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4" r:id="rId4"/>
    <p:sldId id="262" r:id="rId5"/>
    <p:sldId id="268" r:id="rId6"/>
    <p:sldId id="271" r:id="rId7"/>
    <p:sldId id="269" r:id="rId8"/>
    <p:sldId id="272" r:id="rId9"/>
    <p:sldId id="259" r:id="rId10"/>
    <p:sldId id="260" r:id="rId11"/>
    <p:sldId id="273" r:id="rId12"/>
    <p:sldId id="266" r:id="rId13"/>
    <p:sldId id="27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>
        <p:scale>
          <a:sx n="76" d="100"/>
          <a:sy n="76" d="100"/>
        </p:scale>
        <p:origin x="-75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Frontend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Backend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91808"/>
        <c:axId val="33193344"/>
      </c:barChart>
      <c:catAx>
        <c:axId val="3319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33193344"/>
        <c:crosses val="autoZero"/>
        <c:auto val="1"/>
        <c:lblAlgn val="ctr"/>
        <c:lblOffset val="100"/>
        <c:noMultiLvlLbl val="0"/>
      </c:catAx>
      <c:valAx>
        <c:axId val="3319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91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27079013514503"/>
          <c:y val="0.39418156063825355"/>
          <c:w val="0.1711813690519845"/>
          <c:h val="0.141091113610798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pPr marL="82296" indent="0">
              <a:buNone/>
            </a:pP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Preetam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/>
              <a:t> </a:t>
            </a:r>
            <a:r>
              <a:rPr lang="en-US" dirty="0" smtClean="0"/>
              <a:t>- Leader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Shaunak</a:t>
            </a:r>
            <a:r>
              <a:rPr lang="en-US" dirty="0" smtClean="0"/>
              <a:t> </a:t>
            </a:r>
            <a:r>
              <a:rPr lang="en-US" dirty="0" err="1" smtClean="0"/>
              <a:t>Moharir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Digvijay</a:t>
            </a:r>
            <a:r>
              <a:rPr lang="en-US" dirty="0" smtClean="0"/>
              <a:t> </a:t>
            </a:r>
            <a:r>
              <a:rPr lang="en-US" dirty="0" err="1" smtClean="0"/>
              <a:t>Ingole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Sandesh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			MMCOE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Day 3 additions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final touches</a:t>
            </a:r>
          </a:p>
          <a:p>
            <a:r>
              <a:rPr lang="en-US" dirty="0" smtClean="0"/>
              <a:t>Updated our Database</a:t>
            </a:r>
          </a:p>
          <a:p>
            <a:r>
              <a:rPr lang="en-US" dirty="0" smtClean="0"/>
              <a:t>Fixed our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flagged off the coding journey excellently.</a:t>
            </a:r>
          </a:p>
          <a:p>
            <a:r>
              <a:rPr lang="en-US" dirty="0"/>
              <a:t>We learned new features about the flutter.</a:t>
            </a:r>
          </a:p>
          <a:p>
            <a:r>
              <a:rPr lang="en-US" dirty="0" smtClean="0"/>
              <a:t>We </a:t>
            </a:r>
            <a:r>
              <a:rPr lang="en-US" dirty="0"/>
              <a:t>also learned Firebase from the </a:t>
            </a:r>
            <a:r>
              <a:rPr lang="en-US" dirty="0" smtClean="0"/>
              <a:t>Scratch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Just at the end of the Day 1, one of the team members started facing a technical issue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per </a:t>
            </a:r>
            <a:r>
              <a:rPr lang="en-US" dirty="0" smtClean="0"/>
              <a:t>Hour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5200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8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</a:t>
            </a:r>
            <a:r>
              <a:rPr lang="en-US" dirty="0" smtClean="0"/>
              <a:t>monitoring</a:t>
            </a:r>
          </a:p>
          <a:p>
            <a:r>
              <a:rPr lang="en-US" dirty="0" smtClean="0"/>
              <a:t>Chat feature</a:t>
            </a:r>
          </a:p>
          <a:p>
            <a:r>
              <a:rPr lang="en-US" dirty="0" smtClean="0"/>
              <a:t>Tasks column</a:t>
            </a:r>
          </a:p>
          <a:p>
            <a:r>
              <a:rPr lang="en-US" dirty="0" smtClean="0"/>
              <a:t>Multiple themes</a:t>
            </a:r>
          </a:p>
          <a:p>
            <a:r>
              <a:rPr lang="en-US" dirty="0" smtClean="0"/>
              <a:t>Attendance</a:t>
            </a:r>
          </a:p>
          <a:p>
            <a:r>
              <a:rPr lang="en-US" dirty="0" smtClean="0"/>
              <a:t>Income tax </a:t>
            </a:r>
            <a:r>
              <a:rPr lang="en-US" dirty="0" smtClean="0"/>
              <a:t>Declaration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5105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: https://github.com/Preetam3620/Hacksprint_PS8_Cypher</a:t>
            </a:r>
          </a:p>
        </p:txBody>
      </p:sp>
    </p:spTree>
    <p:extLst>
      <p:ext uri="{BB962C8B-B14F-4D97-AF65-F5344CB8AC3E}">
        <p14:creationId xmlns:p14="http://schemas.microsoft.com/office/powerpoint/2010/main" val="3262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967335"/>
            <a:ext cx="4754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3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and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PS8: </a:t>
            </a:r>
          </a:p>
          <a:p>
            <a:pPr algn="just"/>
            <a:r>
              <a:rPr lang="en-US" sz="2800" dirty="0" smtClean="0"/>
              <a:t>An </a:t>
            </a:r>
            <a:r>
              <a:rPr lang="en-US" sz="2800" dirty="0"/>
              <a:t>android application </a:t>
            </a:r>
            <a:r>
              <a:rPr lang="en-US" sz="2800" dirty="0" smtClean="0"/>
              <a:t>where employees can have all of </a:t>
            </a:r>
            <a:r>
              <a:rPr lang="en-US" sz="2800" dirty="0"/>
              <a:t>the basic requirements </a:t>
            </a:r>
            <a:r>
              <a:rPr lang="en-US" sz="2800" dirty="0" smtClean="0"/>
              <a:t>on their </a:t>
            </a:r>
            <a:r>
              <a:rPr lang="en-US" sz="2800" dirty="0"/>
              <a:t>fingertips. Employees </a:t>
            </a:r>
            <a:r>
              <a:rPr lang="en-US" sz="2800" dirty="0" smtClean="0"/>
              <a:t>	can request	for  leaves, update their profile picture and information, request for knowing the available </a:t>
            </a:r>
            <a:r>
              <a:rPr lang="en-US" sz="2800" dirty="0"/>
              <a:t>leaves, </a:t>
            </a:r>
            <a:r>
              <a:rPr lang="en-US" sz="2800" dirty="0" smtClean="0"/>
              <a:t>	and </a:t>
            </a:r>
            <a:r>
              <a:rPr lang="en-US" sz="2800" dirty="0"/>
              <a:t>can also provide </a:t>
            </a:r>
            <a:r>
              <a:rPr lang="en-US" sz="2800" dirty="0" smtClean="0"/>
              <a:t>interview feedbacks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16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main objective of our hack was to build and deploy an app.</a:t>
            </a:r>
          </a:p>
          <a:p>
            <a:r>
              <a:rPr lang="en-US" sz="2800" dirty="0" smtClean="0"/>
              <a:t>The app would allow the employees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login using company provided credentials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edit profile picture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edit Bio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requests Leaves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give feedback</a:t>
            </a:r>
          </a:p>
        </p:txBody>
      </p:sp>
    </p:spTree>
    <p:extLst>
      <p:ext uri="{BB962C8B-B14F-4D97-AF65-F5344CB8AC3E}">
        <p14:creationId xmlns:p14="http://schemas.microsoft.com/office/powerpoint/2010/main" val="17319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9218" y="2215568"/>
            <a:ext cx="1462414" cy="10427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Designing the layout of the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032" y="2180063"/>
            <a:ext cx="1462414" cy="10668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Template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4032" y="2192597"/>
            <a:ext cx="1447800" cy="1042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Deciding Technology Stack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372632" y="2395107"/>
            <a:ext cx="68580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77732" y="2395107"/>
            <a:ext cx="68580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15200" y="3858539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Language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8132" y="3831663"/>
            <a:ext cx="1219200" cy="847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Language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468132" y="3080907"/>
            <a:ext cx="1485900" cy="75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87332" y="3258358"/>
            <a:ext cx="266700" cy="57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01832" y="3246869"/>
            <a:ext cx="132568" cy="6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315200" y="3258358"/>
            <a:ext cx="914400" cy="60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1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4" y="1449940"/>
            <a:ext cx="2175657" cy="144780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42" y="3601929"/>
            <a:ext cx="1981614" cy="19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4" y="3700182"/>
            <a:ext cx="1429899" cy="2329351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56" y="3619494"/>
            <a:ext cx="1524000" cy="1665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9610" y="546598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4881" y="3082593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Flutter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123" y="5469928"/>
            <a:ext cx="95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Firebase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3324" y="5285262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Android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8697" y="548764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Studio</a:t>
            </a:r>
          </a:p>
        </p:txBody>
      </p:sp>
      <p:pic>
        <p:nvPicPr>
          <p:cNvPr id="18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02" y="1480270"/>
            <a:ext cx="1607542" cy="16075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9520" y="3082593"/>
            <a:ext cx="62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Dart</a:t>
            </a:r>
          </a:p>
        </p:txBody>
      </p:sp>
      <p:sp>
        <p:nvSpPr>
          <p:cNvPr id="15" name="Plus 14"/>
          <p:cNvSpPr/>
          <p:nvPr/>
        </p:nvSpPr>
        <p:spPr>
          <a:xfrm>
            <a:off x="4724400" y="1981200"/>
            <a:ext cx="533400" cy="5334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8800"/>
            <a:ext cx="6400800" cy="150971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Working of Application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95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19600" y="304800"/>
            <a:ext cx="11430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1447800"/>
            <a:ext cx="11430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49911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871912" y="2342365"/>
            <a:ext cx="2238375" cy="93423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sertype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4991100" y="2057400"/>
            <a:ext cx="0" cy="28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1828800" y="2418565"/>
            <a:ext cx="1295400" cy="78183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Interview Feedback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1"/>
            <a:endCxn id="23" idx="3"/>
          </p:cNvCxnSpPr>
          <p:nvPr/>
        </p:nvCxnSpPr>
        <p:spPr>
          <a:xfrm flipH="1">
            <a:off x="3124200" y="2809482"/>
            <a:ext cx="747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8935" y="25146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4991100" y="3276598"/>
            <a:ext cx="0" cy="381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419599" y="3657600"/>
            <a:ext cx="1143000" cy="6858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209800" y="5129409"/>
            <a:ext cx="1828800" cy="9044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5" name="Flowchart: Alternate Process 34"/>
          <p:cNvSpPr/>
          <p:nvPr/>
        </p:nvSpPr>
        <p:spPr>
          <a:xfrm>
            <a:off x="4305300" y="5108317"/>
            <a:ext cx="1371600" cy="94666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 Approval</a:t>
            </a:r>
            <a:endParaRPr lang="en-US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6019800" y="5129409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Info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2"/>
            <a:endCxn id="35" idx="0"/>
          </p:cNvCxnSpPr>
          <p:nvPr/>
        </p:nvCxnSpPr>
        <p:spPr>
          <a:xfrm>
            <a:off x="4991099" y="4343400"/>
            <a:ext cx="1" cy="764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4725858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4" idx="0"/>
          </p:cNvCxnSpPr>
          <p:nvPr/>
        </p:nvCxnSpPr>
        <p:spPr>
          <a:xfrm>
            <a:off x="3124200" y="4725858"/>
            <a:ext cx="0" cy="403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6705600" y="4725858"/>
            <a:ext cx="0" cy="403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91099" y="3215009"/>
            <a:ext cx="47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3" grpId="0" animBg="1"/>
      <p:bldP spid="26" grpId="0"/>
      <p:bldP spid="33" grpId="0" animBg="1"/>
      <p:bldP spid="34" grpId="0" animBg="1"/>
      <p:bldP spid="35" grpId="0" animBg="1"/>
      <p:bldP spid="36" grpId="0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Day 1 Progress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completed the basic layout design of the app.</a:t>
            </a:r>
          </a:p>
          <a:p>
            <a:r>
              <a:rPr lang="en-US" dirty="0" smtClean="0"/>
              <a:t>We started adding the whole frontend for all the screens from Login page to Navigation bar.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Day 2 additions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mentor suggested, </a:t>
            </a:r>
          </a:p>
          <a:p>
            <a:pPr lvl="1"/>
            <a:r>
              <a:rPr lang="en-US" dirty="0" smtClean="0"/>
              <a:t>We made it more professional looking.</a:t>
            </a:r>
          </a:p>
          <a:p>
            <a:pPr lvl="1"/>
            <a:r>
              <a:rPr lang="en-US" dirty="0" smtClean="0"/>
              <a:t>Also, we made it more easy to navigate.</a:t>
            </a:r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Since, we complete the UI of the app on 1</a:t>
            </a:r>
            <a:r>
              <a:rPr lang="en-US" baseline="30000" dirty="0" smtClean="0"/>
              <a:t>st</a:t>
            </a:r>
            <a:r>
              <a:rPr lang="en-US" dirty="0" smtClean="0"/>
              <a:t> day, we started integrating our backend with </a:t>
            </a:r>
            <a:r>
              <a:rPr lang="en-US" dirty="0" smtClean="0"/>
              <a:t>Firebase </a:t>
            </a:r>
            <a:r>
              <a:rPr lang="en-US" dirty="0" smtClean="0"/>
              <a:t>for leaves, calendars,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699</TotalTime>
  <Words>290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Team Cypher</vt:lpstr>
      <vt:lpstr>Problem Statement and Number</vt:lpstr>
      <vt:lpstr>Overview of the problem statement</vt:lpstr>
      <vt:lpstr>Basic idea</vt:lpstr>
      <vt:lpstr>Tech Stash</vt:lpstr>
      <vt:lpstr>PowerPoint Presentation</vt:lpstr>
      <vt:lpstr>PowerPoint Presentation</vt:lpstr>
      <vt:lpstr>Day 1 Progress</vt:lpstr>
      <vt:lpstr>Day 2 additions</vt:lpstr>
      <vt:lpstr>Day 3 additions</vt:lpstr>
      <vt:lpstr>Summary</vt:lpstr>
      <vt:lpstr>Productivity per Hour</vt:lpstr>
      <vt:lpstr>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Admin</cp:lastModifiedBy>
  <cp:revision>45</cp:revision>
  <dcterms:created xsi:type="dcterms:W3CDTF">2006-08-16T00:00:00Z</dcterms:created>
  <dcterms:modified xsi:type="dcterms:W3CDTF">2020-09-26T04:39:52Z</dcterms:modified>
</cp:coreProperties>
</file>