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9" autoAdjust="0"/>
    <p:restoredTop sz="94660"/>
  </p:normalViewPr>
  <p:slideViewPr>
    <p:cSldViewPr>
      <p:cViewPr varScale="1">
        <p:scale>
          <a:sx n="81" d="100"/>
          <a:sy n="81" d="100"/>
        </p:scale>
        <p:origin x="164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470025"/>
          </a:xfrm>
        </p:spPr>
        <p:txBody>
          <a:bodyPr/>
          <a:lstStyle/>
          <a:p>
            <a:r>
              <a:rPr lang="en-US" b="1" dirty="0"/>
              <a:t>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362200"/>
            <a:ext cx="7315200" cy="29718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Arial Rounded MT Bold" pitchFamily="34" charset="0"/>
              </a:rPr>
              <a:t>Problem Statement :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 Rounded MT Bold" pitchFamily="34" charset="0"/>
              </a:rPr>
              <a:t>Problem Statement Number:</a:t>
            </a:r>
            <a:br>
              <a:rPr lang="en-US" dirty="0">
                <a:solidFill>
                  <a:schemeClr val="tx1"/>
                </a:solidFill>
                <a:latin typeface="Arial Rounded MT Bold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 Rounded MT Bold" pitchFamily="34" charset="0"/>
              </a:rPr>
              <a:t>Team Name :</a:t>
            </a:r>
            <a:br>
              <a:rPr lang="en-US" dirty="0">
                <a:solidFill>
                  <a:schemeClr val="tx1"/>
                </a:solidFill>
                <a:latin typeface="Arial Rounded MT Bold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 Rounded MT Bold" pitchFamily="34" charset="0"/>
              </a:rPr>
              <a:t>Team Number: 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 Rounded MT Bold" pitchFamily="34" charset="0"/>
              </a:rPr>
              <a:t>College Name: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Describe your idea  / Solution / Prototype here.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Describe</a:t>
            </a:r>
            <a:r>
              <a:rPr lang="en-US" sz="2000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your Technology stack here.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F1099F-79BE-4956-80C6-449D3C7E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Idea / Approach details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Describe your application here.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Day 2 additions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suggestions given by the mentors and how much the team has implemented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Day 3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the team’s journey throughout the competition with regards to the hurdles faced, improvements and changes made in the </a:t>
            </a:r>
            <a:r>
              <a:rPr lang="en-US"/>
              <a:t>solution, etc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89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Rounded MT Bold</vt:lpstr>
      <vt:lpstr>Calibri</vt:lpstr>
      <vt:lpstr>Office Theme</vt:lpstr>
      <vt:lpstr>Template</vt:lpstr>
      <vt:lpstr>Idea / Approach details</vt:lpstr>
      <vt:lpstr>Application </vt:lpstr>
      <vt:lpstr>Day 2 additions</vt:lpstr>
      <vt:lpstr>Day 3 additions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Abhishek Lalwani</dc:creator>
  <cp:lastModifiedBy>Bhagyesh Hatwalne</cp:lastModifiedBy>
  <cp:revision>8</cp:revision>
  <dcterms:created xsi:type="dcterms:W3CDTF">2006-08-16T00:00:00Z</dcterms:created>
  <dcterms:modified xsi:type="dcterms:W3CDTF">2021-10-07T13:00:35Z</dcterms:modified>
</cp:coreProperties>
</file>