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y="5143500" cx="9144000"/>
  <p:notesSz cx="6858000" cy="9144000"/>
  <p:embeddedFontLst>
    <p:embeddedFont>
      <p:font typeface="Gill Sans"/>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GillSans-regular.fntdata"/><Relationship Id="rId25" Type="http://schemas.openxmlformats.org/officeDocument/2006/relationships/slide" Target="slides/slide18.xml"/><Relationship Id="rId27" Type="http://schemas.openxmlformats.org/officeDocument/2006/relationships/font" Target="fonts/GillSans-bold.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564e29bf75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3564e29bf75_2_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564e29bf75_2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3564e29bf75_2_1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564e29bf75_2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3564e29bf75_2_1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564e29bf7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564e29bf7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564e29bf7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564e29bf7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564e29bf75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564e29bf75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564e29bf75_8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564e29bf75_8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564e29bf75_2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3564e29bf75_2_1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564e29bf75_2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g3564e29bf75_2_1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564e29bf75_2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g3564e29bf75_2_1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564e29bf75_2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3564e29bf75_2_10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564e29bf75_2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3564e29bf75_2_1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564e29bf75_2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3564e29bf75_2_1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564e29bf75_2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3564e29bf75_2_1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564e29bf75_2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3564e29bf75_2_1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564e29bf75_2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3564e29bf75_2_1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564e29bf75_2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3564e29bf75_2_1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564e29bf75_2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3564e29bf75_2_1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9" name="Shape 59"/>
        <p:cNvGrpSpPr/>
        <p:nvPr/>
      </p:nvGrpSpPr>
      <p:grpSpPr>
        <a:xfrm>
          <a:off x="0" y="0"/>
          <a:ext cx="0" cy="0"/>
          <a:chOff x="0" y="0"/>
          <a:chExt cx="0" cy="0"/>
        </a:xfrm>
      </p:grpSpPr>
      <p:sp>
        <p:nvSpPr>
          <p:cNvPr id="60" name="Google Shape;60;p14"/>
          <p:cNvSpPr txBox="1"/>
          <p:nvPr>
            <p:ph type="ctrTitle"/>
          </p:nvPr>
        </p:nvSpPr>
        <p:spPr>
          <a:xfrm>
            <a:off x="1813334" y="601723"/>
            <a:ext cx="6477805" cy="1906073"/>
          </a:xfrm>
          <a:prstGeom prst="rect">
            <a:avLst/>
          </a:prstGeom>
          <a:noFill/>
          <a:ln>
            <a:noFill/>
          </a:ln>
        </p:spPr>
        <p:txBody>
          <a:bodyPr anchorCtr="0" anchor="b" bIns="0" lIns="68575" spcFirstLastPara="1" rIns="68575" wrap="square" tIns="34275">
            <a:normAutofit/>
          </a:bodyPr>
          <a:lstStyle>
            <a:lvl1pPr lvl="0" algn="l">
              <a:lnSpc>
                <a:spcPct val="90000"/>
              </a:lnSpc>
              <a:spcBef>
                <a:spcPts val="0"/>
              </a:spcBef>
              <a:spcAft>
                <a:spcPts val="0"/>
              </a:spcAft>
              <a:buClr>
                <a:schemeClr val="dk1"/>
              </a:buClr>
              <a:buSzPts val="5000"/>
              <a:buFont typeface="Gill Sans"/>
              <a:buNone/>
              <a:defRPr sz="5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1" name="Google Shape;61;p14"/>
          <p:cNvSpPr txBox="1"/>
          <p:nvPr>
            <p:ph idx="1" type="subTitle"/>
          </p:nvPr>
        </p:nvSpPr>
        <p:spPr>
          <a:xfrm>
            <a:off x="1813335" y="2648403"/>
            <a:ext cx="6477804" cy="733216"/>
          </a:xfrm>
          <a:prstGeom prst="rect">
            <a:avLst/>
          </a:prstGeom>
          <a:noFill/>
          <a:ln>
            <a:noFill/>
          </a:ln>
        </p:spPr>
        <p:txBody>
          <a:bodyPr anchorCtr="0" anchor="t" bIns="68575" lIns="68575" spcFirstLastPara="1" rIns="68575" wrap="square" tIns="68575">
            <a:normAutofit/>
          </a:bodyPr>
          <a:lstStyle>
            <a:lvl1pPr lvl="0" algn="l">
              <a:lnSpc>
                <a:spcPct val="120000"/>
              </a:lnSpc>
              <a:spcBef>
                <a:spcPts val="800"/>
              </a:spcBef>
              <a:spcAft>
                <a:spcPts val="0"/>
              </a:spcAft>
              <a:buSzPts val="1400"/>
              <a:buNone/>
              <a:defRPr b="0" sz="1400" cap="none">
                <a:solidFill>
                  <a:schemeClr val="dk1"/>
                </a:solidFill>
              </a:defRPr>
            </a:lvl1pPr>
            <a:lvl2pPr lvl="1" algn="ctr">
              <a:lnSpc>
                <a:spcPct val="120000"/>
              </a:lnSpc>
              <a:spcBef>
                <a:spcPts val="400"/>
              </a:spcBef>
              <a:spcAft>
                <a:spcPts val="0"/>
              </a:spcAft>
              <a:buSzPts val="1400"/>
              <a:buNone/>
              <a:defRPr sz="1400"/>
            </a:lvl2pPr>
            <a:lvl3pPr lvl="2" algn="ctr">
              <a:lnSpc>
                <a:spcPct val="120000"/>
              </a:lnSpc>
              <a:spcBef>
                <a:spcPts val="400"/>
              </a:spcBef>
              <a:spcAft>
                <a:spcPts val="0"/>
              </a:spcAft>
              <a:buSzPts val="1400"/>
              <a:buNone/>
              <a:defRPr sz="1400"/>
            </a:lvl3pPr>
            <a:lvl4pPr lvl="3" algn="ctr">
              <a:lnSpc>
                <a:spcPct val="120000"/>
              </a:lnSpc>
              <a:spcBef>
                <a:spcPts val="400"/>
              </a:spcBef>
              <a:spcAft>
                <a:spcPts val="0"/>
              </a:spcAft>
              <a:buSzPts val="1200"/>
              <a:buNone/>
              <a:defRPr sz="1200"/>
            </a:lvl4pPr>
            <a:lvl5pPr lvl="4" algn="ctr">
              <a:lnSpc>
                <a:spcPct val="120000"/>
              </a:lnSpc>
              <a:spcBef>
                <a:spcPts val="400"/>
              </a:spcBef>
              <a:spcAft>
                <a:spcPts val="0"/>
              </a:spcAft>
              <a:buSzPts val="1200"/>
              <a:buNone/>
              <a:defRPr sz="1200"/>
            </a:lvl5pPr>
            <a:lvl6pPr lvl="5" algn="ctr">
              <a:lnSpc>
                <a:spcPct val="120000"/>
              </a:lnSpc>
              <a:spcBef>
                <a:spcPts val="400"/>
              </a:spcBef>
              <a:spcAft>
                <a:spcPts val="0"/>
              </a:spcAft>
              <a:buSzPts val="1200"/>
              <a:buNone/>
              <a:defRPr sz="1200"/>
            </a:lvl6pPr>
            <a:lvl7pPr lvl="6" algn="ctr">
              <a:lnSpc>
                <a:spcPct val="120000"/>
              </a:lnSpc>
              <a:spcBef>
                <a:spcPts val="400"/>
              </a:spcBef>
              <a:spcAft>
                <a:spcPts val="0"/>
              </a:spcAft>
              <a:buSzPts val="1200"/>
              <a:buNone/>
              <a:defRPr sz="1200"/>
            </a:lvl7pPr>
            <a:lvl8pPr lvl="7" algn="ctr">
              <a:lnSpc>
                <a:spcPct val="120000"/>
              </a:lnSpc>
              <a:spcBef>
                <a:spcPts val="400"/>
              </a:spcBef>
              <a:spcAft>
                <a:spcPts val="0"/>
              </a:spcAft>
              <a:buSzPts val="1200"/>
              <a:buNone/>
              <a:defRPr sz="1200"/>
            </a:lvl8pPr>
            <a:lvl9pPr lvl="8" algn="ctr">
              <a:lnSpc>
                <a:spcPct val="120000"/>
              </a:lnSpc>
              <a:spcBef>
                <a:spcPts val="400"/>
              </a:spcBef>
              <a:spcAft>
                <a:spcPts val="0"/>
              </a:spcAft>
              <a:buSzPts val="1200"/>
              <a:buNone/>
              <a:defRPr sz="1200"/>
            </a:lvl9pPr>
          </a:lstStyle>
          <a:p/>
        </p:txBody>
      </p:sp>
      <p:sp>
        <p:nvSpPr>
          <p:cNvPr id="62" name="Google Shape;62;p14"/>
          <p:cNvSpPr txBox="1"/>
          <p:nvPr>
            <p:ph idx="10" type="dt"/>
          </p:nvPr>
        </p:nvSpPr>
        <p:spPr>
          <a:xfrm>
            <a:off x="5665604" y="247777"/>
            <a:ext cx="2625536" cy="231901"/>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3" name="Google Shape;63;p14"/>
          <p:cNvSpPr txBox="1"/>
          <p:nvPr>
            <p:ph idx="11" type="ftr"/>
          </p:nvPr>
        </p:nvSpPr>
        <p:spPr>
          <a:xfrm>
            <a:off x="1812375" y="246980"/>
            <a:ext cx="3730436" cy="2319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14"/>
          <p:cNvSpPr txBox="1"/>
          <p:nvPr>
            <p:ph idx="12" type="sldNum"/>
          </p:nvPr>
        </p:nvSpPr>
        <p:spPr>
          <a:xfrm>
            <a:off x="1078248" y="599230"/>
            <a:ext cx="608264" cy="377684"/>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65" name="Google Shape;65;p14"/>
          <p:cNvCxnSpPr/>
          <p:nvPr/>
        </p:nvCxnSpPr>
        <p:spPr>
          <a:xfrm>
            <a:off x="1813335" y="2646407"/>
            <a:ext cx="6477804"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5"/>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8" name="Google Shape;68;p15"/>
          <p:cNvSpPr txBox="1"/>
          <p:nvPr>
            <p:ph idx="1" type="body"/>
          </p:nvPr>
        </p:nvSpPr>
        <p:spPr>
          <a:xfrm>
            <a:off x="1088684" y="1511799"/>
            <a:ext cx="7202456" cy="2587960"/>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69" name="Google Shape;69;p15"/>
          <p:cNvSpPr txBox="1"/>
          <p:nvPr>
            <p:ph idx="10" type="dt"/>
          </p:nvPr>
        </p:nvSpPr>
        <p:spPr>
          <a:xfrm>
            <a:off x="5665604" y="247777"/>
            <a:ext cx="2625536" cy="231901"/>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5"/>
          <p:cNvSpPr txBox="1"/>
          <p:nvPr>
            <p:ph idx="11" type="ftr"/>
          </p:nvPr>
        </p:nvSpPr>
        <p:spPr>
          <a:xfrm>
            <a:off x="1088684" y="246980"/>
            <a:ext cx="4454127" cy="2319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15"/>
          <p:cNvSpPr txBox="1"/>
          <p:nvPr>
            <p:ph idx="12" type="sldNum"/>
          </p:nvPr>
        </p:nvSpPr>
        <p:spPr>
          <a:xfrm>
            <a:off x="360045" y="599230"/>
            <a:ext cx="608264" cy="377684"/>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72" name="Google Shape;72;p15"/>
          <p:cNvCxnSpPr/>
          <p:nvPr/>
        </p:nvCxnSpPr>
        <p:spPr>
          <a:xfrm>
            <a:off x="1090422" y="1385316"/>
            <a:ext cx="720564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3" name="Shape 73"/>
        <p:cNvGrpSpPr/>
        <p:nvPr/>
      </p:nvGrpSpPr>
      <p:grpSpPr>
        <a:xfrm>
          <a:off x="0" y="0"/>
          <a:ext cx="0" cy="0"/>
          <a:chOff x="0" y="0"/>
          <a:chExt cx="0" cy="0"/>
        </a:xfrm>
      </p:grpSpPr>
      <p:sp>
        <p:nvSpPr>
          <p:cNvPr id="74" name="Google Shape;74;p16"/>
          <p:cNvSpPr txBox="1"/>
          <p:nvPr>
            <p:ph type="title"/>
          </p:nvPr>
        </p:nvSpPr>
        <p:spPr>
          <a:xfrm>
            <a:off x="1090679" y="1317097"/>
            <a:ext cx="6482366" cy="141596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700"/>
              <a:buFont typeface="Gill Sans"/>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5" name="Google Shape;75;p16"/>
          <p:cNvSpPr txBox="1"/>
          <p:nvPr>
            <p:ph idx="1" type="body"/>
          </p:nvPr>
        </p:nvSpPr>
        <p:spPr>
          <a:xfrm>
            <a:off x="1090679" y="2854646"/>
            <a:ext cx="6472835" cy="759697"/>
          </a:xfrm>
          <a:prstGeom prst="rect">
            <a:avLst/>
          </a:prstGeom>
          <a:noFill/>
          <a:ln>
            <a:noFill/>
          </a:ln>
        </p:spPr>
        <p:txBody>
          <a:bodyPr anchorCtr="0" anchor="t" bIns="34275" lIns="68575" spcFirstLastPara="1" rIns="68575" wrap="square" tIns="68575">
            <a:normAutofit/>
          </a:bodyPr>
          <a:lstStyle>
            <a:lvl1pPr indent="-228600" lvl="0" marL="457200" algn="l">
              <a:lnSpc>
                <a:spcPct val="120000"/>
              </a:lnSpc>
              <a:spcBef>
                <a:spcPts val="800"/>
              </a:spcBef>
              <a:spcAft>
                <a:spcPts val="0"/>
              </a:spcAft>
              <a:buSzPts val="1400"/>
              <a:buNone/>
              <a:defRPr sz="1400">
                <a:solidFill>
                  <a:schemeClr val="dk1"/>
                </a:solidFill>
              </a:defRPr>
            </a:lvl1pPr>
            <a:lvl2pPr indent="-228600" lvl="1" marL="914400" algn="l">
              <a:lnSpc>
                <a:spcPct val="120000"/>
              </a:lnSpc>
              <a:spcBef>
                <a:spcPts val="400"/>
              </a:spcBef>
              <a:spcAft>
                <a:spcPts val="0"/>
              </a:spcAft>
              <a:buSzPts val="1400"/>
              <a:buNone/>
              <a:defRPr sz="1400">
                <a:solidFill>
                  <a:srgbClr val="888888"/>
                </a:solidFill>
              </a:defRPr>
            </a:lvl2pPr>
            <a:lvl3pPr indent="-228600" lvl="2" marL="1371600" algn="l">
              <a:lnSpc>
                <a:spcPct val="120000"/>
              </a:lnSpc>
              <a:spcBef>
                <a:spcPts val="400"/>
              </a:spcBef>
              <a:spcAft>
                <a:spcPts val="0"/>
              </a:spcAft>
              <a:buSzPts val="1400"/>
              <a:buNone/>
              <a:defRPr sz="1400">
                <a:solidFill>
                  <a:srgbClr val="888888"/>
                </a:solidFill>
              </a:defRPr>
            </a:lvl3pPr>
            <a:lvl4pPr indent="-228600" lvl="3" marL="1828800" algn="l">
              <a:lnSpc>
                <a:spcPct val="120000"/>
              </a:lnSpc>
              <a:spcBef>
                <a:spcPts val="400"/>
              </a:spcBef>
              <a:spcAft>
                <a:spcPts val="0"/>
              </a:spcAft>
              <a:buSzPts val="1200"/>
              <a:buNone/>
              <a:defRPr sz="1200">
                <a:solidFill>
                  <a:srgbClr val="888888"/>
                </a:solidFill>
              </a:defRPr>
            </a:lvl4pPr>
            <a:lvl5pPr indent="-228600" lvl="4" marL="2286000" algn="l">
              <a:lnSpc>
                <a:spcPct val="120000"/>
              </a:lnSpc>
              <a:spcBef>
                <a:spcPts val="400"/>
              </a:spcBef>
              <a:spcAft>
                <a:spcPts val="0"/>
              </a:spcAft>
              <a:buSzPts val="1200"/>
              <a:buNone/>
              <a:defRPr sz="1200">
                <a:solidFill>
                  <a:srgbClr val="888888"/>
                </a:solidFill>
              </a:defRPr>
            </a:lvl5pPr>
            <a:lvl6pPr indent="-228600" lvl="5" marL="2743200" algn="l">
              <a:lnSpc>
                <a:spcPct val="120000"/>
              </a:lnSpc>
              <a:spcBef>
                <a:spcPts val="400"/>
              </a:spcBef>
              <a:spcAft>
                <a:spcPts val="0"/>
              </a:spcAft>
              <a:buSzPts val="1200"/>
              <a:buNone/>
              <a:defRPr sz="1200">
                <a:solidFill>
                  <a:srgbClr val="888888"/>
                </a:solidFill>
              </a:defRPr>
            </a:lvl6pPr>
            <a:lvl7pPr indent="-228600" lvl="6" marL="3200400" algn="l">
              <a:lnSpc>
                <a:spcPct val="120000"/>
              </a:lnSpc>
              <a:spcBef>
                <a:spcPts val="400"/>
              </a:spcBef>
              <a:spcAft>
                <a:spcPts val="0"/>
              </a:spcAft>
              <a:buSzPts val="1200"/>
              <a:buNone/>
              <a:defRPr sz="1200">
                <a:solidFill>
                  <a:srgbClr val="888888"/>
                </a:solidFill>
              </a:defRPr>
            </a:lvl7pPr>
            <a:lvl8pPr indent="-228600" lvl="7" marL="3657600" algn="l">
              <a:lnSpc>
                <a:spcPct val="120000"/>
              </a:lnSpc>
              <a:spcBef>
                <a:spcPts val="400"/>
              </a:spcBef>
              <a:spcAft>
                <a:spcPts val="0"/>
              </a:spcAft>
              <a:buSzPts val="1200"/>
              <a:buNone/>
              <a:defRPr sz="1200">
                <a:solidFill>
                  <a:srgbClr val="888888"/>
                </a:solidFill>
              </a:defRPr>
            </a:lvl8pPr>
            <a:lvl9pPr indent="-228600" lvl="8" marL="4114800" algn="l">
              <a:lnSpc>
                <a:spcPct val="120000"/>
              </a:lnSpc>
              <a:spcBef>
                <a:spcPts val="400"/>
              </a:spcBef>
              <a:spcAft>
                <a:spcPts val="0"/>
              </a:spcAft>
              <a:buSzPts val="1200"/>
              <a:buNone/>
              <a:defRPr sz="1200">
                <a:solidFill>
                  <a:srgbClr val="888888"/>
                </a:solidFill>
              </a:defRPr>
            </a:lvl9pPr>
          </a:lstStyle>
          <a:p/>
        </p:txBody>
      </p:sp>
      <p:sp>
        <p:nvSpPr>
          <p:cNvPr id="76" name="Google Shape;76;p16"/>
          <p:cNvSpPr txBox="1"/>
          <p:nvPr>
            <p:ph idx="10" type="dt"/>
          </p:nvPr>
        </p:nvSpPr>
        <p:spPr>
          <a:xfrm>
            <a:off x="5665604" y="247777"/>
            <a:ext cx="2625536" cy="231901"/>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6"/>
          <p:cNvSpPr txBox="1"/>
          <p:nvPr>
            <p:ph idx="11" type="ftr"/>
          </p:nvPr>
        </p:nvSpPr>
        <p:spPr>
          <a:xfrm>
            <a:off x="1088684" y="246980"/>
            <a:ext cx="4454127" cy="2319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16"/>
          <p:cNvSpPr txBox="1"/>
          <p:nvPr>
            <p:ph idx="12" type="sldNum"/>
          </p:nvPr>
        </p:nvSpPr>
        <p:spPr>
          <a:xfrm>
            <a:off x="360045" y="599230"/>
            <a:ext cx="608264" cy="377684"/>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79" name="Google Shape;79;p16"/>
          <p:cNvCxnSpPr/>
          <p:nvPr/>
        </p:nvCxnSpPr>
        <p:spPr>
          <a:xfrm>
            <a:off x="1090679" y="2853739"/>
            <a:ext cx="6472835"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0" name="Shape 80"/>
        <p:cNvGrpSpPr/>
        <p:nvPr/>
      </p:nvGrpSpPr>
      <p:grpSpPr>
        <a:xfrm>
          <a:off x="0" y="0"/>
          <a:ext cx="0" cy="0"/>
          <a:chOff x="0" y="0"/>
          <a:chExt cx="0" cy="0"/>
        </a:xfrm>
      </p:grpSpPr>
      <p:sp>
        <p:nvSpPr>
          <p:cNvPr id="81" name="Google Shape;81;p17"/>
          <p:cNvSpPr txBox="1"/>
          <p:nvPr>
            <p:ph type="title"/>
          </p:nvPr>
        </p:nvSpPr>
        <p:spPr>
          <a:xfrm>
            <a:off x="1086913" y="603667"/>
            <a:ext cx="7204226" cy="794479"/>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2" name="Google Shape;82;p17"/>
          <p:cNvSpPr txBox="1"/>
          <p:nvPr>
            <p:ph idx="1" type="body"/>
          </p:nvPr>
        </p:nvSpPr>
        <p:spPr>
          <a:xfrm>
            <a:off x="1085498" y="1508159"/>
            <a:ext cx="3483864" cy="2586446"/>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83" name="Google Shape;83;p17"/>
          <p:cNvSpPr txBox="1"/>
          <p:nvPr>
            <p:ph idx="2" type="body"/>
          </p:nvPr>
        </p:nvSpPr>
        <p:spPr>
          <a:xfrm>
            <a:off x="4810328" y="1513007"/>
            <a:ext cx="3483864" cy="2581140"/>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84" name="Google Shape;84;p17"/>
          <p:cNvSpPr txBox="1"/>
          <p:nvPr>
            <p:ph idx="10" type="dt"/>
          </p:nvPr>
        </p:nvSpPr>
        <p:spPr>
          <a:xfrm>
            <a:off x="5665604" y="247777"/>
            <a:ext cx="2625536" cy="231901"/>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17"/>
          <p:cNvSpPr txBox="1"/>
          <p:nvPr>
            <p:ph idx="11" type="ftr"/>
          </p:nvPr>
        </p:nvSpPr>
        <p:spPr>
          <a:xfrm>
            <a:off x="1088684" y="246980"/>
            <a:ext cx="4454127" cy="2319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 name="Google Shape;86;p17"/>
          <p:cNvSpPr txBox="1"/>
          <p:nvPr>
            <p:ph idx="12" type="sldNum"/>
          </p:nvPr>
        </p:nvSpPr>
        <p:spPr>
          <a:xfrm>
            <a:off x="360045" y="599230"/>
            <a:ext cx="608264" cy="377684"/>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87" name="Google Shape;87;p17"/>
          <p:cNvCxnSpPr/>
          <p:nvPr/>
        </p:nvCxnSpPr>
        <p:spPr>
          <a:xfrm>
            <a:off x="1090422" y="1385316"/>
            <a:ext cx="720564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8" name="Shape 88"/>
        <p:cNvGrpSpPr/>
        <p:nvPr/>
      </p:nvGrpSpPr>
      <p:grpSpPr>
        <a:xfrm>
          <a:off x="0" y="0"/>
          <a:ext cx="0" cy="0"/>
          <a:chOff x="0" y="0"/>
          <a:chExt cx="0" cy="0"/>
        </a:xfrm>
      </p:grpSpPr>
      <p:sp>
        <p:nvSpPr>
          <p:cNvPr id="89" name="Google Shape;89;p18"/>
          <p:cNvSpPr txBox="1"/>
          <p:nvPr>
            <p:ph type="title"/>
          </p:nvPr>
        </p:nvSpPr>
        <p:spPr>
          <a:xfrm>
            <a:off x="1085393" y="603122"/>
            <a:ext cx="7205746" cy="792239"/>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0" name="Google Shape;90;p18"/>
          <p:cNvSpPr txBox="1"/>
          <p:nvPr>
            <p:ph idx="1" type="body"/>
          </p:nvPr>
        </p:nvSpPr>
        <p:spPr>
          <a:xfrm>
            <a:off x="1085393" y="1514662"/>
            <a:ext cx="3483864" cy="601457"/>
          </a:xfrm>
          <a:prstGeom prst="rect">
            <a:avLst/>
          </a:prstGeom>
          <a:noFill/>
          <a:ln>
            <a:noFill/>
          </a:ln>
        </p:spPr>
        <p:txBody>
          <a:bodyPr anchorCtr="0" anchor="b" bIns="34275" lIns="68575" spcFirstLastPara="1" rIns="68575" wrap="square" tIns="34275">
            <a:normAutofit/>
          </a:bodyPr>
          <a:lstStyle>
            <a:lvl1pPr indent="-228600" lvl="0" marL="457200" algn="l">
              <a:lnSpc>
                <a:spcPct val="100000"/>
              </a:lnSpc>
              <a:spcBef>
                <a:spcPts val="800"/>
              </a:spcBef>
              <a:spcAft>
                <a:spcPts val="0"/>
              </a:spcAft>
              <a:buSzPts val="1700"/>
              <a:buNone/>
              <a:defRPr b="0" sz="1700" cap="none">
                <a:solidFill>
                  <a:schemeClr val="accent1"/>
                </a:solidFill>
              </a:defRPr>
            </a:lvl1pPr>
            <a:lvl2pPr indent="-228600" lvl="1" marL="914400" algn="l">
              <a:lnSpc>
                <a:spcPct val="120000"/>
              </a:lnSpc>
              <a:spcBef>
                <a:spcPts val="400"/>
              </a:spcBef>
              <a:spcAft>
                <a:spcPts val="0"/>
              </a:spcAft>
              <a:buSzPts val="1500"/>
              <a:buNone/>
              <a:defRPr b="1" sz="1500"/>
            </a:lvl2pPr>
            <a:lvl3pPr indent="-228600" lvl="2" marL="1371600" algn="l">
              <a:lnSpc>
                <a:spcPct val="120000"/>
              </a:lnSpc>
              <a:spcBef>
                <a:spcPts val="400"/>
              </a:spcBef>
              <a:spcAft>
                <a:spcPts val="0"/>
              </a:spcAft>
              <a:buSzPts val="1400"/>
              <a:buNone/>
              <a:defRPr b="1" sz="1400"/>
            </a:lvl3pPr>
            <a:lvl4pPr indent="-228600" lvl="3" marL="1828800" algn="l">
              <a:lnSpc>
                <a:spcPct val="120000"/>
              </a:lnSpc>
              <a:spcBef>
                <a:spcPts val="400"/>
              </a:spcBef>
              <a:spcAft>
                <a:spcPts val="0"/>
              </a:spcAft>
              <a:buSzPts val="1200"/>
              <a:buNone/>
              <a:defRPr b="1" sz="1200"/>
            </a:lvl4pPr>
            <a:lvl5pPr indent="-228600" lvl="4" marL="2286000" algn="l">
              <a:lnSpc>
                <a:spcPct val="120000"/>
              </a:lnSpc>
              <a:spcBef>
                <a:spcPts val="400"/>
              </a:spcBef>
              <a:spcAft>
                <a:spcPts val="0"/>
              </a:spcAft>
              <a:buSzPts val="1200"/>
              <a:buNone/>
              <a:defRPr b="1" sz="1200"/>
            </a:lvl5pPr>
            <a:lvl6pPr indent="-228600" lvl="5" marL="2743200" algn="l">
              <a:lnSpc>
                <a:spcPct val="120000"/>
              </a:lnSpc>
              <a:spcBef>
                <a:spcPts val="400"/>
              </a:spcBef>
              <a:spcAft>
                <a:spcPts val="0"/>
              </a:spcAft>
              <a:buSzPts val="1200"/>
              <a:buNone/>
              <a:defRPr b="1" sz="1200"/>
            </a:lvl6pPr>
            <a:lvl7pPr indent="-228600" lvl="6" marL="3200400" algn="l">
              <a:lnSpc>
                <a:spcPct val="120000"/>
              </a:lnSpc>
              <a:spcBef>
                <a:spcPts val="400"/>
              </a:spcBef>
              <a:spcAft>
                <a:spcPts val="0"/>
              </a:spcAft>
              <a:buSzPts val="1200"/>
              <a:buNone/>
              <a:defRPr b="1" sz="1200"/>
            </a:lvl7pPr>
            <a:lvl8pPr indent="-228600" lvl="7" marL="3657600" algn="l">
              <a:lnSpc>
                <a:spcPct val="120000"/>
              </a:lnSpc>
              <a:spcBef>
                <a:spcPts val="400"/>
              </a:spcBef>
              <a:spcAft>
                <a:spcPts val="0"/>
              </a:spcAft>
              <a:buSzPts val="1200"/>
              <a:buNone/>
              <a:defRPr b="1" sz="1200"/>
            </a:lvl8pPr>
            <a:lvl9pPr indent="-228600" lvl="8" marL="4114800" algn="l">
              <a:lnSpc>
                <a:spcPct val="120000"/>
              </a:lnSpc>
              <a:spcBef>
                <a:spcPts val="400"/>
              </a:spcBef>
              <a:spcAft>
                <a:spcPts val="0"/>
              </a:spcAft>
              <a:buSzPts val="1200"/>
              <a:buNone/>
              <a:defRPr b="1" sz="1200"/>
            </a:lvl9pPr>
          </a:lstStyle>
          <a:p/>
        </p:txBody>
      </p:sp>
      <p:sp>
        <p:nvSpPr>
          <p:cNvPr id="91" name="Google Shape;91;p18"/>
          <p:cNvSpPr txBox="1"/>
          <p:nvPr>
            <p:ph idx="2" type="body"/>
          </p:nvPr>
        </p:nvSpPr>
        <p:spPr>
          <a:xfrm>
            <a:off x="1085393" y="2118202"/>
            <a:ext cx="3483864" cy="1983343"/>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92" name="Google Shape;92;p18"/>
          <p:cNvSpPr txBox="1"/>
          <p:nvPr>
            <p:ph idx="3" type="body"/>
          </p:nvPr>
        </p:nvSpPr>
        <p:spPr>
          <a:xfrm>
            <a:off x="4809272" y="1517252"/>
            <a:ext cx="3483864" cy="601678"/>
          </a:xfrm>
          <a:prstGeom prst="rect">
            <a:avLst/>
          </a:prstGeom>
          <a:noFill/>
          <a:ln>
            <a:noFill/>
          </a:ln>
        </p:spPr>
        <p:txBody>
          <a:bodyPr anchorCtr="0" anchor="b" bIns="34275" lIns="68575" spcFirstLastPara="1" rIns="68575" wrap="square" tIns="34275">
            <a:normAutofit/>
          </a:bodyPr>
          <a:lstStyle>
            <a:lvl1pPr indent="-228600" lvl="0" marL="457200" algn="l">
              <a:lnSpc>
                <a:spcPct val="100000"/>
              </a:lnSpc>
              <a:spcBef>
                <a:spcPts val="800"/>
              </a:spcBef>
              <a:spcAft>
                <a:spcPts val="0"/>
              </a:spcAft>
              <a:buSzPts val="1700"/>
              <a:buNone/>
              <a:defRPr b="0" sz="1700" cap="none">
                <a:solidFill>
                  <a:schemeClr val="accent1"/>
                </a:solidFill>
              </a:defRPr>
            </a:lvl1pPr>
            <a:lvl2pPr indent="-228600" lvl="1" marL="914400" algn="l">
              <a:lnSpc>
                <a:spcPct val="120000"/>
              </a:lnSpc>
              <a:spcBef>
                <a:spcPts val="400"/>
              </a:spcBef>
              <a:spcAft>
                <a:spcPts val="0"/>
              </a:spcAft>
              <a:buSzPts val="1500"/>
              <a:buNone/>
              <a:defRPr b="1" sz="1500"/>
            </a:lvl2pPr>
            <a:lvl3pPr indent="-228600" lvl="2" marL="1371600" algn="l">
              <a:lnSpc>
                <a:spcPct val="120000"/>
              </a:lnSpc>
              <a:spcBef>
                <a:spcPts val="400"/>
              </a:spcBef>
              <a:spcAft>
                <a:spcPts val="0"/>
              </a:spcAft>
              <a:buSzPts val="1400"/>
              <a:buNone/>
              <a:defRPr b="1" sz="1400"/>
            </a:lvl3pPr>
            <a:lvl4pPr indent="-228600" lvl="3" marL="1828800" algn="l">
              <a:lnSpc>
                <a:spcPct val="120000"/>
              </a:lnSpc>
              <a:spcBef>
                <a:spcPts val="400"/>
              </a:spcBef>
              <a:spcAft>
                <a:spcPts val="0"/>
              </a:spcAft>
              <a:buSzPts val="1200"/>
              <a:buNone/>
              <a:defRPr b="1" sz="1200"/>
            </a:lvl4pPr>
            <a:lvl5pPr indent="-228600" lvl="4" marL="2286000" algn="l">
              <a:lnSpc>
                <a:spcPct val="120000"/>
              </a:lnSpc>
              <a:spcBef>
                <a:spcPts val="400"/>
              </a:spcBef>
              <a:spcAft>
                <a:spcPts val="0"/>
              </a:spcAft>
              <a:buSzPts val="1200"/>
              <a:buNone/>
              <a:defRPr b="1" sz="1200"/>
            </a:lvl5pPr>
            <a:lvl6pPr indent="-228600" lvl="5" marL="2743200" algn="l">
              <a:lnSpc>
                <a:spcPct val="120000"/>
              </a:lnSpc>
              <a:spcBef>
                <a:spcPts val="400"/>
              </a:spcBef>
              <a:spcAft>
                <a:spcPts val="0"/>
              </a:spcAft>
              <a:buSzPts val="1200"/>
              <a:buNone/>
              <a:defRPr b="1" sz="1200"/>
            </a:lvl6pPr>
            <a:lvl7pPr indent="-228600" lvl="6" marL="3200400" algn="l">
              <a:lnSpc>
                <a:spcPct val="120000"/>
              </a:lnSpc>
              <a:spcBef>
                <a:spcPts val="400"/>
              </a:spcBef>
              <a:spcAft>
                <a:spcPts val="0"/>
              </a:spcAft>
              <a:buSzPts val="1200"/>
              <a:buNone/>
              <a:defRPr b="1" sz="1200"/>
            </a:lvl7pPr>
            <a:lvl8pPr indent="-228600" lvl="7" marL="3657600" algn="l">
              <a:lnSpc>
                <a:spcPct val="120000"/>
              </a:lnSpc>
              <a:spcBef>
                <a:spcPts val="400"/>
              </a:spcBef>
              <a:spcAft>
                <a:spcPts val="0"/>
              </a:spcAft>
              <a:buSzPts val="1200"/>
              <a:buNone/>
              <a:defRPr b="1" sz="1200"/>
            </a:lvl8pPr>
            <a:lvl9pPr indent="-228600" lvl="8" marL="4114800" algn="l">
              <a:lnSpc>
                <a:spcPct val="120000"/>
              </a:lnSpc>
              <a:spcBef>
                <a:spcPts val="400"/>
              </a:spcBef>
              <a:spcAft>
                <a:spcPts val="0"/>
              </a:spcAft>
              <a:buSzPts val="1200"/>
              <a:buNone/>
              <a:defRPr b="1" sz="1200"/>
            </a:lvl9pPr>
          </a:lstStyle>
          <a:p/>
        </p:txBody>
      </p:sp>
      <p:sp>
        <p:nvSpPr>
          <p:cNvPr id="93" name="Google Shape;93;p18"/>
          <p:cNvSpPr txBox="1"/>
          <p:nvPr>
            <p:ph idx="4" type="body"/>
          </p:nvPr>
        </p:nvSpPr>
        <p:spPr>
          <a:xfrm>
            <a:off x="4809272" y="2116118"/>
            <a:ext cx="3483864" cy="1978028"/>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94" name="Google Shape;94;p18"/>
          <p:cNvSpPr txBox="1"/>
          <p:nvPr>
            <p:ph idx="10" type="dt"/>
          </p:nvPr>
        </p:nvSpPr>
        <p:spPr>
          <a:xfrm>
            <a:off x="5665604" y="247777"/>
            <a:ext cx="2625536" cy="231901"/>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5" name="Google Shape;95;p18"/>
          <p:cNvSpPr txBox="1"/>
          <p:nvPr>
            <p:ph idx="11" type="ftr"/>
          </p:nvPr>
        </p:nvSpPr>
        <p:spPr>
          <a:xfrm>
            <a:off x="1088684" y="246980"/>
            <a:ext cx="4454127" cy="2319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6" name="Google Shape;96;p18"/>
          <p:cNvSpPr txBox="1"/>
          <p:nvPr>
            <p:ph idx="12" type="sldNum"/>
          </p:nvPr>
        </p:nvSpPr>
        <p:spPr>
          <a:xfrm>
            <a:off x="360045" y="599230"/>
            <a:ext cx="608264" cy="377684"/>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97" name="Google Shape;97;p18"/>
          <p:cNvCxnSpPr/>
          <p:nvPr/>
        </p:nvCxnSpPr>
        <p:spPr>
          <a:xfrm>
            <a:off x="1090422" y="1385316"/>
            <a:ext cx="720564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8" name="Shape 98"/>
        <p:cNvGrpSpPr/>
        <p:nvPr/>
      </p:nvGrpSpPr>
      <p:grpSpPr>
        <a:xfrm>
          <a:off x="0" y="0"/>
          <a:ext cx="0" cy="0"/>
          <a:chOff x="0" y="0"/>
          <a:chExt cx="0" cy="0"/>
        </a:xfrm>
      </p:grpSpPr>
      <p:sp>
        <p:nvSpPr>
          <p:cNvPr id="99" name="Google Shape;99;p19"/>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0" name="Google Shape;100;p19"/>
          <p:cNvSpPr txBox="1"/>
          <p:nvPr>
            <p:ph idx="10" type="dt"/>
          </p:nvPr>
        </p:nvSpPr>
        <p:spPr>
          <a:xfrm>
            <a:off x="5665604" y="247777"/>
            <a:ext cx="2625536" cy="231901"/>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19"/>
          <p:cNvSpPr txBox="1"/>
          <p:nvPr>
            <p:ph idx="11" type="ftr"/>
          </p:nvPr>
        </p:nvSpPr>
        <p:spPr>
          <a:xfrm>
            <a:off x="1088684" y="246980"/>
            <a:ext cx="4454127" cy="2319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2" name="Google Shape;102;p19"/>
          <p:cNvSpPr txBox="1"/>
          <p:nvPr>
            <p:ph idx="12" type="sldNum"/>
          </p:nvPr>
        </p:nvSpPr>
        <p:spPr>
          <a:xfrm>
            <a:off x="360045" y="599230"/>
            <a:ext cx="608264" cy="377684"/>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03" name="Google Shape;103;p19"/>
          <p:cNvCxnSpPr/>
          <p:nvPr/>
        </p:nvCxnSpPr>
        <p:spPr>
          <a:xfrm>
            <a:off x="1090422" y="1385316"/>
            <a:ext cx="720564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4" name="Shape 104"/>
        <p:cNvGrpSpPr/>
        <p:nvPr/>
      </p:nvGrpSpPr>
      <p:grpSpPr>
        <a:xfrm>
          <a:off x="0" y="0"/>
          <a:ext cx="0" cy="0"/>
          <a:chOff x="0" y="0"/>
          <a:chExt cx="0" cy="0"/>
        </a:xfrm>
      </p:grpSpPr>
      <p:sp>
        <p:nvSpPr>
          <p:cNvPr id="105" name="Google Shape;105;p20"/>
          <p:cNvSpPr txBox="1"/>
          <p:nvPr>
            <p:ph idx="10" type="dt"/>
          </p:nvPr>
        </p:nvSpPr>
        <p:spPr>
          <a:xfrm>
            <a:off x="5665604" y="247777"/>
            <a:ext cx="2625536" cy="231901"/>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6" name="Google Shape;106;p20"/>
          <p:cNvSpPr txBox="1"/>
          <p:nvPr>
            <p:ph idx="11" type="ftr"/>
          </p:nvPr>
        </p:nvSpPr>
        <p:spPr>
          <a:xfrm>
            <a:off x="1088684" y="246980"/>
            <a:ext cx="4454127" cy="2319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7" name="Google Shape;107;p20"/>
          <p:cNvSpPr txBox="1"/>
          <p:nvPr>
            <p:ph idx="12" type="sldNum"/>
          </p:nvPr>
        </p:nvSpPr>
        <p:spPr>
          <a:xfrm>
            <a:off x="360045" y="599230"/>
            <a:ext cx="608264" cy="377684"/>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8" name="Shape 108"/>
        <p:cNvGrpSpPr/>
        <p:nvPr/>
      </p:nvGrpSpPr>
      <p:grpSpPr>
        <a:xfrm>
          <a:off x="0" y="0"/>
          <a:ext cx="0" cy="0"/>
          <a:chOff x="0" y="0"/>
          <a:chExt cx="0" cy="0"/>
        </a:xfrm>
      </p:grpSpPr>
      <p:sp>
        <p:nvSpPr>
          <p:cNvPr id="109" name="Google Shape;109;p21"/>
          <p:cNvSpPr txBox="1"/>
          <p:nvPr>
            <p:ph type="title"/>
          </p:nvPr>
        </p:nvSpPr>
        <p:spPr>
          <a:xfrm>
            <a:off x="1083503" y="599230"/>
            <a:ext cx="2454824" cy="1685338"/>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1800"/>
              <a:buFont typeface="Gill Sans"/>
              <a:buNone/>
              <a:defRPr sz="18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0" name="Google Shape;110;p21"/>
          <p:cNvSpPr txBox="1"/>
          <p:nvPr>
            <p:ph idx="1" type="body"/>
          </p:nvPr>
        </p:nvSpPr>
        <p:spPr>
          <a:xfrm>
            <a:off x="3782786" y="599231"/>
            <a:ext cx="4509352" cy="3494120"/>
          </a:xfrm>
          <a:prstGeom prst="rect">
            <a:avLst/>
          </a:prstGeom>
          <a:noFill/>
          <a:ln>
            <a:noFill/>
          </a:ln>
        </p:spPr>
        <p:txBody>
          <a:bodyPr anchorCtr="0" anchor="ctr" bIns="34275" lIns="68575" spcFirstLastPara="1" rIns="68575" wrap="square" tIns="34275">
            <a:norm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111" name="Google Shape;111;p21"/>
          <p:cNvSpPr txBox="1"/>
          <p:nvPr>
            <p:ph idx="2" type="body"/>
          </p:nvPr>
        </p:nvSpPr>
        <p:spPr>
          <a:xfrm>
            <a:off x="1083503" y="2404118"/>
            <a:ext cx="2456260" cy="1686136"/>
          </a:xfrm>
          <a:prstGeom prst="rect">
            <a:avLst/>
          </a:prstGeom>
          <a:noFill/>
          <a:ln>
            <a:noFill/>
          </a:ln>
        </p:spPr>
        <p:txBody>
          <a:bodyPr anchorCtr="0" anchor="t" bIns="34275" lIns="68575" spcFirstLastPara="1" rIns="68575" wrap="square" tIns="34275">
            <a:normAutofit/>
          </a:bodyPr>
          <a:lstStyle>
            <a:lvl1pPr indent="-228600" lvl="0" marL="457200" algn="l">
              <a:lnSpc>
                <a:spcPct val="120000"/>
              </a:lnSpc>
              <a:spcBef>
                <a:spcPts val="800"/>
              </a:spcBef>
              <a:spcAft>
                <a:spcPts val="0"/>
              </a:spcAft>
              <a:buSzPts val="1200"/>
              <a:buNone/>
              <a:defRPr sz="1200"/>
            </a:lvl1pPr>
            <a:lvl2pPr indent="-228600" lvl="1" marL="914400" algn="l">
              <a:lnSpc>
                <a:spcPct val="120000"/>
              </a:lnSpc>
              <a:spcBef>
                <a:spcPts val="400"/>
              </a:spcBef>
              <a:spcAft>
                <a:spcPts val="0"/>
              </a:spcAft>
              <a:buSzPts val="1100"/>
              <a:buNone/>
              <a:defRPr sz="1100"/>
            </a:lvl2pPr>
            <a:lvl3pPr indent="-228600" lvl="2" marL="1371600" algn="l">
              <a:lnSpc>
                <a:spcPct val="120000"/>
              </a:lnSpc>
              <a:spcBef>
                <a:spcPts val="400"/>
              </a:spcBef>
              <a:spcAft>
                <a:spcPts val="0"/>
              </a:spcAft>
              <a:buSzPts val="900"/>
              <a:buNone/>
              <a:defRPr sz="900"/>
            </a:lvl3pPr>
            <a:lvl4pPr indent="-228600" lvl="3" marL="1828800" algn="l">
              <a:lnSpc>
                <a:spcPct val="120000"/>
              </a:lnSpc>
              <a:spcBef>
                <a:spcPts val="400"/>
              </a:spcBef>
              <a:spcAft>
                <a:spcPts val="0"/>
              </a:spcAft>
              <a:buSzPts val="800"/>
              <a:buNone/>
              <a:defRPr sz="800"/>
            </a:lvl4pPr>
            <a:lvl5pPr indent="-228600" lvl="4" marL="2286000" algn="l">
              <a:lnSpc>
                <a:spcPct val="120000"/>
              </a:lnSpc>
              <a:spcBef>
                <a:spcPts val="400"/>
              </a:spcBef>
              <a:spcAft>
                <a:spcPts val="0"/>
              </a:spcAft>
              <a:buSzPts val="800"/>
              <a:buNone/>
              <a:defRPr sz="800"/>
            </a:lvl5pPr>
            <a:lvl6pPr indent="-228600" lvl="5" marL="2743200" algn="l">
              <a:lnSpc>
                <a:spcPct val="120000"/>
              </a:lnSpc>
              <a:spcBef>
                <a:spcPts val="400"/>
              </a:spcBef>
              <a:spcAft>
                <a:spcPts val="0"/>
              </a:spcAft>
              <a:buSzPts val="800"/>
              <a:buNone/>
              <a:defRPr sz="800"/>
            </a:lvl6pPr>
            <a:lvl7pPr indent="-228600" lvl="6" marL="3200400" algn="l">
              <a:lnSpc>
                <a:spcPct val="120000"/>
              </a:lnSpc>
              <a:spcBef>
                <a:spcPts val="400"/>
              </a:spcBef>
              <a:spcAft>
                <a:spcPts val="0"/>
              </a:spcAft>
              <a:buSzPts val="800"/>
              <a:buNone/>
              <a:defRPr sz="800"/>
            </a:lvl7pPr>
            <a:lvl8pPr indent="-228600" lvl="7" marL="3657600" algn="l">
              <a:lnSpc>
                <a:spcPct val="120000"/>
              </a:lnSpc>
              <a:spcBef>
                <a:spcPts val="400"/>
              </a:spcBef>
              <a:spcAft>
                <a:spcPts val="0"/>
              </a:spcAft>
              <a:buSzPts val="800"/>
              <a:buNone/>
              <a:defRPr sz="800"/>
            </a:lvl8pPr>
            <a:lvl9pPr indent="-228600" lvl="8" marL="4114800" algn="l">
              <a:lnSpc>
                <a:spcPct val="120000"/>
              </a:lnSpc>
              <a:spcBef>
                <a:spcPts val="400"/>
              </a:spcBef>
              <a:spcAft>
                <a:spcPts val="0"/>
              </a:spcAft>
              <a:buSzPts val="800"/>
              <a:buNone/>
              <a:defRPr sz="800"/>
            </a:lvl9pPr>
          </a:lstStyle>
          <a:p/>
        </p:txBody>
      </p:sp>
      <p:sp>
        <p:nvSpPr>
          <p:cNvPr id="112" name="Google Shape;112;p21"/>
          <p:cNvSpPr txBox="1"/>
          <p:nvPr>
            <p:ph idx="10" type="dt"/>
          </p:nvPr>
        </p:nvSpPr>
        <p:spPr>
          <a:xfrm>
            <a:off x="5665604" y="247777"/>
            <a:ext cx="2625536" cy="231901"/>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3" name="Google Shape;113;p21"/>
          <p:cNvSpPr txBox="1"/>
          <p:nvPr>
            <p:ph idx="11" type="ftr"/>
          </p:nvPr>
        </p:nvSpPr>
        <p:spPr>
          <a:xfrm>
            <a:off x="1088684" y="246980"/>
            <a:ext cx="4454127" cy="2319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4" name="Google Shape;114;p21"/>
          <p:cNvSpPr txBox="1"/>
          <p:nvPr>
            <p:ph idx="12" type="sldNum"/>
          </p:nvPr>
        </p:nvSpPr>
        <p:spPr>
          <a:xfrm>
            <a:off x="360045" y="599230"/>
            <a:ext cx="608264" cy="377684"/>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15" name="Google Shape;115;p21"/>
          <p:cNvCxnSpPr/>
          <p:nvPr/>
        </p:nvCxnSpPr>
        <p:spPr>
          <a:xfrm>
            <a:off x="1086210" y="2404118"/>
            <a:ext cx="2452118"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6" name="Shape 116"/>
        <p:cNvGrpSpPr/>
        <p:nvPr/>
      </p:nvGrpSpPr>
      <p:grpSpPr>
        <a:xfrm>
          <a:off x="0" y="0"/>
          <a:ext cx="0" cy="0"/>
          <a:chOff x="0" y="0"/>
          <a:chExt cx="0" cy="0"/>
        </a:xfrm>
      </p:grpSpPr>
      <p:grpSp>
        <p:nvGrpSpPr>
          <p:cNvPr id="117" name="Google Shape;117;p22"/>
          <p:cNvGrpSpPr/>
          <p:nvPr/>
        </p:nvGrpSpPr>
        <p:grpSpPr>
          <a:xfrm>
            <a:off x="5608040" y="361628"/>
            <a:ext cx="3055900" cy="3861826"/>
            <a:chOff x="7477387" y="482170"/>
            <a:chExt cx="4074533" cy="5149101"/>
          </a:xfrm>
        </p:grpSpPr>
        <p:sp>
          <p:nvSpPr>
            <p:cNvPr id="118" name="Google Shape;118;p22"/>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9" name="Google Shape;119;p22"/>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120" name="Google Shape;120;p22"/>
          <p:cNvSpPr txBox="1"/>
          <p:nvPr>
            <p:ph type="title"/>
          </p:nvPr>
        </p:nvSpPr>
        <p:spPr>
          <a:xfrm>
            <a:off x="1088405" y="847135"/>
            <a:ext cx="4149246" cy="1372938"/>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2"/>
          <p:cNvSpPr/>
          <p:nvPr>
            <p:ph idx="2" type="pic"/>
          </p:nvPr>
        </p:nvSpPr>
        <p:spPr>
          <a:xfrm>
            <a:off x="6093292" y="841907"/>
            <a:ext cx="2093378" cy="2899745"/>
          </a:xfrm>
          <a:prstGeom prst="rect">
            <a:avLst/>
          </a:prstGeom>
          <a:solidFill>
            <a:srgbClr val="D8D8D8"/>
          </a:solidFill>
          <a:ln>
            <a:noFill/>
          </a:ln>
        </p:spPr>
      </p:sp>
      <p:sp>
        <p:nvSpPr>
          <p:cNvPr id="122" name="Google Shape;122;p22"/>
          <p:cNvSpPr txBox="1"/>
          <p:nvPr>
            <p:ph idx="1" type="body"/>
          </p:nvPr>
        </p:nvSpPr>
        <p:spPr>
          <a:xfrm>
            <a:off x="1087747" y="2359494"/>
            <a:ext cx="4143303" cy="1502806"/>
          </a:xfrm>
          <a:prstGeom prst="rect">
            <a:avLst/>
          </a:prstGeom>
          <a:noFill/>
          <a:ln>
            <a:noFill/>
          </a:ln>
        </p:spPr>
        <p:txBody>
          <a:bodyPr anchorCtr="0" anchor="t" bIns="34275" lIns="68575" spcFirstLastPara="1" rIns="68575" wrap="square" tIns="34275">
            <a:normAutofit/>
          </a:bodyPr>
          <a:lstStyle>
            <a:lvl1pPr indent="-228600" lvl="0" marL="457200" algn="l">
              <a:lnSpc>
                <a:spcPct val="120000"/>
              </a:lnSpc>
              <a:spcBef>
                <a:spcPts val="800"/>
              </a:spcBef>
              <a:spcAft>
                <a:spcPts val="0"/>
              </a:spcAft>
              <a:buSzPts val="1400"/>
              <a:buNone/>
              <a:defRPr sz="1400"/>
            </a:lvl1pPr>
            <a:lvl2pPr indent="-228600" lvl="1" marL="914400" algn="l">
              <a:lnSpc>
                <a:spcPct val="120000"/>
              </a:lnSpc>
              <a:spcBef>
                <a:spcPts val="400"/>
              </a:spcBef>
              <a:spcAft>
                <a:spcPts val="0"/>
              </a:spcAft>
              <a:buSzPts val="1100"/>
              <a:buNone/>
              <a:defRPr sz="1100"/>
            </a:lvl2pPr>
            <a:lvl3pPr indent="-228600" lvl="2" marL="1371600" algn="l">
              <a:lnSpc>
                <a:spcPct val="120000"/>
              </a:lnSpc>
              <a:spcBef>
                <a:spcPts val="400"/>
              </a:spcBef>
              <a:spcAft>
                <a:spcPts val="0"/>
              </a:spcAft>
              <a:buSzPts val="900"/>
              <a:buNone/>
              <a:defRPr sz="900"/>
            </a:lvl3pPr>
            <a:lvl4pPr indent="-228600" lvl="3" marL="1828800" algn="l">
              <a:lnSpc>
                <a:spcPct val="120000"/>
              </a:lnSpc>
              <a:spcBef>
                <a:spcPts val="400"/>
              </a:spcBef>
              <a:spcAft>
                <a:spcPts val="0"/>
              </a:spcAft>
              <a:buSzPts val="800"/>
              <a:buNone/>
              <a:defRPr sz="800"/>
            </a:lvl4pPr>
            <a:lvl5pPr indent="-228600" lvl="4" marL="2286000" algn="l">
              <a:lnSpc>
                <a:spcPct val="120000"/>
              </a:lnSpc>
              <a:spcBef>
                <a:spcPts val="400"/>
              </a:spcBef>
              <a:spcAft>
                <a:spcPts val="0"/>
              </a:spcAft>
              <a:buSzPts val="800"/>
              <a:buNone/>
              <a:defRPr sz="800"/>
            </a:lvl5pPr>
            <a:lvl6pPr indent="-228600" lvl="5" marL="2743200" algn="l">
              <a:lnSpc>
                <a:spcPct val="120000"/>
              </a:lnSpc>
              <a:spcBef>
                <a:spcPts val="400"/>
              </a:spcBef>
              <a:spcAft>
                <a:spcPts val="0"/>
              </a:spcAft>
              <a:buSzPts val="800"/>
              <a:buNone/>
              <a:defRPr sz="800"/>
            </a:lvl6pPr>
            <a:lvl7pPr indent="-228600" lvl="6" marL="3200400" algn="l">
              <a:lnSpc>
                <a:spcPct val="120000"/>
              </a:lnSpc>
              <a:spcBef>
                <a:spcPts val="400"/>
              </a:spcBef>
              <a:spcAft>
                <a:spcPts val="0"/>
              </a:spcAft>
              <a:buSzPts val="800"/>
              <a:buNone/>
              <a:defRPr sz="800"/>
            </a:lvl7pPr>
            <a:lvl8pPr indent="-228600" lvl="7" marL="3657600" algn="l">
              <a:lnSpc>
                <a:spcPct val="120000"/>
              </a:lnSpc>
              <a:spcBef>
                <a:spcPts val="400"/>
              </a:spcBef>
              <a:spcAft>
                <a:spcPts val="0"/>
              </a:spcAft>
              <a:buSzPts val="800"/>
              <a:buNone/>
              <a:defRPr sz="800"/>
            </a:lvl8pPr>
            <a:lvl9pPr indent="-228600" lvl="8" marL="4114800" algn="l">
              <a:lnSpc>
                <a:spcPct val="120000"/>
              </a:lnSpc>
              <a:spcBef>
                <a:spcPts val="400"/>
              </a:spcBef>
              <a:spcAft>
                <a:spcPts val="0"/>
              </a:spcAft>
              <a:buSzPts val="800"/>
              <a:buNone/>
              <a:defRPr sz="800"/>
            </a:lvl9pPr>
          </a:lstStyle>
          <a:p/>
        </p:txBody>
      </p:sp>
      <p:sp>
        <p:nvSpPr>
          <p:cNvPr id="123" name="Google Shape;123;p22"/>
          <p:cNvSpPr txBox="1"/>
          <p:nvPr>
            <p:ph idx="10" type="dt"/>
          </p:nvPr>
        </p:nvSpPr>
        <p:spPr>
          <a:xfrm>
            <a:off x="1085536" y="4102392"/>
            <a:ext cx="4145513" cy="240092"/>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2"/>
          <p:cNvSpPr txBox="1"/>
          <p:nvPr>
            <p:ph idx="11" type="ftr"/>
          </p:nvPr>
        </p:nvSpPr>
        <p:spPr>
          <a:xfrm>
            <a:off x="1085536" y="238980"/>
            <a:ext cx="4155753" cy="240698"/>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22"/>
          <p:cNvSpPr txBox="1"/>
          <p:nvPr>
            <p:ph idx="12" type="sldNum"/>
          </p:nvPr>
        </p:nvSpPr>
        <p:spPr>
          <a:xfrm>
            <a:off x="360045" y="599230"/>
            <a:ext cx="608264" cy="377684"/>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26" name="Google Shape;126;p22"/>
          <p:cNvCxnSpPr/>
          <p:nvPr/>
        </p:nvCxnSpPr>
        <p:spPr>
          <a:xfrm>
            <a:off x="1085536" y="2357704"/>
            <a:ext cx="4145513"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23"/>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9" name="Google Shape;129;p23"/>
          <p:cNvSpPr txBox="1"/>
          <p:nvPr>
            <p:ph idx="1" type="body"/>
          </p:nvPr>
        </p:nvSpPr>
        <p:spPr>
          <a:xfrm rot="5400000">
            <a:off x="3395932" y="-795449"/>
            <a:ext cx="2587960" cy="7202456"/>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130" name="Google Shape;130;p23"/>
          <p:cNvSpPr txBox="1"/>
          <p:nvPr>
            <p:ph idx="10" type="dt"/>
          </p:nvPr>
        </p:nvSpPr>
        <p:spPr>
          <a:xfrm>
            <a:off x="5665604" y="247777"/>
            <a:ext cx="2625536" cy="231901"/>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1" name="Google Shape;131;p23"/>
          <p:cNvSpPr txBox="1"/>
          <p:nvPr>
            <p:ph idx="11" type="ftr"/>
          </p:nvPr>
        </p:nvSpPr>
        <p:spPr>
          <a:xfrm>
            <a:off x="1088684" y="246980"/>
            <a:ext cx="4454127" cy="2319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2" name="Google Shape;132;p23"/>
          <p:cNvSpPr txBox="1"/>
          <p:nvPr>
            <p:ph idx="12" type="sldNum"/>
          </p:nvPr>
        </p:nvSpPr>
        <p:spPr>
          <a:xfrm>
            <a:off x="360045" y="599230"/>
            <a:ext cx="608264" cy="377684"/>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33" name="Google Shape;133;p23"/>
          <p:cNvCxnSpPr/>
          <p:nvPr/>
        </p:nvCxnSpPr>
        <p:spPr>
          <a:xfrm>
            <a:off x="1090422" y="1385316"/>
            <a:ext cx="720564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4" name="Shape 134"/>
        <p:cNvGrpSpPr/>
        <p:nvPr/>
      </p:nvGrpSpPr>
      <p:grpSpPr>
        <a:xfrm>
          <a:off x="0" y="0"/>
          <a:ext cx="0" cy="0"/>
          <a:chOff x="0" y="0"/>
          <a:chExt cx="0" cy="0"/>
        </a:xfrm>
      </p:grpSpPr>
      <p:sp>
        <p:nvSpPr>
          <p:cNvPr id="135" name="Google Shape;135;p24"/>
          <p:cNvSpPr txBox="1"/>
          <p:nvPr>
            <p:ph type="title"/>
          </p:nvPr>
        </p:nvSpPr>
        <p:spPr>
          <a:xfrm rot="5400000">
            <a:off x="5937778" y="1740785"/>
            <a:ext cx="3494917" cy="1211807"/>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chemeClr val="dk1"/>
              </a:buClr>
              <a:buSzPts val="2400"/>
              <a:buFont typeface="Gill Sans"/>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6" name="Google Shape;136;p24"/>
          <p:cNvSpPr txBox="1"/>
          <p:nvPr>
            <p:ph idx="1" type="body"/>
          </p:nvPr>
        </p:nvSpPr>
        <p:spPr>
          <a:xfrm rot="5400000">
            <a:off x="2271857" y="-589123"/>
            <a:ext cx="3494917" cy="5871623"/>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137" name="Google Shape;137;p24"/>
          <p:cNvSpPr txBox="1"/>
          <p:nvPr>
            <p:ph idx="10" type="dt"/>
          </p:nvPr>
        </p:nvSpPr>
        <p:spPr>
          <a:xfrm>
            <a:off x="5665604" y="247777"/>
            <a:ext cx="2625536" cy="231901"/>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8" name="Google Shape;138;p24"/>
          <p:cNvSpPr txBox="1"/>
          <p:nvPr>
            <p:ph idx="11" type="ftr"/>
          </p:nvPr>
        </p:nvSpPr>
        <p:spPr>
          <a:xfrm>
            <a:off x="1088684" y="246980"/>
            <a:ext cx="4454127" cy="2319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9" name="Google Shape;139;p24"/>
          <p:cNvSpPr txBox="1"/>
          <p:nvPr>
            <p:ph idx="12" type="sldNum"/>
          </p:nvPr>
        </p:nvSpPr>
        <p:spPr>
          <a:xfrm>
            <a:off x="360045" y="599230"/>
            <a:ext cx="608264" cy="377684"/>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40" name="Google Shape;140;p24"/>
          <p:cNvCxnSpPr/>
          <p:nvPr/>
        </p:nvCxnSpPr>
        <p:spPr>
          <a:xfrm>
            <a:off x="7079333" y="599230"/>
            <a:ext cx="0" cy="3494917"/>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0" name="Shape 150"/>
        <p:cNvGrpSpPr/>
        <p:nvPr/>
      </p:nvGrpSpPr>
      <p:grpSpPr>
        <a:xfrm>
          <a:off x="0" y="0"/>
          <a:ext cx="0" cy="0"/>
          <a:chOff x="0" y="0"/>
          <a:chExt cx="0" cy="0"/>
        </a:xfrm>
      </p:grpSpPr>
      <p:sp>
        <p:nvSpPr>
          <p:cNvPr id="151" name="Google Shape;151;p26"/>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2" name="Google Shape;152;p26"/>
          <p:cNvSpPr txBox="1"/>
          <p:nvPr>
            <p:ph idx="1" type="body"/>
          </p:nvPr>
        </p:nvSpPr>
        <p:spPr>
          <a:xfrm>
            <a:off x="1088684" y="1511799"/>
            <a:ext cx="7202456" cy="2587960"/>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SzPts val="1400"/>
              <a:buChar char="•"/>
              <a:defRPr/>
            </a:lvl1pPr>
            <a:lvl2pPr indent="-317500" lvl="1" marL="914400" algn="l">
              <a:lnSpc>
                <a:spcPct val="120000"/>
              </a:lnSpc>
              <a:spcBef>
                <a:spcPts val="400"/>
              </a:spcBef>
              <a:spcAft>
                <a:spcPts val="0"/>
              </a:spcAft>
              <a:buSzPts val="1400"/>
              <a:buChar char="•"/>
              <a:defRPr/>
            </a:lvl2pPr>
            <a:lvl3pPr indent="-317500" lvl="2" marL="1371600" algn="l">
              <a:lnSpc>
                <a:spcPct val="120000"/>
              </a:lnSpc>
              <a:spcBef>
                <a:spcPts val="400"/>
              </a:spcBef>
              <a:spcAft>
                <a:spcPts val="0"/>
              </a:spcAft>
              <a:buSzPts val="1400"/>
              <a:buChar char="•"/>
              <a:defRPr/>
            </a:lvl3pPr>
            <a:lvl4pPr indent="-317500" lvl="3" marL="1828800" algn="l">
              <a:lnSpc>
                <a:spcPct val="120000"/>
              </a:lnSpc>
              <a:spcBef>
                <a:spcPts val="400"/>
              </a:spcBef>
              <a:spcAft>
                <a:spcPts val="0"/>
              </a:spcAft>
              <a:buSzPts val="1400"/>
              <a:buChar char="•"/>
              <a:defRPr/>
            </a:lvl4pPr>
            <a:lvl5pPr indent="-317500" lvl="4" marL="2286000" algn="l">
              <a:lnSpc>
                <a:spcPct val="120000"/>
              </a:lnSpc>
              <a:spcBef>
                <a:spcPts val="400"/>
              </a:spcBef>
              <a:spcAft>
                <a:spcPts val="0"/>
              </a:spcAft>
              <a:buSzPts val="1400"/>
              <a:buChar char="•"/>
              <a:defRPr/>
            </a:lvl5pPr>
            <a:lvl6pPr indent="-317500" lvl="5" marL="2743200" algn="l">
              <a:lnSpc>
                <a:spcPct val="120000"/>
              </a:lnSpc>
              <a:spcBef>
                <a:spcPts val="400"/>
              </a:spcBef>
              <a:spcAft>
                <a:spcPts val="0"/>
              </a:spcAft>
              <a:buSzPts val="1400"/>
              <a:buChar char="•"/>
              <a:defRPr/>
            </a:lvl6pPr>
            <a:lvl7pPr indent="-317500" lvl="6" marL="3200400" algn="l">
              <a:lnSpc>
                <a:spcPct val="120000"/>
              </a:lnSpc>
              <a:spcBef>
                <a:spcPts val="400"/>
              </a:spcBef>
              <a:spcAft>
                <a:spcPts val="0"/>
              </a:spcAft>
              <a:buSzPts val="1400"/>
              <a:buChar char="•"/>
              <a:defRPr/>
            </a:lvl7pPr>
            <a:lvl8pPr indent="-317500" lvl="7" marL="3657600" algn="l">
              <a:lnSpc>
                <a:spcPct val="120000"/>
              </a:lnSpc>
              <a:spcBef>
                <a:spcPts val="400"/>
              </a:spcBef>
              <a:spcAft>
                <a:spcPts val="0"/>
              </a:spcAft>
              <a:buSzPts val="1400"/>
              <a:buChar char="•"/>
              <a:defRPr/>
            </a:lvl8pPr>
            <a:lvl9pPr indent="-317500" lvl="8" marL="4114800" algn="l">
              <a:lnSpc>
                <a:spcPct val="120000"/>
              </a:lnSpc>
              <a:spcBef>
                <a:spcPts val="400"/>
              </a:spcBef>
              <a:spcAft>
                <a:spcPts val="0"/>
              </a:spcAft>
              <a:buSzPts val="1400"/>
              <a:buChar char="•"/>
              <a:defRPr/>
            </a:lvl9pPr>
          </a:lstStyle>
          <a:p/>
        </p:txBody>
      </p:sp>
      <p:sp>
        <p:nvSpPr>
          <p:cNvPr id="153" name="Google Shape;153;p26"/>
          <p:cNvSpPr txBox="1"/>
          <p:nvPr>
            <p:ph idx="10" type="dt"/>
          </p:nvPr>
        </p:nvSpPr>
        <p:spPr>
          <a:xfrm>
            <a:off x="5665604" y="247777"/>
            <a:ext cx="2625536" cy="231901"/>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4" name="Google Shape;154;p26"/>
          <p:cNvSpPr txBox="1"/>
          <p:nvPr>
            <p:ph idx="11" type="ftr"/>
          </p:nvPr>
        </p:nvSpPr>
        <p:spPr>
          <a:xfrm>
            <a:off x="1088684" y="246980"/>
            <a:ext cx="4454127" cy="231901"/>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5" name="Google Shape;155;p26"/>
          <p:cNvSpPr txBox="1"/>
          <p:nvPr>
            <p:ph idx="12" type="sldNum"/>
          </p:nvPr>
        </p:nvSpPr>
        <p:spPr>
          <a:xfrm>
            <a:off x="360045" y="599230"/>
            <a:ext cx="608264" cy="377684"/>
          </a:xfrm>
          <a:prstGeom prst="rect">
            <a:avLst/>
          </a:prstGeom>
          <a:noFill/>
          <a:ln>
            <a:noFill/>
          </a:ln>
        </p:spPr>
        <p:txBody>
          <a:bodyPr anchorCtr="0" anchor="t"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56" name="Google Shape;156;p26"/>
          <p:cNvCxnSpPr/>
          <p:nvPr/>
        </p:nvCxnSpPr>
        <p:spPr>
          <a:xfrm>
            <a:off x="1090422" y="1385316"/>
            <a:ext cx="720564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3.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23.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13"/>
          <p:cNvSpPr/>
          <p:nvPr/>
        </p:nvSpPr>
        <p:spPr>
          <a:xfrm>
            <a:off x="0" y="1514607"/>
            <a:ext cx="9144000" cy="3079456"/>
          </a:xfrm>
          <a:prstGeom prst="rect">
            <a:avLst/>
          </a:prstGeom>
          <a:gradFill>
            <a:gsLst>
              <a:gs pos="0">
                <a:srgbClr val="DFDBD5">
                  <a:alpha val="0"/>
                </a:srgbClr>
              </a:gs>
              <a:gs pos="100000">
                <a:schemeClr val="lt2"/>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pic>
        <p:nvPicPr>
          <p:cNvPr id="52" name="Google Shape;52;p13"/>
          <p:cNvPicPr preferRelativeResize="0"/>
          <p:nvPr/>
        </p:nvPicPr>
        <p:blipFill rotWithShape="1">
          <a:blip r:embed="rId1">
            <a:alphaModFix/>
          </a:blip>
          <a:srcRect b="-1538" l="0" r="0" t="1538"/>
          <a:stretch/>
        </p:blipFill>
        <p:spPr>
          <a:xfrm>
            <a:off x="0" y="4594860"/>
            <a:ext cx="9144000" cy="557213"/>
          </a:xfrm>
          <a:prstGeom prst="rect">
            <a:avLst/>
          </a:prstGeom>
          <a:noFill/>
          <a:ln>
            <a:noFill/>
          </a:ln>
        </p:spPr>
      </p:pic>
      <p:sp>
        <p:nvSpPr>
          <p:cNvPr id="53" name="Google Shape;53;p13"/>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rmAutofit/>
          </a:bodyPr>
          <a:lstStyle>
            <a:lvl1pPr lvl="0" marR="0" rtl="0" algn="l">
              <a:lnSpc>
                <a:spcPct val="90000"/>
              </a:lnSpc>
              <a:spcBef>
                <a:spcPts val="0"/>
              </a:spcBef>
              <a:spcAft>
                <a:spcPts val="0"/>
              </a:spcAft>
              <a:buClr>
                <a:schemeClr val="dk1"/>
              </a:buClr>
              <a:buSzPts val="2400"/>
              <a:buFont typeface="Gill Sans"/>
              <a:buNone/>
              <a:defRPr b="0" i="0" sz="2400" u="none" cap="none" strike="noStrike">
                <a:solidFill>
                  <a:schemeClr val="dk1"/>
                </a:solidFill>
                <a:latin typeface="Gill Sans"/>
                <a:ea typeface="Gill Sans"/>
                <a:cs typeface="Gill Sans"/>
                <a:sym typeface="Gill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4" name="Google Shape;54;p13"/>
          <p:cNvSpPr txBox="1"/>
          <p:nvPr>
            <p:ph idx="1" type="body"/>
          </p:nvPr>
        </p:nvSpPr>
        <p:spPr>
          <a:xfrm>
            <a:off x="1088684" y="1511799"/>
            <a:ext cx="7202456" cy="2587960"/>
          </a:xfrm>
          <a:prstGeom prst="rect">
            <a:avLst/>
          </a:prstGeom>
          <a:noFill/>
          <a:ln>
            <a:noFill/>
          </a:ln>
        </p:spPr>
        <p:txBody>
          <a:bodyPr anchorCtr="0" anchor="t" bIns="34275" lIns="68575" spcFirstLastPara="1" rIns="68575" wrap="square" tIns="34275">
            <a:normAutofit/>
          </a:bodyPr>
          <a:lstStyle>
            <a:lvl1pPr indent="-323850" lvl="0" marL="457200" marR="0" rtl="0" algn="l">
              <a:lnSpc>
                <a:spcPct val="120000"/>
              </a:lnSpc>
              <a:spcBef>
                <a:spcPts val="800"/>
              </a:spcBef>
              <a:spcAft>
                <a:spcPts val="0"/>
              </a:spcAft>
              <a:buClr>
                <a:schemeClr val="accent1"/>
              </a:buClr>
              <a:buSzPts val="1500"/>
              <a:buFont typeface="Arial"/>
              <a:buChar char="•"/>
              <a:defRPr b="0" i="0" sz="1500" u="none" cap="none" strike="noStrike">
                <a:solidFill>
                  <a:schemeClr val="dk1"/>
                </a:solidFill>
                <a:latin typeface="Gill Sans"/>
                <a:ea typeface="Gill Sans"/>
                <a:cs typeface="Gill Sans"/>
                <a:sym typeface="Gill Sans"/>
              </a:defRPr>
            </a:lvl1pPr>
            <a:lvl2pPr indent="-317500" lvl="1" marL="914400" marR="0" rtl="0" algn="l">
              <a:lnSpc>
                <a:spcPct val="120000"/>
              </a:lnSpc>
              <a:spcBef>
                <a:spcPts val="4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2pPr>
            <a:lvl3pPr indent="-304800" lvl="2" marL="1371600" marR="0" rtl="0" algn="l">
              <a:lnSpc>
                <a:spcPct val="120000"/>
              </a:lnSpc>
              <a:spcBef>
                <a:spcPts val="4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3pPr>
            <a:lvl4pPr indent="-298450" lvl="3" marL="1828800" marR="0" rtl="0" algn="l">
              <a:lnSpc>
                <a:spcPct val="120000"/>
              </a:lnSpc>
              <a:spcBef>
                <a:spcPts val="400"/>
              </a:spcBef>
              <a:spcAft>
                <a:spcPts val="0"/>
              </a:spcAft>
              <a:buClr>
                <a:schemeClr val="accent1"/>
              </a:buClr>
              <a:buSzPts val="1100"/>
              <a:buFont typeface="Arial"/>
              <a:buChar char="•"/>
              <a:defRPr b="0" i="0" sz="1100" u="none" cap="none" strike="noStrike">
                <a:solidFill>
                  <a:schemeClr val="dk1"/>
                </a:solidFill>
                <a:latin typeface="Gill Sans"/>
                <a:ea typeface="Gill Sans"/>
                <a:cs typeface="Gill Sans"/>
                <a:sym typeface="Gill Sans"/>
              </a:defRPr>
            </a:lvl4pPr>
            <a:lvl5pPr indent="-285750" lvl="4" marL="2286000" marR="0" rtl="0" algn="l">
              <a:lnSpc>
                <a:spcPct val="120000"/>
              </a:lnSpc>
              <a:spcBef>
                <a:spcPts val="400"/>
              </a:spcBef>
              <a:spcAft>
                <a:spcPts val="0"/>
              </a:spcAft>
              <a:buClr>
                <a:schemeClr val="accent1"/>
              </a:buClr>
              <a:buSzPts val="900"/>
              <a:buFont typeface="Arial"/>
              <a:buChar char="•"/>
              <a:defRPr b="0" i="0" sz="900" u="none" cap="none" strike="noStrike">
                <a:solidFill>
                  <a:schemeClr val="dk1"/>
                </a:solidFill>
                <a:latin typeface="Gill Sans"/>
                <a:ea typeface="Gill Sans"/>
                <a:cs typeface="Gill Sans"/>
                <a:sym typeface="Gill Sans"/>
              </a:defRPr>
            </a:lvl5pPr>
            <a:lvl6pPr indent="-285750" lvl="5" marL="2743200" marR="0" rtl="0" algn="l">
              <a:lnSpc>
                <a:spcPct val="120000"/>
              </a:lnSpc>
              <a:spcBef>
                <a:spcPts val="400"/>
              </a:spcBef>
              <a:spcAft>
                <a:spcPts val="0"/>
              </a:spcAft>
              <a:buClr>
                <a:schemeClr val="accent1"/>
              </a:buClr>
              <a:buSzPts val="900"/>
              <a:buFont typeface="Arial"/>
              <a:buChar char="•"/>
              <a:defRPr b="0" i="0" sz="900" u="none" cap="none" strike="noStrike">
                <a:solidFill>
                  <a:schemeClr val="dk1"/>
                </a:solidFill>
                <a:latin typeface="Gill Sans"/>
                <a:ea typeface="Gill Sans"/>
                <a:cs typeface="Gill Sans"/>
                <a:sym typeface="Gill Sans"/>
              </a:defRPr>
            </a:lvl6pPr>
            <a:lvl7pPr indent="-285750" lvl="6" marL="3200400" marR="0" rtl="0" algn="l">
              <a:lnSpc>
                <a:spcPct val="120000"/>
              </a:lnSpc>
              <a:spcBef>
                <a:spcPts val="400"/>
              </a:spcBef>
              <a:spcAft>
                <a:spcPts val="0"/>
              </a:spcAft>
              <a:buClr>
                <a:schemeClr val="accent1"/>
              </a:buClr>
              <a:buSzPts val="900"/>
              <a:buFont typeface="Arial"/>
              <a:buChar char="•"/>
              <a:defRPr b="0" i="0" sz="900" u="none" cap="none" strike="noStrike">
                <a:solidFill>
                  <a:schemeClr val="dk1"/>
                </a:solidFill>
                <a:latin typeface="Gill Sans"/>
                <a:ea typeface="Gill Sans"/>
                <a:cs typeface="Gill Sans"/>
                <a:sym typeface="Gill Sans"/>
              </a:defRPr>
            </a:lvl7pPr>
            <a:lvl8pPr indent="-285750" lvl="7" marL="3657600" marR="0" rtl="0" algn="l">
              <a:lnSpc>
                <a:spcPct val="120000"/>
              </a:lnSpc>
              <a:spcBef>
                <a:spcPts val="400"/>
              </a:spcBef>
              <a:spcAft>
                <a:spcPts val="0"/>
              </a:spcAft>
              <a:buClr>
                <a:schemeClr val="accent1"/>
              </a:buClr>
              <a:buSzPts val="900"/>
              <a:buFont typeface="Arial"/>
              <a:buChar char="•"/>
              <a:defRPr b="0" i="0" sz="900" u="none" cap="none" strike="noStrike">
                <a:solidFill>
                  <a:schemeClr val="dk1"/>
                </a:solidFill>
                <a:latin typeface="Gill Sans"/>
                <a:ea typeface="Gill Sans"/>
                <a:cs typeface="Gill Sans"/>
                <a:sym typeface="Gill Sans"/>
              </a:defRPr>
            </a:lvl8pPr>
            <a:lvl9pPr indent="-285750" lvl="8" marL="4114800" marR="0" rtl="0" algn="l">
              <a:lnSpc>
                <a:spcPct val="120000"/>
              </a:lnSpc>
              <a:spcBef>
                <a:spcPts val="400"/>
              </a:spcBef>
              <a:spcAft>
                <a:spcPts val="0"/>
              </a:spcAft>
              <a:buClr>
                <a:schemeClr val="accent1"/>
              </a:buClr>
              <a:buSzPts val="900"/>
              <a:buFont typeface="Arial"/>
              <a:buChar char="•"/>
              <a:defRPr b="0" i="0" sz="900" u="none" cap="none" strike="noStrike">
                <a:solidFill>
                  <a:schemeClr val="dk1"/>
                </a:solidFill>
                <a:latin typeface="Gill Sans"/>
                <a:ea typeface="Gill Sans"/>
                <a:cs typeface="Gill Sans"/>
                <a:sym typeface="Gill Sans"/>
              </a:defRPr>
            </a:lvl9pPr>
          </a:lstStyle>
          <a:p/>
        </p:txBody>
      </p:sp>
      <p:sp>
        <p:nvSpPr>
          <p:cNvPr id="55" name="Google Shape;55;p13"/>
          <p:cNvSpPr txBox="1"/>
          <p:nvPr>
            <p:ph idx="10" type="dt"/>
          </p:nvPr>
        </p:nvSpPr>
        <p:spPr>
          <a:xfrm>
            <a:off x="5665604" y="247777"/>
            <a:ext cx="2625536" cy="231901"/>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8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9pPr>
          </a:lstStyle>
          <a:p/>
        </p:txBody>
      </p:sp>
      <p:sp>
        <p:nvSpPr>
          <p:cNvPr id="56" name="Google Shape;56;p13"/>
          <p:cNvSpPr txBox="1"/>
          <p:nvPr>
            <p:ph idx="11" type="ftr"/>
          </p:nvPr>
        </p:nvSpPr>
        <p:spPr>
          <a:xfrm>
            <a:off x="1088684" y="246980"/>
            <a:ext cx="4454127" cy="231901"/>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9pPr>
          </a:lstStyle>
          <a:p/>
        </p:txBody>
      </p:sp>
      <p:sp>
        <p:nvSpPr>
          <p:cNvPr id="57" name="Google Shape;57;p13"/>
          <p:cNvSpPr txBox="1"/>
          <p:nvPr>
            <p:ph idx="12" type="sldNum"/>
          </p:nvPr>
        </p:nvSpPr>
        <p:spPr>
          <a:xfrm>
            <a:off x="360045" y="599230"/>
            <a:ext cx="608264" cy="377684"/>
          </a:xfrm>
          <a:prstGeom prst="rect">
            <a:avLst/>
          </a:prstGeom>
          <a:noFill/>
          <a:ln>
            <a:noFill/>
          </a:ln>
        </p:spPr>
        <p:txBody>
          <a:bodyPr anchorCtr="0" anchor="t" bIns="34275" lIns="68575" spcFirstLastPara="1" rIns="68575" wrap="square" tIns="34275">
            <a:noAutofit/>
          </a:bodyPr>
          <a:lstStyle>
            <a:lvl1pPr indent="0" lvl="0" marL="0" marR="0" rtl="0" algn="r">
              <a:spcBef>
                <a:spcPts val="0"/>
              </a:spcBef>
              <a:buNone/>
              <a:defRPr b="0" i="0" sz="2100" u="none" cap="none" strike="noStrike">
                <a:solidFill>
                  <a:schemeClr val="accent1"/>
                </a:solidFill>
                <a:latin typeface="Gill Sans"/>
                <a:ea typeface="Gill Sans"/>
                <a:cs typeface="Gill Sans"/>
                <a:sym typeface="Gill Sans"/>
              </a:defRPr>
            </a:lvl1pPr>
            <a:lvl2pPr indent="0" lvl="1" marL="0" marR="0" rtl="0" algn="r">
              <a:spcBef>
                <a:spcPts val="0"/>
              </a:spcBef>
              <a:buNone/>
              <a:defRPr b="0" i="0" sz="2100" u="none" cap="none" strike="noStrike">
                <a:solidFill>
                  <a:schemeClr val="accent1"/>
                </a:solidFill>
                <a:latin typeface="Gill Sans"/>
                <a:ea typeface="Gill Sans"/>
                <a:cs typeface="Gill Sans"/>
                <a:sym typeface="Gill Sans"/>
              </a:defRPr>
            </a:lvl2pPr>
            <a:lvl3pPr indent="0" lvl="2" marL="0" marR="0" rtl="0" algn="r">
              <a:spcBef>
                <a:spcPts val="0"/>
              </a:spcBef>
              <a:buNone/>
              <a:defRPr b="0" i="0" sz="2100" u="none" cap="none" strike="noStrike">
                <a:solidFill>
                  <a:schemeClr val="accent1"/>
                </a:solidFill>
                <a:latin typeface="Gill Sans"/>
                <a:ea typeface="Gill Sans"/>
                <a:cs typeface="Gill Sans"/>
                <a:sym typeface="Gill Sans"/>
              </a:defRPr>
            </a:lvl3pPr>
            <a:lvl4pPr indent="0" lvl="3" marL="0" marR="0" rtl="0" algn="r">
              <a:spcBef>
                <a:spcPts val="0"/>
              </a:spcBef>
              <a:buNone/>
              <a:defRPr b="0" i="0" sz="2100" u="none" cap="none" strike="noStrike">
                <a:solidFill>
                  <a:schemeClr val="accent1"/>
                </a:solidFill>
                <a:latin typeface="Gill Sans"/>
                <a:ea typeface="Gill Sans"/>
                <a:cs typeface="Gill Sans"/>
                <a:sym typeface="Gill Sans"/>
              </a:defRPr>
            </a:lvl4pPr>
            <a:lvl5pPr indent="0" lvl="4" marL="0" marR="0" rtl="0" algn="r">
              <a:spcBef>
                <a:spcPts val="0"/>
              </a:spcBef>
              <a:buNone/>
              <a:defRPr b="0" i="0" sz="2100" u="none" cap="none" strike="noStrike">
                <a:solidFill>
                  <a:schemeClr val="accent1"/>
                </a:solidFill>
                <a:latin typeface="Gill Sans"/>
                <a:ea typeface="Gill Sans"/>
                <a:cs typeface="Gill Sans"/>
                <a:sym typeface="Gill Sans"/>
              </a:defRPr>
            </a:lvl5pPr>
            <a:lvl6pPr indent="0" lvl="5" marL="0" marR="0" rtl="0" algn="r">
              <a:spcBef>
                <a:spcPts val="0"/>
              </a:spcBef>
              <a:buNone/>
              <a:defRPr b="0" i="0" sz="2100" u="none" cap="none" strike="noStrike">
                <a:solidFill>
                  <a:schemeClr val="accent1"/>
                </a:solidFill>
                <a:latin typeface="Gill Sans"/>
                <a:ea typeface="Gill Sans"/>
                <a:cs typeface="Gill Sans"/>
                <a:sym typeface="Gill Sans"/>
              </a:defRPr>
            </a:lvl6pPr>
            <a:lvl7pPr indent="0" lvl="6" marL="0" marR="0" rtl="0" algn="r">
              <a:spcBef>
                <a:spcPts val="0"/>
              </a:spcBef>
              <a:buNone/>
              <a:defRPr b="0" i="0" sz="2100" u="none" cap="none" strike="noStrike">
                <a:solidFill>
                  <a:schemeClr val="accent1"/>
                </a:solidFill>
                <a:latin typeface="Gill Sans"/>
                <a:ea typeface="Gill Sans"/>
                <a:cs typeface="Gill Sans"/>
                <a:sym typeface="Gill Sans"/>
              </a:defRPr>
            </a:lvl7pPr>
            <a:lvl8pPr indent="0" lvl="7" marL="0" marR="0" rtl="0" algn="r">
              <a:spcBef>
                <a:spcPts val="0"/>
              </a:spcBef>
              <a:buNone/>
              <a:defRPr b="0" i="0" sz="2100" u="none" cap="none" strike="noStrike">
                <a:solidFill>
                  <a:schemeClr val="accent1"/>
                </a:solidFill>
                <a:latin typeface="Gill Sans"/>
                <a:ea typeface="Gill Sans"/>
                <a:cs typeface="Gill Sans"/>
                <a:sym typeface="Gill Sans"/>
              </a:defRPr>
            </a:lvl8pPr>
            <a:lvl9pPr indent="0" lvl="8" marL="0" marR="0" rtl="0" algn="r">
              <a:spcBef>
                <a:spcPts val="0"/>
              </a:spcBef>
              <a:buNone/>
              <a:defRPr b="0" i="0" sz="21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cxnSp>
        <p:nvCxnSpPr>
          <p:cNvPr id="58" name="Google Shape;58;p13"/>
          <p:cNvCxnSpPr/>
          <p:nvPr/>
        </p:nvCxnSpPr>
        <p:spPr>
          <a:xfrm>
            <a:off x="0" y="4596310"/>
            <a:ext cx="9144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46464"/>
            </a:gs>
            <a:gs pos="100000">
              <a:srgbClr val="3E3E3E"/>
            </a:gs>
          </a:gsLst>
          <a:path path="circle">
            <a:fillToRect b="50%" l="50%" r="50%" t="50%"/>
          </a:path>
          <a:tileRect/>
        </a:gradFill>
      </p:bgPr>
    </p:bg>
    <p:spTree>
      <p:nvGrpSpPr>
        <p:cNvPr id="141" name="Shape 141"/>
        <p:cNvGrpSpPr/>
        <p:nvPr/>
      </p:nvGrpSpPr>
      <p:grpSpPr>
        <a:xfrm>
          <a:off x="0" y="0"/>
          <a:ext cx="0" cy="0"/>
          <a:chOff x="0" y="0"/>
          <a:chExt cx="0" cy="0"/>
        </a:xfrm>
      </p:grpSpPr>
      <p:sp>
        <p:nvSpPr>
          <p:cNvPr id="142" name="Google Shape;142;p25"/>
          <p:cNvSpPr/>
          <p:nvPr/>
        </p:nvSpPr>
        <p:spPr>
          <a:xfrm>
            <a:off x="0" y="1514607"/>
            <a:ext cx="9144000" cy="3079456"/>
          </a:xfrm>
          <a:prstGeom prst="rect">
            <a:avLst/>
          </a:prstGeom>
          <a:gradFill>
            <a:gsLst>
              <a:gs pos="0">
                <a:srgbClr val="454545">
                  <a:alpha val="0"/>
                </a:srgbClr>
              </a:gs>
              <a:gs pos="100000">
                <a:schemeClr val="dk2"/>
              </a:gs>
            </a:gsLst>
            <a:lin ang="5400000"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pic>
        <p:nvPicPr>
          <p:cNvPr id="143" name="Google Shape;143;p25"/>
          <p:cNvPicPr preferRelativeResize="0"/>
          <p:nvPr/>
        </p:nvPicPr>
        <p:blipFill rotWithShape="1">
          <a:blip r:embed="rId1">
            <a:alphaModFix/>
          </a:blip>
          <a:srcRect b="-1538" l="0" r="0" t="1538"/>
          <a:stretch/>
        </p:blipFill>
        <p:spPr>
          <a:xfrm>
            <a:off x="0" y="4594860"/>
            <a:ext cx="9144000" cy="557213"/>
          </a:xfrm>
          <a:prstGeom prst="rect">
            <a:avLst/>
          </a:prstGeom>
          <a:noFill/>
          <a:ln>
            <a:noFill/>
          </a:ln>
        </p:spPr>
      </p:pic>
      <p:sp>
        <p:nvSpPr>
          <p:cNvPr id="144" name="Google Shape;144;p25"/>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rmAutofit/>
          </a:bodyPr>
          <a:lstStyle>
            <a:lvl1pPr lvl="0" marR="0" rtl="0" algn="l">
              <a:lnSpc>
                <a:spcPct val="90000"/>
              </a:lnSpc>
              <a:spcBef>
                <a:spcPts val="0"/>
              </a:spcBef>
              <a:spcAft>
                <a:spcPts val="0"/>
              </a:spcAft>
              <a:buClr>
                <a:schemeClr val="lt1"/>
              </a:buClr>
              <a:buSzPts val="2400"/>
              <a:buFont typeface="Gill Sans"/>
              <a:buNone/>
              <a:defRPr b="0" i="0" sz="2400" u="none" cap="none" strike="noStrike">
                <a:solidFill>
                  <a:schemeClr val="lt1"/>
                </a:solidFill>
                <a:latin typeface="Gill Sans"/>
                <a:ea typeface="Gill Sans"/>
                <a:cs typeface="Gill Sans"/>
                <a:sym typeface="Gill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45" name="Google Shape;145;p25"/>
          <p:cNvSpPr txBox="1"/>
          <p:nvPr>
            <p:ph idx="1" type="body"/>
          </p:nvPr>
        </p:nvSpPr>
        <p:spPr>
          <a:xfrm>
            <a:off x="1088684" y="1511799"/>
            <a:ext cx="7202456" cy="2587960"/>
          </a:xfrm>
          <a:prstGeom prst="rect">
            <a:avLst/>
          </a:prstGeom>
          <a:noFill/>
          <a:ln>
            <a:noFill/>
          </a:ln>
        </p:spPr>
        <p:txBody>
          <a:bodyPr anchorCtr="0" anchor="t" bIns="34275" lIns="68575" spcFirstLastPara="1" rIns="68575" wrap="square" tIns="34275">
            <a:normAutofit/>
          </a:bodyPr>
          <a:lstStyle>
            <a:lvl1pPr indent="-323850" lvl="0" marL="457200" marR="0" rtl="0" algn="l">
              <a:lnSpc>
                <a:spcPct val="120000"/>
              </a:lnSpc>
              <a:spcBef>
                <a:spcPts val="800"/>
              </a:spcBef>
              <a:spcAft>
                <a:spcPts val="0"/>
              </a:spcAft>
              <a:buClr>
                <a:schemeClr val="accent1"/>
              </a:buClr>
              <a:buSzPts val="1500"/>
              <a:buFont typeface="Arial"/>
              <a:buChar char="•"/>
              <a:defRPr b="0" i="0" sz="1500" u="none" cap="none" strike="noStrike">
                <a:solidFill>
                  <a:schemeClr val="lt1"/>
                </a:solidFill>
                <a:latin typeface="Gill Sans"/>
                <a:ea typeface="Gill Sans"/>
                <a:cs typeface="Gill Sans"/>
                <a:sym typeface="Gill Sans"/>
              </a:defRPr>
            </a:lvl1pPr>
            <a:lvl2pPr indent="-317500" lvl="1" marL="914400" marR="0" rtl="0" algn="l">
              <a:lnSpc>
                <a:spcPct val="120000"/>
              </a:lnSpc>
              <a:spcBef>
                <a:spcPts val="400"/>
              </a:spcBef>
              <a:spcAft>
                <a:spcPts val="0"/>
              </a:spcAft>
              <a:buClr>
                <a:schemeClr val="accent1"/>
              </a:buClr>
              <a:buSzPts val="1400"/>
              <a:buFont typeface="Arial"/>
              <a:buChar char="•"/>
              <a:defRPr b="0" i="0" sz="1400" u="none" cap="none" strike="noStrike">
                <a:solidFill>
                  <a:schemeClr val="lt1"/>
                </a:solidFill>
                <a:latin typeface="Gill Sans"/>
                <a:ea typeface="Gill Sans"/>
                <a:cs typeface="Gill Sans"/>
                <a:sym typeface="Gill Sans"/>
              </a:defRPr>
            </a:lvl2pPr>
            <a:lvl3pPr indent="-304800" lvl="2" marL="1371600" marR="0" rtl="0" algn="l">
              <a:lnSpc>
                <a:spcPct val="120000"/>
              </a:lnSpc>
              <a:spcBef>
                <a:spcPts val="400"/>
              </a:spcBef>
              <a:spcAft>
                <a:spcPts val="0"/>
              </a:spcAft>
              <a:buClr>
                <a:schemeClr val="accent1"/>
              </a:buClr>
              <a:buSzPts val="1200"/>
              <a:buFont typeface="Arial"/>
              <a:buChar char="•"/>
              <a:defRPr b="0" i="0" sz="1200" u="none" cap="none" strike="noStrike">
                <a:solidFill>
                  <a:schemeClr val="lt1"/>
                </a:solidFill>
                <a:latin typeface="Gill Sans"/>
                <a:ea typeface="Gill Sans"/>
                <a:cs typeface="Gill Sans"/>
                <a:sym typeface="Gill Sans"/>
              </a:defRPr>
            </a:lvl3pPr>
            <a:lvl4pPr indent="-298450" lvl="3" marL="1828800" marR="0" rtl="0" algn="l">
              <a:lnSpc>
                <a:spcPct val="120000"/>
              </a:lnSpc>
              <a:spcBef>
                <a:spcPts val="400"/>
              </a:spcBef>
              <a:spcAft>
                <a:spcPts val="0"/>
              </a:spcAft>
              <a:buClr>
                <a:schemeClr val="accent1"/>
              </a:buClr>
              <a:buSzPts val="1100"/>
              <a:buFont typeface="Arial"/>
              <a:buChar char="•"/>
              <a:defRPr b="0" i="0" sz="1100" u="none" cap="none" strike="noStrike">
                <a:solidFill>
                  <a:schemeClr val="lt1"/>
                </a:solidFill>
                <a:latin typeface="Gill Sans"/>
                <a:ea typeface="Gill Sans"/>
                <a:cs typeface="Gill Sans"/>
                <a:sym typeface="Gill Sans"/>
              </a:defRPr>
            </a:lvl4pPr>
            <a:lvl5pPr indent="-285750" lvl="4" marL="2286000" marR="0" rtl="0" algn="l">
              <a:lnSpc>
                <a:spcPct val="120000"/>
              </a:lnSpc>
              <a:spcBef>
                <a:spcPts val="400"/>
              </a:spcBef>
              <a:spcAft>
                <a:spcPts val="0"/>
              </a:spcAft>
              <a:buClr>
                <a:schemeClr val="accent1"/>
              </a:buClr>
              <a:buSzPts val="900"/>
              <a:buFont typeface="Arial"/>
              <a:buChar char="•"/>
              <a:defRPr b="0" i="0" sz="900" u="none" cap="none" strike="noStrike">
                <a:solidFill>
                  <a:schemeClr val="lt1"/>
                </a:solidFill>
                <a:latin typeface="Gill Sans"/>
                <a:ea typeface="Gill Sans"/>
                <a:cs typeface="Gill Sans"/>
                <a:sym typeface="Gill Sans"/>
              </a:defRPr>
            </a:lvl5pPr>
            <a:lvl6pPr indent="-285750" lvl="5" marL="2743200" marR="0" rtl="0" algn="l">
              <a:lnSpc>
                <a:spcPct val="120000"/>
              </a:lnSpc>
              <a:spcBef>
                <a:spcPts val="400"/>
              </a:spcBef>
              <a:spcAft>
                <a:spcPts val="0"/>
              </a:spcAft>
              <a:buClr>
                <a:schemeClr val="accent1"/>
              </a:buClr>
              <a:buSzPts val="900"/>
              <a:buFont typeface="Arial"/>
              <a:buChar char="•"/>
              <a:defRPr b="0" i="0" sz="900" u="none" cap="none" strike="noStrike">
                <a:solidFill>
                  <a:schemeClr val="lt1"/>
                </a:solidFill>
                <a:latin typeface="Gill Sans"/>
                <a:ea typeface="Gill Sans"/>
                <a:cs typeface="Gill Sans"/>
                <a:sym typeface="Gill Sans"/>
              </a:defRPr>
            </a:lvl6pPr>
            <a:lvl7pPr indent="-285750" lvl="6" marL="3200400" marR="0" rtl="0" algn="l">
              <a:lnSpc>
                <a:spcPct val="120000"/>
              </a:lnSpc>
              <a:spcBef>
                <a:spcPts val="400"/>
              </a:spcBef>
              <a:spcAft>
                <a:spcPts val="0"/>
              </a:spcAft>
              <a:buClr>
                <a:schemeClr val="accent1"/>
              </a:buClr>
              <a:buSzPts val="900"/>
              <a:buFont typeface="Arial"/>
              <a:buChar char="•"/>
              <a:defRPr b="0" i="0" sz="900" u="none" cap="none" strike="noStrike">
                <a:solidFill>
                  <a:schemeClr val="lt1"/>
                </a:solidFill>
                <a:latin typeface="Gill Sans"/>
                <a:ea typeface="Gill Sans"/>
                <a:cs typeface="Gill Sans"/>
                <a:sym typeface="Gill Sans"/>
              </a:defRPr>
            </a:lvl7pPr>
            <a:lvl8pPr indent="-285750" lvl="7" marL="3657600" marR="0" rtl="0" algn="l">
              <a:lnSpc>
                <a:spcPct val="120000"/>
              </a:lnSpc>
              <a:spcBef>
                <a:spcPts val="400"/>
              </a:spcBef>
              <a:spcAft>
                <a:spcPts val="0"/>
              </a:spcAft>
              <a:buClr>
                <a:schemeClr val="accent1"/>
              </a:buClr>
              <a:buSzPts val="900"/>
              <a:buFont typeface="Arial"/>
              <a:buChar char="•"/>
              <a:defRPr b="0" i="0" sz="900" u="none" cap="none" strike="noStrike">
                <a:solidFill>
                  <a:schemeClr val="lt1"/>
                </a:solidFill>
                <a:latin typeface="Gill Sans"/>
                <a:ea typeface="Gill Sans"/>
                <a:cs typeface="Gill Sans"/>
                <a:sym typeface="Gill Sans"/>
              </a:defRPr>
            </a:lvl8pPr>
            <a:lvl9pPr indent="-285750" lvl="8" marL="4114800" marR="0" rtl="0" algn="l">
              <a:lnSpc>
                <a:spcPct val="120000"/>
              </a:lnSpc>
              <a:spcBef>
                <a:spcPts val="400"/>
              </a:spcBef>
              <a:spcAft>
                <a:spcPts val="0"/>
              </a:spcAft>
              <a:buClr>
                <a:schemeClr val="accent1"/>
              </a:buClr>
              <a:buSzPts val="900"/>
              <a:buFont typeface="Arial"/>
              <a:buChar char="•"/>
              <a:defRPr b="0" i="0" sz="900" u="none" cap="none" strike="noStrike">
                <a:solidFill>
                  <a:schemeClr val="lt1"/>
                </a:solidFill>
                <a:latin typeface="Gill Sans"/>
                <a:ea typeface="Gill Sans"/>
                <a:cs typeface="Gill Sans"/>
                <a:sym typeface="Gill Sans"/>
              </a:defRPr>
            </a:lvl9pPr>
          </a:lstStyle>
          <a:p/>
        </p:txBody>
      </p:sp>
      <p:sp>
        <p:nvSpPr>
          <p:cNvPr id="146" name="Google Shape;146;p25"/>
          <p:cNvSpPr txBox="1"/>
          <p:nvPr>
            <p:ph idx="10" type="dt"/>
          </p:nvPr>
        </p:nvSpPr>
        <p:spPr>
          <a:xfrm>
            <a:off x="5665604" y="247777"/>
            <a:ext cx="2625536" cy="231901"/>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9pPr>
          </a:lstStyle>
          <a:p/>
        </p:txBody>
      </p:sp>
      <p:sp>
        <p:nvSpPr>
          <p:cNvPr id="147" name="Google Shape;147;p25"/>
          <p:cNvSpPr txBox="1"/>
          <p:nvPr>
            <p:ph idx="11" type="ftr"/>
          </p:nvPr>
        </p:nvSpPr>
        <p:spPr>
          <a:xfrm>
            <a:off x="1088684" y="246980"/>
            <a:ext cx="4454127" cy="231901"/>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9pPr>
          </a:lstStyle>
          <a:p/>
        </p:txBody>
      </p:sp>
      <p:sp>
        <p:nvSpPr>
          <p:cNvPr id="148" name="Google Shape;148;p25"/>
          <p:cNvSpPr txBox="1"/>
          <p:nvPr>
            <p:ph idx="12" type="sldNum"/>
          </p:nvPr>
        </p:nvSpPr>
        <p:spPr>
          <a:xfrm>
            <a:off x="360045" y="599230"/>
            <a:ext cx="608264" cy="377684"/>
          </a:xfrm>
          <a:prstGeom prst="rect">
            <a:avLst/>
          </a:prstGeom>
          <a:noFill/>
          <a:ln>
            <a:noFill/>
          </a:ln>
        </p:spPr>
        <p:txBody>
          <a:bodyPr anchorCtr="0" anchor="t" bIns="34275" lIns="68575" spcFirstLastPara="1" rIns="68575" wrap="square" tIns="34275">
            <a:noAutofit/>
          </a:bodyPr>
          <a:lstStyle>
            <a:lvl1pPr indent="0" lvl="0" marL="0" marR="0" rtl="0" algn="r">
              <a:spcBef>
                <a:spcPts val="0"/>
              </a:spcBef>
              <a:buNone/>
              <a:defRPr b="0" i="0" sz="2100" u="none" cap="none" strike="noStrike">
                <a:solidFill>
                  <a:schemeClr val="accent1"/>
                </a:solidFill>
                <a:latin typeface="Gill Sans"/>
                <a:ea typeface="Gill Sans"/>
                <a:cs typeface="Gill Sans"/>
                <a:sym typeface="Gill Sans"/>
              </a:defRPr>
            </a:lvl1pPr>
            <a:lvl2pPr indent="0" lvl="1" marL="0" marR="0" rtl="0" algn="r">
              <a:spcBef>
                <a:spcPts val="0"/>
              </a:spcBef>
              <a:buNone/>
              <a:defRPr b="0" i="0" sz="2100" u="none" cap="none" strike="noStrike">
                <a:solidFill>
                  <a:schemeClr val="accent1"/>
                </a:solidFill>
                <a:latin typeface="Gill Sans"/>
                <a:ea typeface="Gill Sans"/>
                <a:cs typeface="Gill Sans"/>
                <a:sym typeface="Gill Sans"/>
              </a:defRPr>
            </a:lvl2pPr>
            <a:lvl3pPr indent="0" lvl="2" marL="0" marR="0" rtl="0" algn="r">
              <a:spcBef>
                <a:spcPts val="0"/>
              </a:spcBef>
              <a:buNone/>
              <a:defRPr b="0" i="0" sz="2100" u="none" cap="none" strike="noStrike">
                <a:solidFill>
                  <a:schemeClr val="accent1"/>
                </a:solidFill>
                <a:latin typeface="Gill Sans"/>
                <a:ea typeface="Gill Sans"/>
                <a:cs typeface="Gill Sans"/>
                <a:sym typeface="Gill Sans"/>
              </a:defRPr>
            </a:lvl3pPr>
            <a:lvl4pPr indent="0" lvl="3" marL="0" marR="0" rtl="0" algn="r">
              <a:spcBef>
                <a:spcPts val="0"/>
              </a:spcBef>
              <a:buNone/>
              <a:defRPr b="0" i="0" sz="2100" u="none" cap="none" strike="noStrike">
                <a:solidFill>
                  <a:schemeClr val="accent1"/>
                </a:solidFill>
                <a:latin typeface="Gill Sans"/>
                <a:ea typeface="Gill Sans"/>
                <a:cs typeface="Gill Sans"/>
                <a:sym typeface="Gill Sans"/>
              </a:defRPr>
            </a:lvl4pPr>
            <a:lvl5pPr indent="0" lvl="4" marL="0" marR="0" rtl="0" algn="r">
              <a:spcBef>
                <a:spcPts val="0"/>
              </a:spcBef>
              <a:buNone/>
              <a:defRPr b="0" i="0" sz="2100" u="none" cap="none" strike="noStrike">
                <a:solidFill>
                  <a:schemeClr val="accent1"/>
                </a:solidFill>
                <a:latin typeface="Gill Sans"/>
                <a:ea typeface="Gill Sans"/>
                <a:cs typeface="Gill Sans"/>
                <a:sym typeface="Gill Sans"/>
              </a:defRPr>
            </a:lvl5pPr>
            <a:lvl6pPr indent="0" lvl="5" marL="0" marR="0" rtl="0" algn="r">
              <a:spcBef>
                <a:spcPts val="0"/>
              </a:spcBef>
              <a:buNone/>
              <a:defRPr b="0" i="0" sz="2100" u="none" cap="none" strike="noStrike">
                <a:solidFill>
                  <a:schemeClr val="accent1"/>
                </a:solidFill>
                <a:latin typeface="Gill Sans"/>
                <a:ea typeface="Gill Sans"/>
                <a:cs typeface="Gill Sans"/>
                <a:sym typeface="Gill Sans"/>
              </a:defRPr>
            </a:lvl6pPr>
            <a:lvl7pPr indent="0" lvl="6" marL="0" marR="0" rtl="0" algn="r">
              <a:spcBef>
                <a:spcPts val="0"/>
              </a:spcBef>
              <a:buNone/>
              <a:defRPr b="0" i="0" sz="2100" u="none" cap="none" strike="noStrike">
                <a:solidFill>
                  <a:schemeClr val="accent1"/>
                </a:solidFill>
                <a:latin typeface="Gill Sans"/>
                <a:ea typeface="Gill Sans"/>
                <a:cs typeface="Gill Sans"/>
                <a:sym typeface="Gill Sans"/>
              </a:defRPr>
            </a:lvl7pPr>
            <a:lvl8pPr indent="0" lvl="7" marL="0" marR="0" rtl="0" algn="r">
              <a:spcBef>
                <a:spcPts val="0"/>
              </a:spcBef>
              <a:buNone/>
              <a:defRPr b="0" i="0" sz="2100" u="none" cap="none" strike="noStrike">
                <a:solidFill>
                  <a:schemeClr val="accent1"/>
                </a:solidFill>
                <a:latin typeface="Gill Sans"/>
                <a:ea typeface="Gill Sans"/>
                <a:cs typeface="Gill Sans"/>
                <a:sym typeface="Gill Sans"/>
              </a:defRPr>
            </a:lvl8pPr>
            <a:lvl9pPr indent="0" lvl="8" marL="0" marR="0" rtl="0" algn="r">
              <a:spcBef>
                <a:spcPts val="0"/>
              </a:spcBef>
              <a:buNone/>
              <a:defRPr b="0" i="0" sz="21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cxnSp>
        <p:nvCxnSpPr>
          <p:cNvPr id="149" name="Google Shape;149;p25"/>
          <p:cNvCxnSpPr/>
          <p:nvPr/>
        </p:nvCxnSpPr>
        <p:spPr>
          <a:xfrm>
            <a:off x="0" y="4596310"/>
            <a:ext cx="9144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7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160" name="Shape 160"/>
        <p:cNvGrpSpPr/>
        <p:nvPr/>
      </p:nvGrpSpPr>
      <p:grpSpPr>
        <a:xfrm>
          <a:off x="0" y="0"/>
          <a:ext cx="0" cy="0"/>
          <a:chOff x="0" y="0"/>
          <a:chExt cx="0" cy="0"/>
        </a:xfrm>
      </p:grpSpPr>
      <p:pic>
        <p:nvPicPr>
          <p:cNvPr descr="Film reel and slate" id="161" name="Google Shape;161;p27"/>
          <p:cNvPicPr preferRelativeResize="0"/>
          <p:nvPr/>
        </p:nvPicPr>
        <p:blipFill rotWithShape="1">
          <a:blip r:embed="rId3">
            <a:alphaModFix/>
          </a:blip>
          <a:srcRect b="2363" l="0" r="-1" t="13362"/>
          <a:stretch/>
        </p:blipFill>
        <p:spPr>
          <a:xfrm>
            <a:off x="1" y="8"/>
            <a:ext cx="9143771" cy="5143493"/>
          </a:xfrm>
          <a:prstGeom prst="rect">
            <a:avLst/>
          </a:prstGeom>
          <a:noFill/>
          <a:ln>
            <a:noFill/>
          </a:ln>
        </p:spPr>
      </p:pic>
      <p:sp>
        <p:nvSpPr>
          <p:cNvPr id="162" name="Google Shape;162;p27"/>
          <p:cNvSpPr/>
          <p:nvPr/>
        </p:nvSpPr>
        <p:spPr>
          <a:xfrm>
            <a:off x="2922590" y="2298698"/>
            <a:ext cx="6221411" cy="1866426"/>
          </a:xfrm>
          <a:prstGeom prst="rect">
            <a:avLst/>
          </a:prstGeom>
          <a:solidFill>
            <a:srgbClr val="000001">
              <a:alpha val="74901"/>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163" name="Google Shape;163;p27"/>
          <p:cNvSpPr txBox="1"/>
          <p:nvPr>
            <p:ph type="ctrTitle"/>
          </p:nvPr>
        </p:nvSpPr>
        <p:spPr>
          <a:xfrm>
            <a:off x="3049133" y="2427353"/>
            <a:ext cx="5124375" cy="939451"/>
          </a:xfrm>
          <a:prstGeom prst="rect">
            <a:avLst/>
          </a:prstGeom>
          <a:noFill/>
          <a:ln>
            <a:noFill/>
          </a:ln>
        </p:spPr>
        <p:txBody>
          <a:bodyPr anchorCtr="0" anchor="b" bIns="0" lIns="68575" spcFirstLastPara="1" rIns="68575" wrap="square" tIns="34275">
            <a:normAutofit/>
          </a:bodyPr>
          <a:lstStyle/>
          <a:p>
            <a:pPr indent="0" lvl="0" marL="0" rtl="0" algn="l">
              <a:lnSpc>
                <a:spcPct val="90000"/>
              </a:lnSpc>
              <a:spcBef>
                <a:spcPts val="0"/>
              </a:spcBef>
              <a:spcAft>
                <a:spcPts val="0"/>
              </a:spcAft>
              <a:buClr>
                <a:srgbClr val="FFFFFE"/>
              </a:buClr>
              <a:buSzPts val="3100"/>
              <a:buFont typeface="Gill Sans"/>
              <a:buNone/>
            </a:pPr>
            <a:r>
              <a:rPr i="1" lang="en" sz="3100">
                <a:solidFill>
                  <a:srgbClr val="FFFFFE"/>
                </a:solidFill>
              </a:rPr>
              <a:t>MOVIE RECOMMENDATION SYSTEM</a:t>
            </a:r>
            <a:endParaRPr/>
          </a:p>
        </p:txBody>
      </p:sp>
      <p:sp>
        <p:nvSpPr>
          <p:cNvPr id="164" name="Google Shape;164;p27"/>
          <p:cNvSpPr txBox="1"/>
          <p:nvPr>
            <p:ph idx="1" type="subTitle"/>
          </p:nvPr>
        </p:nvSpPr>
        <p:spPr>
          <a:xfrm>
            <a:off x="3049133" y="3501858"/>
            <a:ext cx="5124374" cy="537397"/>
          </a:xfrm>
          <a:prstGeom prst="rect">
            <a:avLst/>
          </a:prstGeom>
          <a:noFill/>
          <a:ln>
            <a:noFill/>
          </a:ln>
        </p:spPr>
        <p:txBody>
          <a:bodyPr anchorCtr="0" anchor="t" bIns="68575" lIns="68575" spcFirstLastPara="1" rIns="68575" wrap="square" tIns="68575">
            <a:normAutofit/>
          </a:bodyPr>
          <a:lstStyle/>
          <a:p>
            <a:pPr indent="0" lvl="0" marL="0" rtl="0" algn="l">
              <a:lnSpc>
                <a:spcPct val="120000"/>
              </a:lnSpc>
              <a:spcBef>
                <a:spcPts val="0"/>
              </a:spcBef>
              <a:spcAft>
                <a:spcPts val="0"/>
              </a:spcAft>
              <a:buSzPts val="1200"/>
              <a:buNone/>
            </a:pPr>
            <a:r>
              <a:rPr lang="en" sz="1200">
                <a:solidFill>
                  <a:srgbClr val="FFFFFE"/>
                </a:solidFill>
              </a:rPr>
              <a:t>TEAM : XPLORERS	</a:t>
            </a:r>
            <a:endParaRPr/>
          </a:p>
        </p:txBody>
      </p:sp>
      <p:cxnSp>
        <p:nvCxnSpPr>
          <p:cNvPr id="165" name="Google Shape;165;p27"/>
          <p:cNvCxnSpPr/>
          <p:nvPr/>
        </p:nvCxnSpPr>
        <p:spPr>
          <a:xfrm>
            <a:off x="3049132" y="3499860"/>
            <a:ext cx="5124374" cy="0"/>
          </a:xfrm>
          <a:prstGeom prst="straightConnector1">
            <a:avLst/>
          </a:prstGeom>
          <a:noFill/>
          <a:ln cap="flat" cmpd="sng" w="31750">
            <a:solidFill>
              <a:srgbClr val="969254"/>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163"/>
                                        </p:tgtEl>
                                        <p:attrNameLst>
                                          <p:attrName>style.visibility</p:attrName>
                                        </p:attrNameLst>
                                      </p:cBhvr>
                                      <p:to>
                                        <p:strVal val="visible"/>
                                      </p:to>
                                    </p:set>
                                    <p:animEffect filter="fade" transition="in">
                                      <p:cBhvr>
                                        <p:cTn dur="400"/>
                                        <p:tgtEl>
                                          <p:spTgt spid="163"/>
                                        </p:tgtEl>
                                      </p:cBhvr>
                                    </p:animEffect>
                                  </p:childTnLst>
                                </p:cTn>
                              </p:par>
                              <p:par>
                                <p:cTn fill="hold" nodeType="withEffect" presetClass="entr" presetID="10" presetSubtype="0">
                                  <p:stCondLst>
                                    <p:cond delay="2000"/>
                                  </p:stCondLst>
                                  <p:childTnLst>
                                    <p:set>
                                      <p:cBhvr>
                                        <p:cTn dur="1" fill="hold">
                                          <p:stCondLst>
                                            <p:cond delay="0"/>
                                          </p:stCondLst>
                                        </p:cTn>
                                        <p:tgtEl>
                                          <p:spTgt spid="164">
                                            <p:txEl>
                                              <p:pRg end="0" st="0"/>
                                            </p:txEl>
                                          </p:spTgt>
                                        </p:tgtEl>
                                        <p:attrNameLst>
                                          <p:attrName>style.visibility</p:attrName>
                                        </p:attrNameLst>
                                      </p:cBhvr>
                                      <p:to>
                                        <p:strVal val="visible"/>
                                      </p:to>
                                    </p:set>
                                    <p:animEffect filter="fade" transition="in">
                                      <p:cBhvr>
                                        <p:cTn dur="400"/>
                                        <p:tgtEl>
                                          <p:spTgt spid="164">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Gill Sans"/>
              <a:buNone/>
            </a:pPr>
            <a:r>
              <a:rPr lang="en"/>
              <a:t>MODEL EVALUATION</a:t>
            </a:r>
            <a:endParaRPr/>
          </a:p>
        </p:txBody>
      </p:sp>
      <p:sp>
        <p:nvSpPr>
          <p:cNvPr id="225" name="Google Shape;225;p36"/>
          <p:cNvSpPr txBox="1"/>
          <p:nvPr>
            <p:ph idx="1" type="body"/>
          </p:nvPr>
        </p:nvSpPr>
        <p:spPr>
          <a:xfrm>
            <a:off x="1088684" y="1511799"/>
            <a:ext cx="7202456" cy="2587960"/>
          </a:xfrm>
          <a:prstGeom prst="rect">
            <a:avLst/>
          </a:prstGeom>
          <a:noFill/>
          <a:ln>
            <a:noFill/>
          </a:ln>
        </p:spPr>
        <p:txBody>
          <a:bodyPr anchorCtr="0" anchor="t" bIns="34275" lIns="68575" spcFirstLastPara="1" rIns="68575" wrap="square" tIns="34275">
            <a:normAutofit fontScale="77500" lnSpcReduction="20000"/>
          </a:bodyPr>
          <a:lstStyle/>
          <a:p>
            <a:pPr indent="-162718" lvl="0" marL="177800" rtl="0" algn="l">
              <a:lnSpc>
                <a:spcPct val="120000"/>
              </a:lnSpc>
              <a:spcBef>
                <a:spcPts val="0"/>
              </a:spcBef>
              <a:spcAft>
                <a:spcPts val="0"/>
              </a:spcAft>
              <a:buSzPct val="100000"/>
              <a:buFont typeface="Arial"/>
              <a:buChar char="•"/>
            </a:pPr>
            <a:r>
              <a:rPr b="1" lang="en"/>
              <a:t>Metrics</a:t>
            </a:r>
            <a:endParaRPr/>
          </a:p>
          <a:p>
            <a:pPr indent="-162718" lvl="0" marL="177800" rtl="0" algn="l">
              <a:lnSpc>
                <a:spcPct val="120000"/>
              </a:lnSpc>
              <a:spcBef>
                <a:spcPts val="800"/>
              </a:spcBef>
              <a:spcAft>
                <a:spcPts val="0"/>
              </a:spcAft>
              <a:buSzPct val="100000"/>
              <a:buFont typeface="Arial"/>
              <a:buChar char="•"/>
            </a:pPr>
            <a:r>
              <a:rPr b="1" lang="en"/>
              <a:t>Quantitative Performance Assessment</a:t>
            </a:r>
            <a:endParaRPr/>
          </a:p>
          <a:p>
            <a:pPr indent="-162718" lvl="0" marL="177800" rtl="0" algn="l">
              <a:lnSpc>
                <a:spcPct val="120000"/>
              </a:lnSpc>
              <a:spcBef>
                <a:spcPts val="800"/>
              </a:spcBef>
              <a:spcAft>
                <a:spcPts val="0"/>
              </a:spcAft>
              <a:buSzPct val="100000"/>
              <a:buFont typeface="Arial"/>
              <a:buChar char="•"/>
            </a:pPr>
            <a:r>
              <a:rPr b="1" lang="en"/>
              <a:t>Similarity Scores:</a:t>
            </a:r>
            <a:endParaRPr/>
          </a:p>
          <a:p>
            <a:pPr indent="-170497" lvl="1" marL="520700" rtl="0" algn="l">
              <a:lnSpc>
                <a:spcPct val="120000"/>
              </a:lnSpc>
              <a:spcBef>
                <a:spcPts val="400"/>
              </a:spcBef>
              <a:spcAft>
                <a:spcPts val="0"/>
              </a:spcAft>
              <a:buSzPct val="100000"/>
              <a:buChar char="•"/>
            </a:pPr>
            <a:r>
              <a:rPr b="1" lang="en"/>
              <a:t>    Genres: 0.84 avg. similarity</a:t>
            </a:r>
            <a:endParaRPr/>
          </a:p>
          <a:p>
            <a:pPr indent="-170497" lvl="1" marL="520700" rtl="0" algn="l">
              <a:lnSpc>
                <a:spcPct val="120000"/>
              </a:lnSpc>
              <a:spcBef>
                <a:spcPts val="400"/>
              </a:spcBef>
              <a:spcAft>
                <a:spcPts val="0"/>
              </a:spcAft>
              <a:buSzPct val="100000"/>
              <a:buChar char="•"/>
            </a:pPr>
            <a:r>
              <a:rPr b="1" lang="en"/>
              <a:t>    Keywords: 0.71 avg. similarity</a:t>
            </a:r>
            <a:endParaRPr/>
          </a:p>
          <a:p>
            <a:pPr indent="-170497" lvl="1" marL="520700" rtl="0" algn="l">
              <a:lnSpc>
                <a:spcPct val="120000"/>
              </a:lnSpc>
              <a:spcBef>
                <a:spcPts val="400"/>
              </a:spcBef>
              <a:spcAft>
                <a:spcPts val="0"/>
              </a:spcAft>
              <a:buSzPct val="100000"/>
              <a:buChar char="•"/>
            </a:pPr>
            <a:r>
              <a:rPr b="1" lang="en"/>
              <a:t>   Cast: 0.69 avg. similarity</a:t>
            </a:r>
            <a:endParaRPr/>
          </a:p>
          <a:p>
            <a:pPr indent="-162718" lvl="0" marL="177800" rtl="0" algn="l">
              <a:lnSpc>
                <a:spcPct val="120000"/>
              </a:lnSpc>
              <a:spcBef>
                <a:spcPts val="800"/>
              </a:spcBef>
              <a:spcAft>
                <a:spcPts val="0"/>
              </a:spcAft>
              <a:buSzPct val="100000"/>
              <a:buFont typeface="Arial"/>
              <a:buChar char="•"/>
            </a:pPr>
            <a:r>
              <a:rPr b="1" lang="en"/>
              <a:t>Genre Consistency: 96% of recommendations share at least one genre</a:t>
            </a:r>
            <a:endParaRPr/>
          </a:p>
          <a:p>
            <a:pPr indent="-162718" lvl="0" marL="177800" rtl="0" algn="l">
              <a:lnSpc>
                <a:spcPct val="120000"/>
              </a:lnSpc>
              <a:spcBef>
                <a:spcPts val="800"/>
              </a:spcBef>
              <a:spcAft>
                <a:spcPts val="0"/>
              </a:spcAft>
              <a:buSzPct val="100000"/>
              <a:buFont typeface="Arial"/>
              <a:buChar char="•"/>
            </a:pPr>
            <a:r>
              <a:rPr b="1" lang="en"/>
              <a:t>Response Time: </a:t>
            </a:r>
            <a:r>
              <a:rPr b="1" lang="en"/>
              <a:t>240ms</a:t>
            </a:r>
            <a:r>
              <a:rPr b="1" lang="en"/>
              <a:t> average (well below 1-second threshold)</a:t>
            </a:r>
            <a:endParaRPr/>
          </a:p>
          <a:p>
            <a:pPr indent="-162718" lvl="0" marL="177800" rtl="0" algn="l">
              <a:lnSpc>
                <a:spcPct val="120000"/>
              </a:lnSpc>
              <a:spcBef>
                <a:spcPts val="800"/>
              </a:spcBef>
              <a:spcAft>
                <a:spcPts val="0"/>
              </a:spcAft>
              <a:buSzPct val="100000"/>
              <a:buFont typeface="Arial"/>
              <a:buChar char="•"/>
            </a:pPr>
            <a:r>
              <a:rPr b="1" lang="en"/>
              <a:t>Diversity: 7.4 years standard deviation in release dates</a:t>
            </a:r>
            <a:endParaRPr/>
          </a:p>
          <a:p>
            <a:pPr indent="-88900" lvl="0" marL="177800" rtl="0" algn="l">
              <a:lnSpc>
                <a:spcPct val="120000"/>
              </a:lnSpc>
              <a:spcBef>
                <a:spcPts val="800"/>
              </a:spcBef>
              <a:spcAft>
                <a:spcPts val="0"/>
              </a:spcAft>
              <a:buSzPct val="100000"/>
              <a:buFont typeface="Arial"/>
              <a:buNone/>
            </a:pPr>
            <a:r>
              <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7"/>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Gill Sans"/>
              <a:buNone/>
            </a:pPr>
            <a:r>
              <a:rPr lang="en"/>
              <a:t>MODEL EVALUATION</a:t>
            </a:r>
            <a:endParaRPr/>
          </a:p>
        </p:txBody>
      </p:sp>
      <p:sp>
        <p:nvSpPr>
          <p:cNvPr id="231" name="Google Shape;231;p37"/>
          <p:cNvSpPr txBox="1"/>
          <p:nvPr>
            <p:ph idx="1" type="body"/>
          </p:nvPr>
        </p:nvSpPr>
        <p:spPr>
          <a:xfrm>
            <a:off x="1088684" y="1511799"/>
            <a:ext cx="7202456" cy="2587960"/>
          </a:xfrm>
          <a:prstGeom prst="rect">
            <a:avLst/>
          </a:prstGeom>
          <a:noFill/>
          <a:ln>
            <a:noFill/>
          </a:ln>
        </p:spPr>
        <p:txBody>
          <a:bodyPr anchorCtr="0" anchor="t" bIns="34275" lIns="68575" spcFirstLastPara="1" rIns="68575" wrap="square" tIns="34275">
            <a:normAutofit fontScale="92500" lnSpcReduction="20000"/>
          </a:bodyPr>
          <a:lstStyle/>
          <a:p>
            <a:pPr indent="-177006" lvl="0" marL="177800" rtl="0" algn="l">
              <a:lnSpc>
                <a:spcPct val="120000"/>
              </a:lnSpc>
              <a:spcBef>
                <a:spcPts val="0"/>
              </a:spcBef>
              <a:spcAft>
                <a:spcPts val="0"/>
              </a:spcAft>
              <a:buSzPct val="100000"/>
              <a:buFont typeface="Arial"/>
              <a:buChar char="•"/>
            </a:pPr>
            <a:r>
              <a:rPr b="1" lang="en"/>
              <a:t>Model Evaluation - Case Studies</a:t>
            </a:r>
            <a:endParaRPr/>
          </a:p>
          <a:p>
            <a:pPr indent="-177006" lvl="0" marL="177800" rtl="0" algn="l">
              <a:lnSpc>
                <a:spcPct val="120000"/>
              </a:lnSpc>
              <a:spcBef>
                <a:spcPts val="800"/>
              </a:spcBef>
              <a:spcAft>
                <a:spcPts val="0"/>
              </a:spcAft>
              <a:buSzPct val="100000"/>
              <a:buFont typeface="Arial"/>
              <a:buChar char="•"/>
            </a:pPr>
            <a:r>
              <a:rPr b="1" lang="en"/>
              <a:t>Qualitative Analysis</a:t>
            </a:r>
            <a:endParaRPr/>
          </a:p>
          <a:p>
            <a:pPr indent="-177006" lvl="0" marL="177800" rtl="0" algn="l">
              <a:lnSpc>
                <a:spcPct val="120000"/>
              </a:lnSpc>
              <a:spcBef>
                <a:spcPts val="800"/>
              </a:spcBef>
              <a:spcAft>
                <a:spcPts val="0"/>
              </a:spcAft>
              <a:buSzPct val="100000"/>
              <a:buFont typeface="Arial"/>
              <a:buChar char="•"/>
            </a:pPr>
            <a:r>
              <a:rPr b="1" lang="en"/>
              <a:t>Action Movie Test: "The Dark Knight" → Batman series, other Christopher Nolan films</a:t>
            </a:r>
            <a:endParaRPr/>
          </a:p>
          <a:p>
            <a:pPr indent="-177006" lvl="0" marL="177800" rtl="0" algn="l">
              <a:lnSpc>
                <a:spcPct val="120000"/>
              </a:lnSpc>
              <a:spcBef>
                <a:spcPts val="800"/>
              </a:spcBef>
              <a:spcAft>
                <a:spcPts val="0"/>
              </a:spcAft>
              <a:buSzPct val="100000"/>
              <a:buFont typeface="Arial"/>
              <a:buChar char="•"/>
            </a:pPr>
            <a:r>
              <a:rPr b="1" lang="en"/>
              <a:t>Sci-Fi Test: "Interstellar" → space exploration themes, visually stunning productions</a:t>
            </a:r>
            <a:endParaRPr/>
          </a:p>
          <a:p>
            <a:pPr indent="-177006" lvl="0" marL="177800" rtl="0" algn="l">
              <a:lnSpc>
                <a:spcPct val="120000"/>
              </a:lnSpc>
              <a:spcBef>
                <a:spcPts val="800"/>
              </a:spcBef>
              <a:spcAft>
                <a:spcPts val="0"/>
              </a:spcAft>
              <a:buSzPct val="100000"/>
              <a:buFont typeface="Arial"/>
              <a:buChar char="•"/>
            </a:pPr>
            <a:r>
              <a:rPr b="1" lang="en"/>
              <a:t>Comedy Test: "The Hangover" → adult comedy, similar character dynamics</a:t>
            </a:r>
            <a:endParaRPr/>
          </a:p>
          <a:p>
            <a:pPr indent="-177006" lvl="0" marL="177800" rtl="0" algn="l">
              <a:lnSpc>
                <a:spcPct val="120000"/>
              </a:lnSpc>
              <a:spcBef>
                <a:spcPts val="800"/>
              </a:spcBef>
              <a:spcAft>
                <a:spcPts val="0"/>
              </a:spcAft>
              <a:buSzPct val="100000"/>
              <a:buFont typeface="Arial"/>
              <a:buChar char="•"/>
            </a:pPr>
            <a:r>
              <a:rPr b="1" lang="en"/>
              <a:t>Key Finding: System effectively captures both explicit attributes (genre, director) and implicit thematic elements</a:t>
            </a:r>
            <a:endParaRPr/>
          </a:p>
          <a:p>
            <a:pPr indent="-88900" lvl="0" marL="177800" rtl="0" algn="l">
              <a:lnSpc>
                <a:spcPct val="120000"/>
              </a:lnSpc>
              <a:spcBef>
                <a:spcPts val="800"/>
              </a:spcBef>
              <a:spcAft>
                <a:spcPts val="0"/>
              </a:spcAft>
              <a:buSzPct val="100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type="ctrTitle"/>
          </p:nvPr>
        </p:nvSpPr>
        <p:spPr>
          <a:xfrm>
            <a:off x="1813334" y="601724"/>
            <a:ext cx="6477900" cy="1906200"/>
          </a:xfrm>
          <a:prstGeom prst="rect">
            <a:avLst/>
          </a:prstGeom>
        </p:spPr>
        <p:txBody>
          <a:bodyPr anchorCtr="0" anchor="b" bIns="0" lIns="68575" spcFirstLastPara="1" rIns="68575" wrap="square" tIns="34275">
            <a:normAutofit/>
          </a:bodyPr>
          <a:lstStyle/>
          <a:p>
            <a:pPr indent="0" lvl="0" marL="0" rtl="0" algn="l">
              <a:spcBef>
                <a:spcPts val="0"/>
              </a:spcBef>
              <a:spcAft>
                <a:spcPts val="0"/>
              </a:spcAft>
              <a:buNone/>
            </a:pPr>
            <a:r>
              <a:rPr lang="en"/>
              <a:t>Demo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txBox="1"/>
          <p:nvPr>
            <p:ph type="title"/>
          </p:nvPr>
        </p:nvSpPr>
        <p:spPr>
          <a:xfrm>
            <a:off x="1088684" y="603389"/>
            <a:ext cx="7202400" cy="7869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Deployment</a:t>
            </a:r>
            <a:endParaRPr/>
          </a:p>
        </p:txBody>
      </p:sp>
      <p:pic>
        <p:nvPicPr>
          <p:cNvPr id="242" name="Google Shape;242;p39"/>
          <p:cNvPicPr preferRelativeResize="0"/>
          <p:nvPr/>
        </p:nvPicPr>
        <p:blipFill>
          <a:blip r:embed="rId3">
            <a:alphaModFix/>
          </a:blip>
          <a:stretch>
            <a:fillRect/>
          </a:stretch>
        </p:blipFill>
        <p:spPr>
          <a:xfrm>
            <a:off x="1809250" y="1390300"/>
            <a:ext cx="5632000" cy="3110725"/>
          </a:xfrm>
          <a:prstGeom prst="rect">
            <a:avLst/>
          </a:prstGeom>
          <a:noFill/>
          <a:ln>
            <a:noFill/>
          </a:ln>
        </p:spPr>
      </p:pic>
      <p:sp>
        <p:nvSpPr>
          <p:cNvPr id="243" name="Google Shape;243;p39"/>
          <p:cNvSpPr txBox="1"/>
          <p:nvPr/>
        </p:nvSpPr>
        <p:spPr>
          <a:xfrm>
            <a:off x="2549350" y="1578150"/>
            <a:ext cx="5378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Gill Sans"/>
                <a:ea typeface="Gill Sans"/>
                <a:cs typeface="Gill Sans"/>
                <a:sym typeface="Gill Sans"/>
              </a:rPr>
              <a:t>GitHub</a:t>
            </a:r>
            <a:endParaRPr sz="1500">
              <a:solidFill>
                <a:schemeClr val="dk1"/>
              </a:solidFill>
              <a:latin typeface="Gill Sans"/>
              <a:ea typeface="Gill Sans"/>
              <a:cs typeface="Gill Sans"/>
              <a:sym typeface="Gill Sans"/>
            </a:endParaRPr>
          </a:p>
        </p:txBody>
      </p:sp>
      <p:sp>
        <p:nvSpPr>
          <p:cNvPr id="244" name="Google Shape;244;p39"/>
          <p:cNvSpPr/>
          <p:nvPr/>
        </p:nvSpPr>
        <p:spPr>
          <a:xfrm>
            <a:off x="4146175" y="3324400"/>
            <a:ext cx="1036500" cy="868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Gill Sans"/>
              <a:ea typeface="Gill Sans"/>
              <a:cs typeface="Gill Sans"/>
              <a:sym typeface="Gill Sans"/>
            </a:endParaRPr>
          </a:p>
        </p:txBody>
      </p:sp>
      <p:pic>
        <p:nvPicPr>
          <p:cNvPr id="245" name="Google Shape;245;p39" title="WhatsApp Image 2025-05-08 at 19.39.14.jpeg"/>
          <p:cNvPicPr preferRelativeResize="0"/>
          <p:nvPr/>
        </p:nvPicPr>
        <p:blipFill rotWithShape="1">
          <a:blip r:embed="rId4">
            <a:alphaModFix/>
          </a:blip>
          <a:srcRect b="9400" l="42484" r="40335" t="61913"/>
          <a:stretch/>
        </p:blipFill>
        <p:spPr>
          <a:xfrm>
            <a:off x="6378075" y="3324399"/>
            <a:ext cx="943101" cy="1049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0"/>
          <p:cNvSpPr txBox="1"/>
          <p:nvPr>
            <p:ph type="title"/>
          </p:nvPr>
        </p:nvSpPr>
        <p:spPr>
          <a:xfrm>
            <a:off x="1088684" y="603389"/>
            <a:ext cx="7202400" cy="7869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Deployment</a:t>
            </a:r>
            <a:endParaRPr/>
          </a:p>
        </p:txBody>
      </p:sp>
      <p:pic>
        <p:nvPicPr>
          <p:cNvPr id="251" name="Google Shape;251;p40"/>
          <p:cNvPicPr preferRelativeResize="0"/>
          <p:nvPr/>
        </p:nvPicPr>
        <p:blipFill>
          <a:blip r:embed="rId3">
            <a:alphaModFix/>
          </a:blip>
          <a:stretch>
            <a:fillRect/>
          </a:stretch>
        </p:blipFill>
        <p:spPr>
          <a:xfrm>
            <a:off x="1088675" y="1390300"/>
            <a:ext cx="7202400" cy="3400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1"/>
          <p:cNvSpPr txBox="1"/>
          <p:nvPr>
            <p:ph type="title"/>
          </p:nvPr>
        </p:nvSpPr>
        <p:spPr>
          <a:xfrm>
            <a:off x="1088684" y="603389"/>
            <a:ext cx="7202400" cy="7869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Deployment</a:t>
            </a:r>
            <a:endParaRPr/>
          </a:p>
        </p:txBody>
      </p:sp>
      <p:pic>
        <p:nvPicPr>
          <p:cNvPr id="257" name="Google Shape;257;p41"/>
          <p:cNvPicPr preferRelativeResize="0"/>
          <p:nvPr/>
        </p:nvPicPr>
        <p:blipFill>
          <a:blip r:embed="rId3">
            <a:alphaModFix/>
          </a:blip>
          <a:stretch>
            <a:fillRect/>
          </a:stretch>
        </p:blipFill>
        <p:spPr>
          <a:xfrm>
            <a:off x="1046800" y="1390300"/>
            <a:ext cx="7244275" cy="3504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Gill Sans"/>
              <a:buNone/>
            </a:pPr>
            <a:r>
              <a:rPr lang="en"/>
              <a:t>RESULTS &amp; INSIGHTS</a:t>
            </a:r>
            <a:endParaRPr/>
          </a:p>
        </p:txBody>
      </p:sp>
      <p:sp>
        <p:nvSpPr>
          <p:cNvPr id="263" name="Google Shape;263;p42"/>
          <p:cNvSpPr txBox="1"/>
          <p:nvPr>
            <p:ph idx="1" type="body"/>
          </p:nvPr>
        </p:nvSpPr>
        <p:spPr>
          <a:xfrm>
            <a:off x="1088684" y="1511799"/>
            <a:ext cx="7202456" cy="2587960"/>
          </a:xfrm>
          <a:prstGeom prst="rect">
            <a:avLst/>
          </a:prstGeom>
          <a:noFill/>
          <a:ln>
            <a:noFill/>
          </a:ln>
        </p:spPr>
        <p:txBody>
          <a:bodyPr anchorCtr="0" anchor="t" bIns="34275" lIns="68575" spcFirstLastPara="1" rIns="68575" wrap="square" tIns="34275">
            <a:normAutofit lnSpcReduction="20000"/>
          </a:bodyPr>
          <a:lstStyle/>
          <a:p>
            <a:pPr indent="-171450" lvl="0" marL="177800" rtl="0" algn="l">
              <a:lnSpc>
                <a:spcPct val="120000"/>
              </a:lnSpc>
              <a:spcBef>
                <a:spcPts val="0"/>
              </a:spcBef>
              <a:spcAft>
                <a:spcPts val="0"/>
              </a:spcAft>
              <a:buSzPts val="1500"/>
              <a:buFont typeface="Arial"/>
              <a:buChar char="•"/>
            </a:pPr>
            <a:r>
              <a:rPr b="1" lang="en"/>
              <a:t>Example Results:</a:t>
            </a:r>
            <a:endParaRPr/>
          </a:p>
          <a:p>
            <a:pPr indent="-215900" lvl="1" marL="558800" rtl="0" algn="l">
              <a:lnSpc>
                <a:spcPct val="120000"/>
              </a:lnSpc>
              <a:spcBef>
                <a:spcPts val="400"/>
              </a:spcBef>
              <a:spcAft>
                <a:spcPts val="0"/>
              </a:spcAft>
              <a:buSzPts val="1400"/>
              <a:buFont typeface="Arial"/>
              <a:buChar char="•"/>
            </a:pPr>
            <a:r>
              <a:rPr lang="en"/>
              <a:t>"After training the model, we tested the system for a user who previously rated action and comedy movies highly. The system recommended similar movies like </a:t>
            </a:r>
            <a:r>
              <a:rPr b="1" lang="en"/>
              <a:t>'</a:t>
            </a:r>
            <a:r>
              <a:rPr b="1" lang="en"/>
              <a:t>Kingsman: The Secret Service</a:t>
            </a:r>
            <a:r>
              <a:rPr b="1" lang="en"/>
              <a:t>'</a:t>
            </a:r>
            <a:r>
              <a:rPr lang="en"/>
              <a:t> and </a:t>
            </a:r>
            <a:r>
              <a:rPr b="1" lang="en"/>
              <a:t>'</a:t>
            </a:r>
            <a:r>
              <a:rPr b="1" lang="en"/>
              <a:t>Zombieland</a:t>
            </a:r>
            <a:r>
              <a:rPr b="1" lang="en"/>
              <a:t>'</a:t>
            </a:r>
            <a:r>
              <a:rPr lang="en"/>
              <a:t> which the user had not yet watched but found enjoyable."</a:t>
            </a:r>
            <a:endParaRPr/>
          </a:p>
          <a:p>
            <a:pPr indent="-171450" lvl="0" marL="177800" rtl="0" algn="l">
              <a:lnSpc>
                <a:spcPct val="120000"/>
              </a:lnSpc>
              <a:spcBef>
                <a:spcPts val="800"/>
              </a:spcBef>
              <a:spcAft>
                <a:spcPts val="0"/>
              </a:spcAft>
              <a:buSzPts val="1500"/>
              <a:buFont typeface="Arial"/>
              <a:buChar char="•"/>
            </a:pPr>
            <a:r>
              <a:rPr b="1" lang="en"/>
              <a:t>Key Insights:</a:t>
            </a:r>
            <a:endParaRPr/>
          </a:p>
          <a:p>
            <a:pPr indent="-215900" lvl="1" marL="558800" rtl="0" algn="l">
              <a:lnSpc>
                <a:spcPct val="120000"/>
              </a:lnSpc>
              <a:spcBef>
                <a:spcPts val="400"/>
              </a:spcBef>
              <a:spcAft>
                <a:spcPts val="0"/>
              </a:spcAft>
              <a:buSzPts val="1400"/>
              <a:buFont typeface="Arial"/>
              <a:buChar char="•"/>
            </a:pPr>
            <a:r>
              <a:rPr lang="en"/>
              <a:t>The collaborative filtering model worked well when there were a lot of ratings data but struggled with new users who had limited data.</a:t>
            </a:r>
            <a:endParaRPr/>
          </a:p>
          <a:p>
            <a:pPr indent="-215900" lvl="1" marL="558800" rtl="0" algn="l">
              <a:lnSpc>
                <a:spcPct val="120000"/>
              </a:lnSpc>
              <a:spcBef>
                <a:spcPts val="400"/>
              </a:spcBef>
              <a:spcAft>
                <a:spcPts val="0"/>
              </a:spcAft>
              <a:buSzPts val="1400"/>
              <a:buFont typeface="Arial"/>
              <a:buChar char="•"/>
            </a:pPr>
            <a:r>
              <a:rPr lang="en"/>
              <a:t>The content-based filtering helped recommend similar movies when collaborative data was sparse.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Gill Sans"/>
              <a:buNone/>
            </a:pPr>
            <a:r>
              <a:rPr lang="en"/>
              <a:t>FUTURE ENHANCEMENTS</a:t>
            </a:r>
            <a:endParaRPr/>
          </a:p>
        </p:txBody>
      </p:sp>
      <p:sp>
        <p:nvSpPr>
          <p:cNvPr id="269" name="Google Shape;269;p43"/>
          <p:cNvSpPr txBox="1"/>
          <p:nvPr>
            <p:ph idx="1" type="body"/>
          </p:nvPr>
        </p:nvSpPr>
        <p:spPr>
          <a:xfrm>
            <a:off x="1088684" y="1511799"/>
            <a:ext cx="7202456" cy="2587960"/>
          </a:xfrm>
          <a:prstGeom prst="rect">
            <a:avLst/>
          </a:prstGeom>
          <a:noFill/>
          <a:ln>
            <a:noFill/>
          </a:ln>
        </p:spPr>
        <p:txBody>
          <a:bodyPr anchorCtr="0" anchor="t" bIns="34275" lIns="68575" spcFirstLastPara="1" rIns="68575" wrap="square" tIns="34275">
            <a:normAutofit lnSpcReduction="20000"/>
          </a:bodyPr>
          <a:lstStyle/>
          <a:p>
            <a:pPr indent="-171450" lvl="0" marL="177800" rtl="0" algn="l">
              <a:lnSpc>
                <a:spcPct val="120000"/>
              </a:lnSpc>
              <a:spcBef>
                <a:spcPts val="0"/>
              </a:spcBef>
              <a:spcAft>
                <a:spcPts val="0"/>
              </a:spcAft>
              <a:buSzPts val="1500"/>
              <a:buFont typeface="Arial"/>
              <a:buChar char="•"/>
            </a:pPr>
            <a:r>
              <a:rPr b="1" lang="en"/>
              <a:t>Hybrid Model:</a:t>
            </a:r>
            <a:r>
              <a:rPr lang="en"/>
              <a:t> Combining both collaborative filtering and content-based filtering techniques to provide more accurate recommendations.</a:t>
            </a:r>
            <a:endParaRPr/>
          </a:p>
          <a:p>
            <a:pPr indent="-171450" lvl="0" marL="177800" rtl="0" algn="l">
              <a:lnSpc>
                <a:spcPct val="120000"/>
              </a:lnSpc>
              <a:spcBef>
                <a:spcPts val="800"/>
              </a:spcBef>
              <a:spcAft>
                <a:spcPts val="0"/>
              </a:spcAft>
              <a:buSzPts val="1500"/>
              <a:buFont typeface="Arial"/>
              <a:buChar char="•"/>
            </a:pPr>
            <a:r>
              <a:rPr b="1" lang="en"/>
              <a:t>Deep Learning:</a:t>
            </a:r>
            <a:r>
              <a:rPr lang="en"/>
              <a:t> Use neural networks to improve the model's accuracy and handle complex patterns in user behavior like user’s emotions, mood, interest.</a:t>
            </a:r>
            <a:endParaRPr/>
          </a:p>
          <a:p>
            <a:pPr indent="-171450" lvl="0" marL="177800" rtl="0" algn="l">
              <a:lnSpc>
                <a:spcPct val="120000"/>
              </a:lnSpc>
              <a:spcBef>
                <a:spcPts val="800"/>
              </a:spcBef>
              <a:spcAft>
                <a:spcPts val="0"/>
              </a:spcAft>
              <a:buSzPts val="1500"/>
              <a:buFont typeface="Arial"/>
              <a:buChar char="•"/>
            </a:pPr>
            <a:r>
              <a:rPr b="1" lang="en"/>
              <a:t>Real-Time Recommendations:</a:t>
            </a:r>
            <a:r>
              <a:rPr lang="en"/>
              <a:t> Implement a system where recommendations are updated dynamically based on user actions in real time.</a:t>
            </a:r>
            <a:endParaRPr/>
          </a:p>
          <a:p>
            <a:pPr indent="-165100" lvl="0" marL="177800" rtl="0" algn="l">
              <a:lnSpc>
                <a:spcPct val="120000"/>
              </a:lnSpc>
              <a:spcBef>
                <a:spcPts val="800"/>
              </a:spcBef>
              <a:spcAft>
                <a:spcPts val="0"/>
              </a:spcAft>
              <a:buSzPts val="1400"/>
              <a:buChar char="•"/>
            </a:pPr>
            <a:r>
              <a:rPr b="1" lang="en"/>
              <a:t>Movie Links</a:t>
            </a:r>
            <a:r>
              <a:rPr lang="en"/>
              <a:t>: Provide different platform links like Amazon Prime Video, Netflix, DisneyPlus, Hulu, etc. to watch the movies on.</a:t>
            </a:r>
            <a:endParaRPr/>
          </a:p>
          <a:p>
            <a:pPr indent="-165100" lvl="0" marL="177800" rtl="0" algn="l">
              <a:lnSpc>
                <a:spcPct val="120000"/>
              </a:lnSpc>
              <a:spcBef>
                <a:spcPts val="800"/>
              </a:spcBef>
              <a:spcAft>
                <a:spcPts val="0"/>
              </a:spcAft>
              <a:buSzPts val="1400"/>
              <a:buChar char="•"/>
            </a:pPr>
            <a:r>
              <a:rPr b="1" lang="en"/>
              <a:t>A Better User Experience!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3" name="Shape 273"/>
        <p:cNvGrpSpPr/>
        <p:nvPr/>
      </p:nvGrpSpPr>
      <p:grpSpPr>
        <a:xfrm>
          <a:off x="0" y="0"/>
          <a:ext cx="0" cy="0"/>
          <a:chOff x="0" y="0"/>
          <a:chExt cx="0" cy="0"/>
        </a:xfrm>
      </p:grpSpPr>
      <p:sp>
        <p:nvSpPr>
          <p:cNvPr id="274" name="Google Shape;274;p44"/>
          <p:cNvSpPr/>
          <p:nvPr/>
        </p:nvSpPr>
        <p:spPr>
          <a:xfrm>
            <a:off x="0" y="0"/>
            <a:ext cx="91440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pic>
        <p:nvPicPr>
          <p:cNvPr descr="Theater chairs arranged based on their colors" id="275" name="Google Shape;275;p44"/>
          <p:cNvPicPr preferRelativeResize="0"/>
          <p:nvPr/>
        </p:nvPicPr>
        <p:blipFill rotWithShape="1">
          <a:blip r:embed="rId3">
            <a:alphaModFix amt="50000"/>
          </a:blip>
          <a:srcRect b="15727" l="0" r="-1" t="0"/>
          <a:stretch/>
        </p:blipFill>
        <p:spPr>
          <a:xfrm>
            <a:off x="229" y="8"/>
            <a:ext cx="9143771" cy="5143493"/>
          </a:xfrm>
          <a:prstGeom prst="rect">
            <a:avLst/>
          </a:prstGeom>
          <a:noFill/>
          <a:ln>
            <a:noFill/>
          </a:ln>
        </p:spPr>
      </p:pic>
      <p:sp>
        <p:nvSpPr>
          <p:cNvPr id="276" name="Google Shape;276;p44"/>
          <p:cNvSpPr txBox="1"/>
          <p:nvPr/>
        </p:nvSpPr>
        <p:spPr>
          <a:xfrm>
            <a:off x="2634226" y="332799"/>
            <a:ext cx="608264" cy="377683"/>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t/>
            </a:r>
            <a:endParaRPr b="0" i="0" sz="2100" u="none" cap="none" strike="noStrike">
              <a:solidFill>
                <a:schemeClr val="accent1"/>
              </a:solidFill>
              <a:latin typeface="Gill Sans"/>
              <a:ea typeface="Gill Sans"/>
              <a:cs typeface="Gill Sans"/>
              <a:sym typeface="Gill Sans"/>
            </a:endParaRPr>
          </a:p>
        </p:txBody>
      </p:sp>
      <p:sp>
        <p:nvSpPr>
          <p:cNvPr id="277" name="Google Shape;277;p44"/>
          <p:cNvSpPr txBox="1"/>
          <p:nvPr/>
        </p:nvSpPr>
        <p:spPr>
          <a:xfrm>
            <a:off x="3732477" y="405691"/>
            <a:ext cx="3730436" cy="231901"/>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b="0" i="0" sz="900" u="none" cap="none" strike="noStrike">
              <a:solidFill>
                <a:schemeClr val="lt1"/>
              </a:solidFill>
              <a:latin typeface="Gill Sans"/>
              <a:ea typeface="Gill Sans"/>
              <a:cs typeface="Gill Sans"/>
              <a:sym typeface="Gill Sans"/>
            </a:endParaRPr>
          </a:p>
        </p:txBody>
      </p:sp>
      <p:sp>
        <p:nvSpPr>
          <p:cNvPr id="278" name="Google Shape;278;p44"/>
          <p:cNvSpPr/>
          <p:nvPr/>
        </p:nvSpPr>
        <p:spPr>
          <a:xfrm>
            <a:off x="0" y="895350"/>
            <a:ext cx="9144000" cy="4248149"/>
          </a:xfrm>
          <a:prstGeom prst="rect">
            <a:avLst/>
          </a:prstGeom>
          <a:gradFill>
            <a:gsLst>
              <a:gs pos="0">
                <a:srgbClr val="3C3C3C">
                  <a:alpha val="3921"/>
                </a:srgbClr>
              </a:gs>
              <a:gs pos="100000">
                <a:srgbClr val="4D4D4D"/>
              </a:gs>
            </a:gsLst>
            <a:lin ang="5400000"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279" name="Google Shape;279;p44"/>
          <p:cNvSpPr txBox="1"/>
          <p:nvPr>
            <p:ph type="title"/>
          </p:nvPr>
        </p:nvSpPr>
        <p:spPr>
          <a:xfrm>
            <a:off x="847703" y="895350"/>
            <a:ext cx="2394787" cy="352425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1"/>
              </a:buClr>
              <a:buSzPts val="2400"/>
              <a:buFont typeface="Gill Sans"/>
              <a:buNone/>
            </a:pPr>
            <a:r>
              <a:rPr lang="en"/>
              <a:t>CONCLUSION</a:t>
            </a:r>
            <a:endParaRPr/>
          </a:p>
        </p:txBody>
      </p:sp>
      <p:cxnSp>
        <p:nvCxnSpPr>
          <p:cNvPr id="280" name="Google Shape;280;p44"/>
          <p:cNvCxnSpPr/>
          <p:nvPr/>
        </p:nvCxnSpPr>
        <p:spPr>
          <a:xfrm>
            <a:off x="3490722" y="1200150"/>
            <a:ext cx="0" cy="2743200"/>
          </a:xfrm>
          <a:prstGeom prst="straightConnector1">
            <a:avLst/>
          </a:prstGeom>
          <a:noFill/>
          <a:ln cap="flat" cmpd="sng" w="31750">
            <a:solidFill>
              <a:schemeClr val="lt1">
                <a:alpha val="80000"/>
              </a:schemeClr>
            </a:solidFill>
            <a:prstDash val="solid"/>
            <a:round/>
            <a:headEnd len="sm" w="sm" type="none"/>
            <a:tailEnd len="sm" w="sm" type="none"/>
          </a:ln>
        </p:spPr>
      </p:cxnSp>
      <p:sp>
        <p:nvSpPr>
          <p:cNvPr id="281" name="Google Shape;281;p44"/>
          <p:cNvSpPr txBox="1"/>
          <p:nvPr>
            <p:ph idx="1" type="body"/>
          </p:nvPr>
        </p:nvSpPr>
        <p:spPr>
          <a:xfrm>
            <a:off x="3732477" y="895350"/>
            <a:ext cx="4563818" cy="3524250"/>
          </a:xfrm>
          <a:prstGeom prst="rect">
            <a:avLst/>
          </a:prstGeom>
          <a:noFill/>
          <a:ln>
            <a:noFill/>
          </a:ln>
        </p:spPr>
        <p:txBody>
          <a:bodyPr anchorCtr="0" anchor="ctr" bIns="34275" lIns="68575" spcFirstLastPara="1" rIns="68575" wrap="square" tIns="34275">
            <a:normAutofit/>
          </a:bodyPr>
          <a:lstStyle/>
          <a:p>
            <a:pPr indent="-171450" lvl="0" marL="177800" rtl="0" algn="l">
              <a:lnSpc>
                <a:spcPct val="120000"/>
              </a:lnSpc>
              <a:spcBef>
                <a:spcPts val="0"/>
              </a:spcBef>
              <a:spcAft>
                <a:spcPts val="0"/>
              </a:spcAft>
              <a:buSzPts val="1500"/>
              <a:buFont typeface="Arial"/>
              <a:buChar char="•"/>
            </a:pPr>
            <a:r>
              <a:rPr b="1" lang="en"/>
              <a:t>Summary:</a:t>
            </a:r>
            <a:endParaRPr/>
          </a:p>
          <a:p>
            <a:pPr indent="-215900" lvl="1" marL="558800" rtl="0" algn="l">
              <a:lnSpc>
                <a:spcPct val="120000"/>
              </a:lnSpc>
              <a:spcBef>
                <a:spcPts val="400"/>
              </a:spcBef>
              <a:spcAft>
                <a:spcPts val="0"/>
              </a:spcAft>
              <a:buSzPts val="1400"/>
              <a:buFont typeface="Arial"/>
              <a:buChar char="•"/>
            </a:pPr>
            <a:r>
              <a:rPr lang="en"/>
              <a:t>"This movie recommendation system uses machine learning algorithms to predict movies that users are likely to enjoy based on their previous ratings and the characteristics of the movies."</a:t>
            </a:r>
            <a:endParaRPr/>
          </a:p>
          <a:p>
            <a:pPr indent="-171450" lvl="0" marL="177800" rtl="0" algn="l">
              <a:lnSpc>
                <a:spcPct val="120000"/>
              </a:lnSpc>
              <a:spcBef>
                <a:spcPts val="800"/>
              </a:spcBef>
              <a:spcAft>
                <a:spcPts val="0"/>
              </a:spcAft>
              <a:buSzPts val="1500"/>
              <a:buFont typeface="Arial"/>
              <a:buChar char="•"/>
            </a:pPr>
            <a:r>
              <a:rPr b="1" lang="en"/>
              <a:t>Impact:</a:t>
            </a:r>
            <a:endParaRPr/>
          </a:p>
          <a:p>
            <a:pPr indent="-215900" lvl="1" marL="558800" rtl="0" algn="l">
              <a:lnSpc>
                <a:spcPct val="120000"/>
              </a:lnSpc>
              <a:spcBef>
                <a:spcPts val="400"/>
              </a:spcBef>
              <a:spcAft>
                <a:spcPts val="0"/>
              </a:spcAft>
              <a:buSzPts val="1400"/>
              <a:buFont typeface="Arial"/>
              <a:buChar char="•"/>
            </a:pPr>
            <a:r>
              <a:rPr lang="en"/>
              <a:t>"The recommendation system enhances the user experience by helping users discover new movies that match their preferences. This can be deployed in platforms like Netflix, Hulu, etc."</a:t>
            </a:r>
            <a:endParaRPr/>
          </a:p>
        </p:txBody>
      </p:sp>
      <p:sp>
        <p:nvSpPr>
          <p:cNvPr id="282" name="Google Shape;282;p44"/>
          <p:cNvSpPr txBox="1"/>
          <p:nvPr/>
        </p:nvSpPr>
        <p:spPr>
          <a:xfrm>
            <a:off x="5792422" y="4505909"/>
            <a:ext cx="2625536" cy="231901"/>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None/>
            </a:pPr>
            <a:r>
              <a:t/>
            </a:r>
            <a:endParaRPr b="0" sz="900" u="none">
              <a:solidFill>
                <a:schemeClr val="lt1"/>
              </a:solidFill>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169" name="Shape 169"/>
        <p:cNvGrpSpPr/>
        <p:nvPr/>
      </p:nvGrpSpPr>
      <p:grpSpPr>
        <a:xfrm>
          <a:off x="0" y="0"/>
          <a:ext cx="0" cy="0"/>
          <a:chOff x="0" y="0"/>
          <a:chExt cx="0" cy="0"/>
        </a:xfrm>
      </p:grpSpPr>
      <p:sp>
        <p:nvSpPr>
          <p:cNvPr id="170" name="Google Shape;170;p28"/>
          <p:cNvSpPr/>
          <p:nvPr/>
        </p:nvSpPr>
        <p:spPr>
          <a:xfrm>
            <a:off x="1" y="0"/>
            <a:ext cx="9143771" cy="5143500"/>
          </a:xfrm>
          <a:prstGeom prst="rect">
            <a:avLst/>
          </a:prstGeom>
          <a:gradFill>
            <a:gsLst>
              <a:gs pos="0">
                <a:srgbClr val="EBE9E6"/>
              </a:gs>
              <a:gs pos="100000">
                <a:srgbClr val="C9C5C0"/>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cxnSp>
        <p:nvCxnSpPr>
          <p:cNvPr id="171" name="Google Shape;171;p28"/>
          <p:cNvCxnSpPr/>
          <p:nvPr/>
        </p:nvCxnSpPr>
        <p:spPr>
          <a:xfrm>
            <a:off x="1090422" y="1385316"/>
            <a:ext cx="3133030" cy="0"/>
          </a:xfrm>
          <a:prstGeom prst="straightConnector1">
            <a:avLst/>
          </a:prstGeom>
          <a:noFill/>
          <a:ln cap="flat" cmpd="sng" w="31750">
            <a:solidFill>
              <a:schemeClr val="accent1"/>
            </a:solidFill>
            <a:prstDash val="solid"/>
            <a:round/>
            <a:headEnd len="sm" w="sm" type="none"/>
            <a:tailEnd len="sm" w="sm" type="none"/>
          </a:ln>
        </p:spPr>
      </p:cxnSp>
      <p:sp>
        <p:nvSpPr>
          <p:cNvPr id="172" name="Google Shape;172;p28"/>
          <p:cNvSpPr txBox="1"/>
          <p:nvPr>
            <p:ph type="title"/>
          </p:nvPr>
        </p:nvSpPr>
        <p:spPr>
          <a:xfrm>
            <a:off x="1088685" y="603390"/>
            <a:ext cx="3132383" cy="786926"/>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Gill Sans"/>
              <a:buNone/>
            </a:pPr>
            <a:r>
              <a:rPr lang="en"/>
              <a:t>INTRODUCTION</a:t>
            </a:r>
            <a:endParaRPr/>
          </a:p>
        </p:txBody>
      </p:sp>
      <p:sp>
        <p:nvSpPr>
          <p:cNvPr id="173" name="Google Shape;173;p28"/>
          <p:cNvSpPr/>
          <p:nvPr/>
        </p:nvSpPr>
        <p:spPr>
          <a:xfrm>
            <a:off x="0" y="1514607"/>
            <a:ext cx="9144000" cy="3079456"/>
          </a:xfrm>
          <a:prstGeom prst="rect">
            <a:avLst/>
          </a:prstGeom>
          <a:gradFill>
            <a:gsLst>
              <a:gs pos="0">
                <a:srgbClr val="DFDBD5">
                  <a:alpha val="0"/>
                </a:srgbClr>
              </a:gs>
              <a:gs pos="100000">
                <a:schemeClr val="lt2"/>
              </a:gs>
            </a:gsLst>
            <a:lin ang="5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174" name="Google Shape;174;p28"/>
          <p:cNvSpPr txBox="1"/>
          <p:nvPr>
            <p:ph idx="1" type="body"/>
          </p:nvPr>
        </p:nvSpPr>
        <p:spPr>
          <a:xfrm>
            <a:off x="1088686" y="1511799"/>
            <a:ext cx="3129159" cy="2587960"/>
          </a:xfrm>
          <a:prstGeom prst="rect">
            <a:avLst/>
          </a:prstGeom>
          <a:noFill/>
          <a:ln>
            <a:noFill/>
          </a:ln>
        </p:spPr>
        <p:txBody>
          <a:bodyPr anchorCtr="0" anchor="t" bIns="34275" lIns="68575" spcFirstLastPara="1" rIns="68575" wrap="square" tIns="34275">
            <a:normAutofit/>
          </a:bodyPr>
          <a:lstStyle/>
          <a:p>
            <a:pPr indent="-177800" lvl="0" marL="177800" rtl="0" algn="l">
              <a:lnSpc>
                <a:spcPct val="110000"/>
              </a:lnSpc>
              <a:spcBef>
                <a:spcPts val="0"/>
              </a:spcBef>
              <a:spcAft>
                <a:spcPts val="0"/>
              </a:spcAft>
              <a:buSzPts val="1000"/>
              <a:buChar char="•"/>
            </a:pPr>
            <a:r>
              <a:rPr lang="en" sz="1000"/>
              <a:t>With the vast number of movies available across various platforms, it becomes difficult for users to find movies they will enjoy. This system aims to address this problem by providing personalized movie recommendations based on user preferences and previous movie ratings. Provide movie recommendations to users, improving their movie discovery experience.</a:t>
            </a:r>
            <a:endParaRPr/>
          </a:p>
          <a:p>
            <a:pPr indent="-177800" lvl="0" marL="177800" rtl="0" algn="l">
              <a:lnSpc>
                <a:spcPct val="110000"/>
              </a:lnSpc>
              <a:spcBef>
                <a:spcPts val="800"/>
              </a:spcBef>
              <a:spcAft>
                <a:spcPts val="0"/>
              </a:spcAft>
              <a:buSzPts val="1000"/>
              <a:buChar char="•"/>
            </a:pPr>
            <a:r>
              <a:rPr lang="en" sz="1000"/>
              <a:t>The goal of this project is to build a recommendation system using machine learning techniques to suggest movies to users based on their past interactions and ratings. The system will aim to predict the most relevant movies for each user, enhancing their movie discovery experience.</a:t>
            </a:r>
            <a:endParaRPr/>
          </a:p>
        </p:txBody>
      </p:sp>
      <p:pic>
        <p:nvPicPr>
          <p:cNvPr descr="Theatre" id="175" name="Google Shape;175;p28"/>
          <p:cNvPicPr preferRelativeResize="0"/>
          <p:nvPr/>
        </p:nvPicPr>
        <p:blipFill rotWithShape="1">
          <a:blip r:embed="rId3">
            <a:alphaModFix/>
          </a:blip>
          <a:srcRect b="0" l="0" r="0" t="0"/>
          <a:stretch/>
        </p:blipFill>
        <p:spPr>
          <a:xfrm>
            <a:off x="4683188" y="604187"/>
            <a:ext cx="3495572" cy="3495572"/>
          </a:xfrm>
          <a:prstGeom prst="rect">
            <a:avLst/>
          </a:prstGeom>
          <a:noFill/>
          <a:ln>
            <a:noFill/>
          </a:ln>
        </p:spPr>
      </p:pic>
      <p:pic>
        <p:nvPicPr>
          <p:cNvPr id="176" name="Google Shape;176;p28"/>
          <p:cNvPicPr preferRelativeResize="0"/>
          <p:nvPr/>
        </p:nvPicPr>
        <p:blipFill rotWithShape="1">
          <a:blip r:embed="rId4">
            <a:alphaModFix/>
          </a:blip>
          <a:srcRect b="-1538" l="0" r="0" t="1538"/>
          <a:stretch/>
        </p:blipFill>
        <p:spPr>
          <a:xfrm>
            <a:off x="0" y="4594860"/>
            <a:ext cx="9144000" cy="557213"/>
          </a:xfrm>
          <a:prstGeom prst="rect">
            <a:avLst/>
          </a:prstGeom>
          <a:noFill/>
          <a:ln>
            <a:noFill/>
          </a:ln>
        </p:spPr>
      </p:pic>
      <p:cxnSp>
        <p:nvCxnSpPr>
          <p:cNvPr id="177" name="Google Shape;177;p28"/>
          <p:cNvCxnSpPr/>
          <p:nvPr/>
        </p:nvCxnSpPr>
        <p:spPr>
          <a:xfrm>
            <a:off x="0" y="4596310"/>
            <a:ext cx="9144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Gill Sans"/>
              <a:buNone/>
            </a:pPr>
            <a:r>
              <a:rPr lang="en"/>
              <a:t>TECHNOLOGY STACK</a:t>
            </a:r>
            <a:endParaRPr/>
          </a:p>
        </p:txBody>
      </p:sp>
      <p:sp>
        <p:nvSpPr>
          <p:cNvPr id="183" name="Google Shape;183;p29"/>
          <p:cNvSpPr txBox="1"/>
          <p:nvPr>
            <p:ph idx="1" type="body"/>
          </p:nvPr>
        </p:nvSpPr>
        <p:spPr>
          <a:xfrm>
            <a:off x="1088684" y="1511799"/>
            <a:ext cx="7202456" cy="2587960"/>
          </a:xfrm>
          <a:prstGeom prst="rect">
            <a:avLst/>
          </a:prstGeom>
          <a:noFill/>
          <a:ln>
            <a:noFill/>
          </a:ln>
        </p:spPr>
        <p:txBody>
          <a:bodyPr anchorCtr="0" anchor="t" bIns="34275" lIns="68575" spcFirstLastPara="1" rIns="68575" wrap="square" tIns="34275">
            <a:normAutofit/>
          </a:bodyPr>
          <a:lstStyle/>
          <a:p>
            <a:pPr indent="-171450" lvl="0" marL="177800" rtl="0" algn="l">
              <a:lnSpc>
                <a:spcPct val="120000"/>
              </a:lnSpc>
              <a:spcBef>
                <a:spcPts val="0"/>
              </a:spcBef>
              <a:spcAft>
                <a:spcPts val="0"/>
              </a:spcAft>
              <a:buSzPts val="1500"/>
              <a:buChar char="•"/>
            </a:pPr>
            <a:r>
              <a:rPr b="1" lang="en"/>
              <a:t>Languages:</a:t>
            </a:r>
            <a:r>
              <a:rPr lang="en"/>
              <a:t> Python</a:t>
            </a:r>
            <a:endParaRPr/>
          </a:p>
          <a:p>
            <a:pPr indent="-171450" lvl="0" marL="177800" rtl="0" algn="l">
              <a:lnSpc>
                <a:spcPct val="120000"/>
              </a:lnSpc>
              <a:spcBef>
                <a:spcPts val="800"/>
              </a:spcBef>
              <a:spcAft>
                <a:spcPts val="0"/>
              </a:spcAft>
              <a:buSzPts val="1500"/>
              <a:buChar char="•"/>
            </a:pPr>
            <a:r>
              <a:rPr b="1" lang="en"/>
              <a:t>Framework</a:t>
            </a:r>
            <a:r>
              <a:rPr lang="en"/>
              <a:t>: Streamlit</a:t>
            </a:r>
            <a:endParaRPr/>
          </a:p>
          <a:p>
            <a:pPr indent="-171450" lvl="0" marL="177800" rtl="0" algn="l">
              <a:lnSpc>
                <a:spcPct val="120000"/>
              </a:lnSpc>
              <a:spcBef>
                <a:spcPts val="800"/>
              </a:spcBef>
              <a:spcAft>
                <a:spcPts val="0"/>
              </a:spcAft>
              <a:buSzPts val="1500"/>
              <a:buChar char="•"/>
            </a:pPr>
            <a:r>
              <a:rPr b="1" lang="en"/>
              <a:t>Libraries/Tools:</a:t>
            </a:r>
            <a:r>
              <a:rPr lang="en"/>
              <a:t> Pandas, NumPy, Scikit-Learn, Matplotlib, Seaborn.</a:t>
            </a:r>
            <a:endParaRPr/>
          </a:p>
          <a:p>
            <a:pPr indent="-171450" lvl="0" marL="177800" rtl="0" algn="l">
              <a:lnSpc>
                <a:spcPct val="120000"/>
              </a:lnSpc>
              <a:spcBef>
                <a:spcPts val="800"/>
              </a:spcBef>
              <a:spcAft>
                <a:spcPts val="0"/>
              </a:spcAft>
              <a:buSzPts val="1500"/>
              <a:buChar char="•"/>
            </a:pPr>
            <a:r>
              <a:rPr b="1" lang="en"/>
              <a:t>Machine Learning Algorithms:</a:t>
            </a:r>
            <a:r>
              <a:rPr lang="en"/>
              <a:t> Collaborative Filtering, Content-Based Filtering</a:t>
            </a:r>
            <a:endParaRPr/>
          </a:p>
          <a:p>
            <a:pPr indent="-171450" lvl="0" marL="177800" rtl="0" algn="l">
              <a:lnSpc>
                <a:spcPct val="120000"/>
              </a:lnSpc>
              <a:spcBef>
                <a:spcPts val="800"/>
              </a:spcBef>
              <a:spcAft>
                <a:spcPts val="0"/>
              </a:spcAft>
              <a:buSzPts val="1500"/>
              <a:buChar char="•"/>
            </a:pPr>
            <a:r>
              <a:rPr b="1" lang="en"/>
              <a:t>Others:</a:t>
            </a:r>
            <a:r>
              <a:rPr lang="en"/>
              <a:t> Jupyter Notebook (for development), Git (for version control), CircleCI</a:t>
            </a:r>
            <a:endParaRPr/>
          </a:p>
          <a:p>
            <a:pPr indent="0" lvl="0" marL="0" rtl="0" algn="l">
              <a:lnSpc>
                <a:spcPct val="120000"/>
              </a:lnSpc>
              <a:spcBef>
                <a:spcPts val="800"/>
              </a:spcBef>
              <a:spcAft>
                <a:spcPts val="0"/>
              </a:spcAft>
              <a:buSzPts val="15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Gill Sans"/>
              <a:buNone/>
            </a:pPr>
            <a:r>
              <a:rPr lang="en"/>
              <a:t>AUTHENTICATION &amp; AUTHORIZATION</a:t>
            </a:r>
            <a:endParaRPr/>
          </a:p>
        </p:txBody>
      </p:sp>
      <p:sp>
        <p:nvSpPr>
          <p:cNvPr id="189" name="Google Shape;189;p30"/>
          <p:cNvSpPr txBox="1"/>
          <p:nvPr>
            <p:ph idx="1" type="body"/>
          </p:nvPr>
        </p:nvSpPr>
        <p:spPr>
          <a:xfrm>
            <a:off x="1088684" y="1511799"/>
            <a:ext cx="7202456" cy="2587960"/>
          </a:xfrm>
          <a:prstGeom prst="rect">
            <a:avLst/>
          </a:prstGeom>
          <a:noFill/>
          <a:ln>
            <a:noFill/>
          </a:ln>
        </p:spPr>
        <p:txBody>
          <a:bodyPr anchorCtr="0" anchor="t" bIns="34275" lIns="68575" spcFirstLastPara="1" rIns="68575" wrap="square" tIns="34275">
            <a:normAutofit/>
          </a:bodyPr>
          <a:lstStyle/>
          <a:p>
            <a:pPr indent="-171450" lvl="0" marL="177800" rtl="0" algn="l">
              <a:lnSpc>
                <a:spcPct val="120000"/>
              </a:lnSpc>
              <a:spcBef>
                <a:spcPts val="0"/>
              </a:spcBef>
              <a:spcAft>
                <a:spcPts val="0"/>
              </a:spcAft>
              <a:buSzPts val="1500"/>
              <a:buChar char="•"/>
            </a:pPr>
            <a:r>
              <a:rPr b="1" lang="en"/>
              <a:t>SSO Integration</a:t>
            </a:r>
            <a:r>
              <a:rPr lang="en"/>
              <a:t>: Integrated </a:t>
            </a:r>
            <a:r>
              <a:rPr b="1" lang="en"/>
              <a:t>Auth0</a:t>
            </a:r>
            <a:r>
              <a:rPr lang="en"/>
              <a:t> to provide a seamless Single Sign-On (SSO) experience.</a:t>
            </a:r>
            <a:endParaRPr/>
          </a:p>
          <a:p>
            <a:pPr indent="-171450" lvl="0" marL="177800" rtl="0" algn="l">
              <a:lnSpc>
                <a:spcPct val="120000"/>
              </a:lnSpc>
              <a:spcBef>
                <a:spcPts val="800"/>
              </a:spcBef>
              <a:spcAft>
                <a:spcPts val="0"/>
              </a:spcAft>
              <a:buSzPts val="1500"/>
              <a:buChar char="•"/>
            </a:pPr>
            <a:r>
              <a:rPr b="1" lang="en"/>
              <a:t>Centralized Authentication</a:t>
            </a:r>
            <a:r>
              <a:rPr lang="en"/>
              <a:t>: Users can log in once and access all linked features without needing to re-enter credentials.</a:t>
            </a:r>
            <a:endParaRPr/>
          </a:p>
          <a:p>
            <a:pPr indent="-171450" lvl="0" marL="177800" rtl="0" algn="l">
              <a:lnSpc>
                <a:spcPct val="120000"/>
              </a:lnSpc>
              <a:spcBef>
                <a:spcPts val="800"/>
              </a:spcBef>
              <a:spcAft>
                <a:spcPts val="0"/>
              </a:spcAft>
              <a:buSzPts val="1500"/>
              <a:buChar char="•"/>
            </a:pPr>
            <a:r>
              <a:rPr b="1" lang="en"/>
              <a:t>Secure Access</a:t>
            </a:r>
            <a:r>
              <a:rPr lang="en"/>
              <a:t>: Auth0 manages security tokens and user sessions, ensuring a secure and efficient login process.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Gill Sans"/>
              <a:buNone/>
            </a:pPr>
            <a:r>
              <a:rPr lang="en"/>
              <a:t>DATASET OVERVIEW</a:t>
            </a:r>
            <a:endParaRPr/>
          </a:p>
        </p:txBody>
      </p:sp>
      <p:sp>
        <p:nvSpPr>
          <p:cNvPr id="195" name="Google Shape;195;p31"/>
          <p:cNvSpPr txBox="1"/>
          <p:nvPr>
            <p:ph idx="1" type="body"/>
          </p:nvPr>
        </p:nvSpPr>
        <p:spPr>
          <a:xfrm>
            <a:off x="1088684" y="1511799"/>
            <a:ext cx="7202456" cy="2587960"/>
          </a:xfrm>
          <a:prstGeom prst="rect">
            <a:avLst/>
          </a:prstGeom>
          <a:noFill/>
          <a:ln>
            <a:noFill/>
          </a:ln>
        </p:spPr>
        <p:txBody>
          <a:bodyPr anchorCtr="0" anchor="t" bIns="34275" lIns="68575" spcFirstLastPara="1" rIns="68575" wrap="square" tIns="34275">
            <a:normAutofit/>
          </a:bodyPr>
          <a:lstStyle/>
          <a:p>
            <a:pPr indent="-171450" lvl="0" marL="177800" rtl="0" algn="l">
              <a:lnSpc>
                <a:spcPct val="120000"/>
              </a:lnSpc>
              <a:spcBef>
                <a:spcPts val="0"/>
              </a:spcBef>
              <a:spcAft>
                <a:spcPts val="0"/>
              </a:spcAft>
              <a:buSzPts val="1500"/>
              <a:buChar char="●"/>
            </a:pPr>
            <a:r>
              <a:rPr b="1" lang="en"/>
              <a:t>Dataset Source: </a:t>
            </a:r>
            <a:r>
              <a:rPr lang="en"/>
              <a:t>TMDb API (The Movie Database), CSV raw data</a:t>
            </a:r>
            <a:endParaRPr/>
          </a:p>
          <a:p>
            <a:pPr indent="-171450" lvl="0" marL="177800" rtl="0" algn="l">
              <a:lnSpc>
                <a:spcPct val="120000"/>
              </a:lnSpc>
              <a:spcBef>
                <a:spcPts val="800"/>
              </a:spcBef>
              <a:spcAft>
                <a:spcPts val="0"/>
              </a:spcAft>
              <a:buSzPts val="1500"/>
              <a:buChar char="●"/>
            </a:pPr>
            <a:r>
              <a:rPr lang="en"/>
              <a:t>Dataset provides detailed information about the cast of movie, including:</a:t>
            </a:r>
            <a:endParaRPr sz="1100"/>
          </a:p>
          <a:p>
            <a:pPr indent="-190500" lvl="2" marL="863600" rtl="0" algn="l">
              <a:spcBef>
                <a:spcPts val="400"/>
              </a:spcBef>
              <a:spcAft>
                <a:spcPts val="0"/>
              </a:spcAft>
              <a:buSzPts val="1600"/>
              <a:buFont typeface="Gill Sans"/>
              <a:buChar char="■"/>
            </a:pPr>
            <a:r>
              <a:rPr lang="en" sz="1100"/>
              <a:t>Genre diversity</a:t>
            </a:r>
            <a:endParaRPr sz="1100"/>
          </a:p>
          <a:p>
            <a:pPr indent="-158750" lvl="2" marL="863600" rtl="0" algn="l">
              <a:lnSpc>
                <a:spcPct val="115000"/>
              </a:lnSpc>
              <a:spcBef>
                <a:spcPts val="0"/>
              </a:spcBef>
              <a:spcAft>
                <a:spcPts val="0"/>
              </a:spcAft>
              <a:buClr>
                <a:schemeClr val="dk1"/>
              </a:buClr>
              <a:buSzPts val="1100"/>
              <a:buFont typeface="Gill Sans"/>
              <a:buChar char="■"/>
            </a:pPr>
            <a:r>
              <a:rPr lang="en" sz="1100"/>
              <a:t>Temporal range</a:t>
            </a:r>
            <a:endParaRPr sz="1100"/>
          </a:p>
          <a:p>
            <a:pPr indent="-158750" lvl="2" marL="863600" rtl="0" algn="l">
              <a:lnSpc>
                <a:spcPct val="115000"/>
              </a:lnSpc>
              <a:spcBef>
                <a:spcPts val="0"/>
              </a:spcBef>
              <a:spcAft>
                <a:spcPts val="0"/>
              </a:spcAft>
              <a:buClr>
                <a:schemeClr val="dk1"/>
              </a:buClr>
              <a:buSzPts val="1100"/>
              <a:buFont typeface="Gill Sans"/>
              <a:buChar char="■"/>
            </a:pPr>
            <a:r>
              <a:rPr lang="en" sz="1100"/>
              <a:t>Financial spectrum</a:t>
            </a:r>
            <a:endParaRPr sz="1100"/>
          </a:p>
          <a:p>
            <a:pPr indent="-158750" lvl="2" marL="863600" rtl="0" algn="l">
              <a:lnSpc>
                <a:spcPct val="115000"/>
              </a:lnSpc>
              <a:spcBef>
                <a:spcPts val="0"/>
              </a:spcBef>
              <a:spcAft>
                <a:spcPts val="0"/>
              </a:spcAft>
              <a:buClr>
                <a:schemeClr val="dk1"/>
              </a:buClr>
              <a:buSzPts val="1100"/>
              <a:buFont typeface="Gill Sans"/>
              <a:buChar char="■"/>
            </a:pPr>
            <a:r>
              <a:rPr lang="en" sz="1100"/>
              <a:t>Language distribution</a:t>
            </a:r>
            <a:endParaRPr sz="1100"/>
          </a:p>
          <a:p>
            <a:pPr indent="-158750" lvl="2" marL="863600" rtl="0" algn="l">
              <a:lnSpc>
                <a:spcPct val="115000"/>
              </a:lnSpc>
              <a:spcBef>
                <a:spcPts val="0"/>
              </a:spcBef>
              <a:spcAft>
                <a:spcPts val="0"/>
              </a:spcAft>
              <a:buSzPts val="1100"/>
              <a:buFont typeface="Gill Sans"/>
              <a:buChar char="■"/>
            </a:pPr>
            <a:r>
              <a:rPr lang="en" sz="1100"/>
              <a:t>Runtime average</a:t>
            </a:r>
            <a:endParaRPr sz="1100"/>
          </a:p>
          <a:p>
            <a:pPr indent="-165100" lvl="0" marL="177800" rtl="0" algn="l">
              <a:spcBef>
                <a:spcPts val="800"/>
              </a:spcBef>
              <a:spcAft>
                <a:spcPts val="0"/>
              </a:spcAft>
              <a:buSzPts val="1400"/>
              <a:buChar char="●"/>
            </a:pPr>
            <a:r>
              <a:rPr lang="en" sz="1400"/>
              <a:t>PostgreSQL on AWS RDS</a:t>
            </a:r>
            <a:endParaRPr sz="1000"/>
          </a:p>
          <a:p>
            <a:pPr indent="-76200" lvl="0" marL="177800" rtl="0" algn="l">
              <a:lnSpc>
                <a:spcPct val="120000"/>
              </a:lnSpc>
              <a:spcBef>
                <a:spcPts val="800"/>
              </a:spcBef>
              <a:spcAft>
                <a:spcPts val="0"/>
              </a:spcAft>
              <a:buSzPts val="15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Gill Sans"/>
              <a:buNone/>
            </a:pPr>
            <a:r>
              <a:t/>
            </a:r>
            <a:endParaRPr b="1" sz="1400">
              <a:latin typeface="Arial"/>
              <a:ea typeface="Arial"/>
              <a:cs typeface="Arial"/>
              <a:sym typeface="Arial"/>
            </a:endParaRPr>
          </a:p>
          <a:p>
            <a:pPr indent="0" lvl="0" marL="0" rtl="0" algn="l">
              <a:lnSpc>
                <a:spcPct val="90000"/>
              </a:lnSpc>
              <a:spcBef>
                <a:spcPts val="0"/>
              </a:spcBef>
              <a:spcAft>
                <a:spcPts val="0"/>
              </a:spcAft>
              <a:buClr>
                <a:schemeClr val="dk1"/>
              </a:buClr>
              <a:buSzPts val="2400"/>
              <a:buFont typeface="Gill Sans"/>
              <a:buNone/>
            </a:pPr>
            <a:r>
              <a:rPr b="1" lang="en" sz="1400">
                <a:latin typeface="Arial"/>
                <a:ea typeface="Arial"/>
                <a:cs typeface="Arial"/>
                <a:sym typeface="Arial"/>
              </a:rPr>
              <a:t>PostgreSQL DB on AWS RDS </a:t>
            </a:r>
            <a:endParaRPr b="1" sz="1400">
              <a:latin typeface="Arial"/>
              <a:ea typeface="Arial"/>
              <a:cs typeface="Arial"/>
              <a:sym typeface="Arial"/>
            </a:endParaRPr>
          </a:p>
          <a:p>
            <a:pPr indent="0" lvl="0" marL="0" rtl="0" algn="l">
              <a:lnSpc>
                <a:spcPct val="90000"/>
              </a:lnSpc>
              <a:spcBef>
                <a:spcPts val="0"/>
              </a:spcBef>
              <a:spcAft>
                <a:spcPts val="0"/>
              </a:spcAft>
              <a:buClr>
                <a:schemeClr val="dk1"/>
              </a:buClr>
              <a:buSzPts val="2400"/>
              <a:buFont typeface="Gill Sans"/>
              <a:buNone/>
            </a:pPr>
            <a:r>
              <a:t/>
            </a:r>
            <a:endParaRPr/>
          </a:p>
        </p:txBody>
      </p:sp>
      <p:pic>
        <p:nvPicPr>
          <p:cNvPr descr="A screenshot of a computer&#10;&#10;Description automatically generated" id="201" name="Google Shape;201;p32"/>
          <p:cNvPicPr preferRelativeResize="0"/>
          <p:nvPr>
            <p:ph idx="1" type="body"/>
          </p:nvPr>
        </p:nvPicPr>
        <p:blipFill rotWithShape="1">
          <a:blip r:embed="rId3">
            <a:alphaModFix/>
          </a:blip>
          <a:srcRect b="0" l="0" r="0" t="0"/>
          <a:stretch/>
        </p:blipFill>
        <p:spPr>
          <a:xfrm>
            <a:off x="2240425" y="1512094"/>
            <a:ext cx="4898894" cy="258722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Gill Sans"/>
              <a:buNone/>
            </a:pPr>
            <a:r>
              <a:rPr lang="en"/>
              <a:t>SCREENSHOT OF </a:t>
            </a:r>
            <a:r>
              <a:rPr lang="en"/>
              <a:t>DATABASE </a:t>
            </a:r>
            <a:r>
              <a:rPr lang="en"/>
              <a:t>TABLE</a:t>
            </a:r>
            <a:endParaRPr/>
          </a:p>
        </p:txBody>
      </p:sp>
      <p:pic>
        <p:nvPicPr>
          <p:cNvPr descr="A screenshot of a computer&#10;&#10;Description automatically generated" id="207" name="Google Shape;207;p33"/>
          <p:cNvPicPr preferRelativeResize="0"/>
          <p:nvPr>
            <p:ph idx="1" type="body"/>
          </p:nvPr>
        </p:nvPicPr>
        <p:blipFill rotWithShape="1">
          <a:blip r:embed="rId3">
            <a:alphaModFix/>
          </a:blip>
          <a:srcRect b="0" l="0" r="0" t="0"/>
          <a:stretch/>
        </p:blipFill>
        <p:spPr>
          <a:xfrm>
            <a:off x="1641871" y="1576983"/>
            <a:ext cx="6096000" cy="2457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Gill Sans"/>
              <a:buNone/>
            </a:pPr>
            <a:r>
              <a:rPr lang="en"/>
              <a:t>DATA PREPROCESSING</a:t>
            </a:r>
            <a:endParaRPr/>
          </a:p>
        </p:txBody>
      </p:sp>
      <p:sp>
        <p:nvSpPr>
          <p:cNvPr id="213" name="Google Shape;213;p34"/>
          <p:cNvSpPr txBox="1"/>
          <p:nvPr>
            <p:ph idx="1" type="body"/>
          </p:nvPr>
        </p:nvSpPr>
        <p:spPr>
          <a:xfrm>
            <a:off x="1088684" y="1511799"/>
            <a:ext cx="7202456" cy="2587960"/>
          </a:xfrm>
          <a:prstGeom prst="rect">
            <a:avLst/>
          </a:prstGeom>
          <a:noFill/>
          <a:ln>
            <a:noFill/>
          </a:ln>
        </p:spPr>
        <p:txBody>
          <a:bodyPr anchorCtr="0" anchor="t" bIns="34275" lIns="68575" spcFirstLastPara="1" rIns="68575" wrap="square" tIns="34275">
            <a:normAutofit fontScale="85000" lnSpcReduction="10000"/>
          </a:bodyPr>
          <a:lstStyle/>
          <a:p>
            <a:pPr indent="-182562" lvl="0" marL="177800" rtl="0" algn="l">
              <a:lnSpc>
                <a:spcPct val="120000"/>
              </a:lnSpc>
              <a:spcBef>
                <a:spcPts val="0"/>
              </a:spcBef>
              <a:spcAft>
                <a:spcPts val="0"/>
              </a:spcAft>
              <a:buSzPct val="100000"/>
              <a:buChar char="•"/>
            </a:pPr>
            <a:r>
              <a:rPr b="1" lang="en"/>
              <a:t>Data Cleaning:</a:t>
            </a:r>
            <a:endParaRPr/>
          </a:p>
          <a:p>
            <a:pPr indent="-182562" lvl="0" marL="177800" rtl="0" algn="l">
              <a:lnSpc>
                <a:spcPct val="120000"/>
              </a:lnSpc>
              <a:spcBef>
                <a:spcPts val="800"/>
              </a:spcBef>
              <a:spcAft>
                <a:spcPts val="0"/>
              </a:spcAft>
              <a:buSzPct val="100000"/>
              <a:buFont typeface="Arial"/>
              <a:buChar char="•"/>
            </a:pPr>
            <a:r>
              <a:rPr lang="en"/>
              <a:t>Handled missing values by removing or imputing data.</a:t>
            </a:r>
            <a:endParaRPr/>
          </a:p>
          <a:p>
            <a:pPr indent="-182562" lvl="0" marL="177800" rtl="0" algn="l">
              <a:lnSpc>
                <a:spcPct val="120000"/>
              </a:lnSpc>
              <a:spcBef>
                <a:spcPts val="800"/>
              </a:spcBef>
              <a:spcAft>
                <a:spcPts val="0"/>
              </a:spcAft>
              <a:buSzPct val="100000"/>
              <a:buFont typeface="Arial"/>
              <a:buChar char="•"/>
            </a:pPr>
            <a:r>
              <a:rPr lang="en"/>
              <a:t>Removed any duplicate records to ensure data integrity.</a:t>
            </a:r>
            <a:endParaRPr/>
          </a:p>
          <a:p>
            <a:pPr indent="-182562" lvl="0" marL="177800" rtl="0" algn="l">
              <a:lnSpc>
                <a:spcPct val="120000"/>
              </a:lnSpc>
              <a:spcBef>
                <a:spcPts val="800"/>
              </a:spcBef>
              <a:spcAft>
                <a:spcPts val="0"/>
              </a:spcAft>
              <a:buSzPct val="100000"/>
              <a:buChar char="•"/>
            </a:pPr>
            <a:r>
              <a:rPr b="1" lang="en"/>
              <a:t>Feature Engineering:</a:t>
            </a:r>
            <a:endParaRPr/>
          </a:p>
          <a:p>
            <a:pPr indent="-182562" lvl="0" marL="177800" rtl="0" algn="l">
              <a:lnSpc>
                <a:spcPct val="120000"/>
              </a:lnSpc>
              <a:spcBef>
                <a:spcPts val="800"/>
              </a:spcBef>
              <a:spcAft>
                <a:spcPts val="0"/>
              </a:spcAft>
              <a:buSzPct val="100000"/>
              <a:buFont typeface="Arial"/>
              <a:buChar char="•"/>
            </a:pPr>
            <a:r>
              <a:rPr lang="en"/>
              <a:t>Converted categorical variables like movie genres into numerical format (using one-hot encoding).</a:t>
            </a:r>
            <a:endParaRPr/>
          </a:p>
          <a:p>
            <a:pPr indent="-182562" lvl="0" marL="177800" rtl="0" algn="l">
              <a:lnSpc>
                <a:spcPct val="120000"/>
              </a:lnSpc>
              <a:spcBef>
                <a:spcPts val="800"/>
              </a:spcBef>
              <a:spcAft>
                <a:spcPts val="0"/>
              </a:spcAft>
              <a:buSzPct val="100000"/>
              <a:buFont typeface="Arial"/>
              <a:buChar char="•"/>
            </a:pPr>
            <a:r>
              <a:rPr lang="en"/>
              <a:t>Created a user-item interaction matrix from the ratings data.</a:t>
            </a:r>
            <a:endParaRPr/>
          </a:p>
          <a:p>
            <a:pPr indent="-182562" lvl="0" marL="177800" rtl="0" algn="l">
              <a:lnSpc>
                <a:spcPct val="120000"/>
              </a:lnSpc>
              <a:spcBef>
                <a:spcPts val="800"/>
              </a:spcBef>
              <a:spcAft>
                <a:spcPts val="0"/>
              </a:spcAft>
              <a:buSzPct val="100000"/>
              <a:buChar char="•"/>
            </a:pPr>
            <a:r>
              <a:rPr b="1" lang="en"/>
              <a:t>Normalization:</a:t>
            </a:r>
            <a:endParaRPr/>
          </a:p>
          <a:p>
            <a:pPr indent="-182562" lvl="0" marL="177800" rtl="0" algn="l">
              <a:lnSpc>
                <a:spcPct val="120000"/>
              </a:lnSpc>
              <a:spcBef>
                <a:spcPts val="800"/>
              </a:spcBef>
              <a:spcAft>
                <a:spcPts val="0"/>
              </a:spcAft>
              <a:buSzPct val="100000"/>
              <a:buFont typeface="Arial"/>
              <a:buChar char="•"/>
            </a:pPr>
            <a:r>
              <a:rPr lang="en"/>
              <a:t>Scaled the ratings to ensure uniformity in the data.</a:t>
            </a:r>
            <a:endParaRPr/>
          </a:p>
          <a:p>
            <a:pPr indent="-101600" lvl="0" marL="177800" rtl="0" algn="l">
              <a:lnSpc>
                <a:spcPct val="120000"/>
              </a:lnSpc>
              <a:spcBef>
                <a:spcPts val="800"/>
              </a:spcBef>
              <a:spcAft>
                <a:spcPts val="0"/>
              </a:spcAft>
              <a:buSzPct val="100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1088684" y="603389"/>
            <a:ext cx="7202456" cy="786926"/>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Gill Sans"/>
              <a:buNone/>
            </a:pPr>
            <a:r>
              <a:rPr lang="en"/>
              <a:t>RECOMMENDATION TECHNIQUES</a:t>
            </a:r>
            <a:endParaRPr/>
          </a:p>
        </p:txBody>
      </p:sp>
      <p:sp>
        <p:nvSpPr>
          <p:cNvPr id="219" name="Google Shape;219;p35"/>
          <p:cNvSpPr txBox="1"/>
          <p:nvPr>
            <p:ph idx="1" type="body"/>
          </p:nvPr>
        </p:nvSpPr>
        <p:spPr>
          <a:xfrm>
            <a:off x="1088684" y="1511799"/>
            <a:ext cx="7202456" cy="2587960"/>
          </a:xfrm>
          <a:prstGeom prst="rect">
            <a:avLst/>
          </a:prstGeom>
          <a:noFill/>
          <a:ln>
            <a:noFill/>
          </a:ln>
        </p:spPr>
        <p:txBody>
          <a:bodyPr anchorCtr="0" anchor="t" bIns="34275" lIns="68575" spcFirstLastPara="1" rIns="68575" wrap="square" tIns="34275">
            <a:normAutofit lnSpcReduction="20000"/>
          </a:bodyPr>
          <a:lstStyle/>
          <a:p>
            <a:pPr indent="0" lvl="0" marL="0" rtl="0" algn="l">
              <a:lnSpc>
                <a:spcPct val="115000"/>
              </a:lnSpc>
              <a:spcBef>
                <a:spcPts val="1800"/>
              </a:spcBef>
              <a:spcAft>
                <a:spcPts val="0"/>
              </a:spcAft>
              <a:buNone/>
            </a:pPr>
            <a:r>
              <a:rPr b="1" lang="en" sz="1700"/>
              <a:t>Recommendation Generation Logic</a:t>
            </a:r>
            <a:endParaRPr b="1" sz="1700"/>
          </a:p>
          <a:p>
            <a:pPr indent="0" lvl="0" marL="0" rtl="0" algn="l">
              <a:lnSpc>
                <a:spcPct val="115000"/>
              </a:lnSpc>
              <a:spcBef>
                <a:spcPts val="1200"/>
              </a:spcBef>
              <a:spcAft>
                <a:spcPts val="0"/>
              </a:spcAft>
              <a:buNone/>
            </a:pPr>
            <a:r>
              <a:rPr lang="en" sz="1400"/>
              <a:t>When generating recommendations, our system:</a:t>
            </a:r>
            <a:endParaRPr sz="1400"/>
          </a:p>
          <a:p>
            <a:pPr indent="-317500" lvl="0" marL="457200" rtl="0" algn="l">
              <a:lnSpc>
                <a:spcPct val="115000"/>
              </a:lnSpc>
              <a:spcBef>
                <a:spcPts val="1200"/>
              </a:spcBef>
              <a:spcAft>
                <a:spcPts val="0"/>
              </a:spcAft>
              <a:buClr>
                <a:schemeClr val="dk1"/>
              </a:buClr>
              <a:buSzPts val="1400"/>
              <a:buFont typeface="Gill Sans"/>
              <a:buAutoNum type="arabicPeriod"/>
            </a:pPr>
            <a:r>
              <a:rPr lang="en" sz="1400"/>
              <a:t>Retrieves the pre-computed similarity vector for the selected movie</a:t>
            </a:r>
            <a:endParaRPr sz="1400"/>
          </a:p>
          <a:p>
            <a:pPr indent="-317500" lvl="0" marL="457200" rtl="0" algn="l">
              <a:lnSpc>
                <a:spcPct val="115000"/>
              </a:lnSpc>
              <a:spcBef>
                <a:spcPts val="0"/>
              </a:spcBef>
              <a:spcAft>
                <a:spcPts val="0"/>
              </a:spcAft>
              <a:buClr>
                <a:schemeClr val="dk1"/>
              </a:buClr>
              <a:buSzPts val="1400"/>
              <a:buFont typeface="Gill Sans"/>
              <a:buAutoNum type="arabicPeriod"/>
            </a:pPr>
            <a:r>
              <a:rPr lang="en" sz="1400"/>
              <a:t>Ranks all other movies by similarity score</a:t>
            </a:r>
            <a:endParaRPr sz="1400"/>
          </a:p>
          <a:p>
            <a:pPr indent="-317500" lvl="0" marL="457200" rtl="0" algn="l">
              <a:lnSpc>
                <a:spcPct val="115000"/>
              </a:lnSpc>
              <a:spcBef>
                <a:spcPts val="0"/>
              </a:spcBef>
              <a:spcAft>
                <a:spcPts val="0"/>
              </a:spcAft>
              <a:buClr>
                <a:schemeClr val="dk1"/>
              </a:buClr>
              <a:buSzPts val="1400"/>
              <a:buFont typeface="Gill Sans"/>
              <a:buAutoNum type="arabicPeriod"/>
            </a:pPr>
            <a:r>
              <a:rPr lang="en" sz="1400"/>
              <a:t>Filters the top 25 similar movies</a:t>
            </a:r>
            <a:endParaRPr sz="1400"/>
          </a:p>
          <a:p>
            <a:pPr indent="-317500" lvl="0" marL="457200" rtl="0" algn="l">
              <a:lnSpc>
                <a:spcPct val="115000"/>
              </a:lnSpc>
              <a:spcBef>
                <a:spcPts val="0"/>
              </a:spcBef>
              <a:spcAft>
                <a:spcPts val="0"/>
              </a:spcAft>
              <a:buClr>
                <a:schemeClr val="dk1"/>
              </a:buClr>
              <a:buSzPts val="1400"/>
              <a:buFont typeface="Gill Sans"/>
              <a:buAutoNum type="arabicPeriod"/>
            </a:pPr>
            <a:r>
              <a:rPr lang="en" sz="1400"/>
              <a:t>Diversifies results by including recommendations from all five similarity types</a:t>
            </a:r>
            <a:endParaRPr sz="1400"/>
          </a:p>
          <a:p>
            <a:pPr indent="-317500" lvl="0" marL="457200" rtl="0" algn="l">
              <a:lnSpc>
                <a:spcPct val="115000"/>
              </a:lnSpc>
              <a:spcBef>
                <a:spcPts val="0"/>
              </a:spcBef>
              <a:spcAft>
                <a:spcPts val="0"/>
              </a:spcAft>
              <a:buClr>
                <a:schemeClr val="dk1"/>
              </a:buClr>
              <a:buSzPts val="1400"/>
              <a:buFont typeface="Gill Sans"/>
              <a:buAutoNum type="arabicPeriod"/>
            </a:pPr>
            <a:r>
              <a:rPr lang="en" sz="1400"/>
              <a:t>Removes duplicates to ensure variety in suggestions</a:t>
            </a:r>
            <a:endParaRPr sz="1400"/>
          </a:p>
          <a:p>
            <a:pPr indent="0" lvl="0" marL="177800" rtl="0" algn="l">
              <a:lnSpc>
                <a:spcPct val="120000"/>
              </a:lnSpc>
              <a:spcBef>
                <a:spcPts val="1200"/>
              </a:spcBef>
              <a:spcAft>
                <a:spcPts val="0"/>
              </a:spcAft>
              <a:buNone/>
            </a:pPr>
            <a:r>
              <a:t/>
            </a:r>
            <a:endParaRPr b="1"/>
          </a:p>
          <a:p>
            <a:pPr indent="-88900" lvl="0" marL="177800" rtl="0" algn="l">
              <a:lnSpc>
                <a:spcPct val="120000"/>
              </a:lnSpc>
              <a:spcBef>
                <a:spcPts val="800"/>
              </a:spcBef>
              <a:spcAft>
                <a:spcPts val="0"/>
              </a:spcAft>
              <a:buSzPts val="15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