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v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P</a:t>
            </a:r>
            <a:r>
              <a:rPr altLang="en-GB" sz="2400" lang="en-US"/>
              <a:t>r</a:t>
            </a:r>
            <a:r>
              <a:rPr altLang="en-GB" sz="2400" lang="en-US"/>
              <a:t>e</a:t>
            </a:r>
            <a:r>
              <a:rPr altLang="en-GB" sz="2400" lang="en-US"/>
              <a:t>e</a:t>
            </a:r>
            <a:r>
              <a:rPr altLang="en-GB" sz="2400" lang="en-US"/>
              <a:t>t</a:t>
            </a:r>
            <a:r>
              <a:rPr altLang="en-GB" sz="2400" lang="en-US"/>
              <a:t>a</a:t>
            </a:r>
            <a:r>
              <a:rPr altLang="en-GB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9</a:t>
            </a:r>
            <a:r>
              <a:rPr altLang="en-GB" dirty="0" sz="2400" lang="en-US"/>
              <a:t>1</a:t>
            </a:r>
            <a:r>
              <a:rPr altLang="en-GB" dirty="0" sz="2400" lang="en-US"/>
              <a:t>,</a:t>
            </a:r>
            <a:endParaRPr altLang="en-US" lang="zh-CN"/>
          </a:p>
          <a:p>
            <a:r>
              <a:rPr altLang="en-GB" dirty="0" sz="2400" lang="en-US"/>
              <a:t>3DFDAA08701BC8FAE5747FC920B3BCEB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2024-09-12T04:42:05Z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0c7181b3198f44ddbfab61112caf1b65</vt:lpwstr>
  </property>
</Properties>
</file>