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8"/>
  </p:notesMasterIdLst>
  <p:handoutMasterIdLst>
    <p:handoutMasterId r:id="rId9"/>
  </p:handout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6A6A6"/>
    <a:srgbClr val="595959"/>
    <a:srgbClr val="FFFF00"/>
    <a:srgbClr val="586EA6"/>
    <a:srgbClr val="81BCC7"/>
    <a:srgbClr val="80BBCA"/>
    <a:srgbClr val="92BECA"/>
    <a:srgbClr val="90BB23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0F1F77-0FDD-4CEF-8CE3-6596D7ED62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D54E-8100-4872-8AF0-39F3727FB2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1BDF1-0C23-4D6E-BDB6-D83614E7CB3F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D969E-2A1B-455E-95FB-AB399A2DE6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70D06-6511-4CAC-8503-A52685CE16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22E74-4A44-4A58-9D54-EB108DAEC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5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8F17-591D-4FAE-B71A-8A081249D769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6859-042C-4B80-873A-544528B0A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3EA8470-A4B0-4D85-98ED-0A822041BAB0}"/>
              </a:ext>
            </a:extLst>
          </p:cNvPr>
          <p:cNvSpPr/>
          <p:nvPr userDrawn="1"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80598-73E8-41A4-A29B-4E29C2791D7E}"/>
              </a:ext>
            </a:extLst>
          </p:cNvPr>
          <p:cNvSpPr/>
          <p:nvPr userDrawn="1"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24467-2B73-4438-AD75-4AE0A86FA910}"/>
              </a:ext>
            </a:extLst>
          </p:cNvPr>
          <p:cNvSpPr/>
          <p:nvPr userDrawn="1"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805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62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0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62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79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13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71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91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901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901603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0772FB0-32ED-4DB8-9F56-587A5BEF3F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70"/>
            <a:ext cx="9120216" cy="3304549"/>
          </a:xfrm>
        </p:spPr>
        <p:txBody>
          <a:bodyPr anchor="ctr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 cap="none" spc="0" baseline="0">
                <a:solidFill>
                  <a:schemeClr val="bg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231619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405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90D47E-B3B8-440E-9F42-8E8BF157EBFB}"/>
              </a:ext>
            </a:extLst>
          </p:cNvPr>
          <p:cNvSpPr/>
          <p:nvPr userDrawn="1"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6" y="2345167"/>
            <a:ext cx="2947482" cy="33763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71A73-3F86-47BC-8F23-CF55E86418C3}"/>
              </a:ext>
            </a:extLst>
          </p:cNvPr>
          <p:cNvSpPr/>
          <p:nvPr userDrawn="1"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1134" y="860611"/>
            <a:ext cx="7315200" cy="51206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A5BF5-DE7F-4460-817D-AE1BAC336C92}"/>
              </a:ext>
            </a:extLst>
          </p:cNvPr>
          <p:cNvSpPr/>
          <p:nvPr userDrawn="1"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335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and 4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9268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1F6AA6-44A2-4F03-9FFE-66D0E2F0C92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40240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AA51A-AC54-4EAF-98E6-2A338021A4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869268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25DB2A-A40E-4DE5-8DA6-5FB847C0F0D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740240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0386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_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637691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7275" y="263842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909546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958" y="2641544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03" y="263337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660225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_by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A5CF-263B-4BE3-8A0F-4F64C91A3E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B4BDF-0731-43A1-9FA4-B813CCABFFBD}"/>
              </a:ext>
            </a:extLst>
          </p:cNvPr>
          <p:cNvSpPr/>
          <p:nvPr userDrawn="1"/>
        </p:nvSpPr>
        <p:spPr>
          <a:xfrm>
            <a:off x="0" y="2661238"/>
            <a:ext cx="4044464" cy="31313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936B2-F67D-47E2-B4EF-BFB09DFAE723}"/>
              </a:ext>
            </a:extLst>
          </p:cNvPr>
          <p:cNvSpPr/>
          <p:nvPr userDrawn="1"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99AE2-0582-4909-A290-DE0718ED189B}"/>
              </a:ext>
            </a:extLst>
          </p:cNvPr>
          <p:cNvSpPr/>
          <p:nvPr userDrawn="1"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F68EA6-727E-4DCD-8AC2-A483CE5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2795380"/>
            <a:ext cx="3369512" cy="288023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000" noProof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504EF3-1237-4467-9FD5-E0E43C1BAB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9197" y="1206481"/>
            <a:ext cx="4079631" cy="446912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68056DE-DA3F-41EF-A93F-C50A4A78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1018146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1906FD-7264-467E-8A95-6A1598BBAE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69"/>
            <a:ext cx="4213601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D9479BE-4889-4C54-8C9E-50648BC023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684769"/>
            <a:ext cx="4731990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CBEFBB2-2C32-4339-A0D7-FE21D732939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3225243"/>
            <a:ext cx="473199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D350AFD-FA04-40B5-BB0C-750B91312F9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783974" y="3225243"/>
            <a:ext cx="421360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81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78439C3-2539-4484-8848-B8140826D7D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83974" y="2684769"/>
            <a:ext cx="4235826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8FBFBF-CD25-4076-8A61-06DD30C0489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684768"/>
            <a:ext cx="4731991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32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864110"/>
            <a:ext cx="2947482" cy="1822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54FB1F0-6244-4B59-A42E-7B0515D37C8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2920" y="2686640"/>
            <a:ext cx="2947481" cy="3244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2A72E56-7D9E-4CDE-9E60-7770E79CF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69268" y="864111"/>
            <a:ext cx="7486120" cy="506671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0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65B3165-6F10-4D0F-9BC8-B4C451444D6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62466" y="2684770"/>
            <a:ext cx="1259814" cy="3304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EC084C-1181-4416-B55B-179995FCEE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83974" y="2684770"/>
            <a:ext cx="9120217" cy="33045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609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460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00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1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60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67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046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610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smtClean="0"/>
              <a:t>7/14/2018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smtClean="0"/>
          </a:p>
          <a:p>
            <a:r>
              <a:rPr lang="en-US" noProof="0" smtClean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662" r:id="rId18"/>
    <p:sldLayoutId id="2147483672" r:id="rId19"/>
    <p:sldLayoutId id="2147483676" r:id="rId20"/>
    <p:sldLayoutId id="2147483677" r:id="rId21"/>
    <p:sldLayoutId id="2147483673" r:id="rId22"/>
    <p:sldLayoutId id="2147483678" r:id="rId23"/>
    <p:sldLayoutId id="2147483674" r:id="rId24"/>
    <p:sldLayoutId id="2147483682" r:id="rId25"/>
    <p:sldLayoutId id="2147483684" r:id="rId26"/>
    <p:sldLayoutId id="2147483680" r:id="rId27"/>
    <p:sldLayoutId id="2147483683" r:id="rId28"/>
    <p:sldLayoutId id="2147483679" r:id="rId2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ublic/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B9AC2C2-8572-458B-92E0-FCFC56DAF5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2B5859-9D6F-46C0-ABF0-023C6B7412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1E24A-B45F-4E84-817F-A0D105887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874" y="1162576"/>
            <a:ext cx="8902126" cy="1515533"/>
          </a:xfrm>
        </p:spPr>
        <p:txBody>
          <a:bodyPr/>
          <a:lstStyle/>
          <a:p>
            <a:r>
              <a:rPr lang="en-ZA" sz="4400" b="1" dirty="0"/>
              <a:t>WEB &amp; MOBILE DEVELOPMENT INTERNSHIP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CF22D-34B9-4165-8498-9B48279F6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239589"/>
            <a:ext cx="10109202" cy="1149531"/>
          </a:xfrm>
        </p:spPr>
        <p:txBody>
          <a:bodyPr>
            <a:noAutofit/>
          </a:bodyPr>
          <a:lstStyle/>
          <a:p>
            <a:r>
              <a:rPr lang="en-US" sz="4000" b="1" dirty="0"/>
              <a:t>TASK#3: PAYMENT GATEWAY INTEGRATION</a:t>
            </a:r>
          </a:p>
          <a:p>
            <a:r>
              <a:rPr lang="en-US" sz="4000" b="1" dirty="0" smtClean="0"/>
              <a:t>BY: PREET BHANSALI</a:t>
            </a:r>
            <a:endParaRPr lang="en-US" sz="4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9A52-DC4D-4073-B101-9B4108DAAD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        BY</a:t>
            </a:r>
            <a:r>
              <a:rPr lang="en-US" sz="4400" b="1" dirty="0">
                <a:solidFill>
                  <a:schemeClr val="tx1"/>
                </a:solidFill>
              </a:rPr>
              <a:t>: PREET BHANSALI</a:t>
            </a:r>
          </a:p>
          <a:p>
            <a:endParaRPr lang="en-US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1" t="20171" r="22125" b="19349"/>
          <a:stretch/>
        </p:blipFill>
        <p:spPr>
          <a:xfrm>
            <a:off x="756663" y="2220686"/>
            <a:ext cx="164592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187F06-31CA-4FBC-8112-60EBC4B1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6" y="76812"/>
            <a:ext cx="12074434" cy="67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7646" y="2063931"/>
            <a:ext cx="11090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WEBSITE LINK:</a:t>
            </a:r>
          </a:p>
          <a:p>
            <a:r>
              <a:rPr lang="en-US" sz="40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https</a:t>
            </a:r>
            <a:r>
              <a:rPr lang="en-US" sz="4000" b="1" u="sng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://sahara-tsf.000webhostapp.com/</a:t>
            </a:r>
            <a:endParaRPr lang="en-US" sz="4000" b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86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3F4922-B139-402E-9C20-CC7FB72E5B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A50BC3-FC9F-491A-A65B-E638982E3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225736-1374-4CAC-8B19-47C9871FFC7D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16c05727-aa75-4e4a-9b5f-8a80a1165891"/>
    <ds:schemaRef ds:uri="71af3243-3dd4-4a8d-8c0d-dd76da1f02a5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26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Organic</vt:lpstr>
      <vt:lpstr>WEB &amp; MOBILE DEVELOPMENT INTERNSHIP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MOBILE DEVELOPMENT INTERNSHIP</dc:title>
  <dc:creator>bhagtani598@outlook.com</dc:creator>
  <cp:lastModifiedBy>Preet bhansali</cp:lastModifiedBy>
  <cp:revision>5</cp:revision>
  <dcterms:created xsi:type="dcterms:W3CDTF">2021-07-14T15:11:17Z</dcterms:created>
  <dcterms:modified xsi:type="dcterms:W3CDTF">2021-07-19T07:30:02Z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