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65" r:id="rId4"/>
  </p:sldMasterIdLst>
  <p:notesMasterIdLst>
    <p:notesMasterId r:id="rId24"/>
  </p:notesMasterIdLst>
  <p:sldIdLst>
    <p:sldId id="280" r:id="rId5"/>
    <p:sldId id="302" r:id="rId6"/>
    <p:sldId id="312" r:id="rId7"/>
    <p:sldId id="283" r:id="rId8"/>
    <p:sldId id="298" r:id="rId9"/>
    <p:sldId id="285" r:id="rId10"/>
    <p:sldId id="313" r:id="rId11"/>
    <p:sldId id="317" r:id="rId12"/>
    <p:sldId id="319" r:id="rId13"/>
    <p:sldId id="300" r:id="rId14"/>
    <p:sldId id="315" r:id="rId15"/>
    <p:sldId id="290" r:id="rId16"/>
    <p:sldId id="321" r:id="rId17"/>
    <p:sldId id="322" r:id="rId18"/>
    <p:sldId id="323" r:id="rId19"/>
    <p:sldId id="309" r:id="rId20"/>
    <p:sldId id="311" r:id="rId21"/>
    <p:sldId id="314" r:id="rId22"/>
    <p:sldId id="29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83AA9-661A-4481-B056-B2AEFD7EB893}" v="480" dt="2024-09-30T13:11:51.9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62" autoAdjust="0"/>
    <p:restoredTop sz="94619" autoAdjust="0"/>
  </p:normalViewPr>
  <p:slideViewPr>
    <p:cSldViewPr snapToGrid="0">
      <p:cViewPr varScale="1">
        <p:scale>
          <a:sx n="59" d="100"/>
          <a:sy n="59" d="100"/>
        </p:scale>
        <p:origin x="90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eth Nazareth" userId="e89e80fa2d73989d" providerId="LiveId" clId="{2A783AA9-661A-4481-B056-B2AEFD7EB893}"/>
    <pc:docChg chg="undo redo custSel addSld delSld modSld sldOrd">
      <pc:chgData name="Preeth Nazareth" userId="e89e80fa2d73989d" providerId="LiveId" clId="{2A783AA9-661A-4481-B056-B2AEFD7EB893}" dt="2024-09-30T13:17:47.091" v="7212" actId="20577"/>
      <pc:docMkLst>
        <pc:docMk/>
      </pc:docMkLst>
      <pc:sldChg chg="addSp delSp modSp mod ord setBg addAnim delDesignElem">
        <pc:chgData name="Preeth Nazareth" userId="e89e80fa2d73989d" providerId="LiveId" clId="{2A783AA9-661A-4481-B056-B2AEFD7EB893}" dt="2024-09-29T09:41:00.410" v="6439"/>
        <pc:sldMkLst>
          <pc:docMk/>
          <pc:sldMk cId="1583120128" sldId="280"/>
        </pc:sldMkLst>
        <pc:spChg chg="mod ord">
          <ac:chgData name="Preeth Nazareth" userId="e89e80fa2d73989d" providerId="LiveId" clId="{2A783AA9-661A-4481-B056-B2AEFD7EB893}" dt="2024-09-28T10:24:37.497" v="6068" actId="26606"/>
          <ac:spMkLst>
            <pc:docMk/>
            <pc:sldMk cId="1583120128" sldId="280"/>
            <ac:spMk id="2" creationId="{0D1F047C-C727-42A7-85C5-68C5AA1B1A93}"/>
          </ac:spMkLst>
        </pc:spChg>
        <pc:spChg chg="mod ord">
          <ac:chgData name="Preeth Nazareth" userId="e89e80fa2d73989d" providerId="LiveId" clId="{2A783AA9-661A-4481-B056-B2AEFD7EB893}" dt="2024-09-28T10:24:37.497" v="6068" actId="26606"/>
          <ac:spMkLst>
            <pc:docMk/>
            <pc:sldMk cId="1583120128" sldId="280"/>
            <ac:spMk id="10" creationId="{C9C46CB9-61B0-97B0-34B6-B35D7C86AFA3}"/>
          </ac:spMkLst>
        </pc:spChg>
        <pc:spChg chg="add mod ord">
          <ac:chgData name="Preeth Nazareth" userId="e89e80fa2d73989d" providerId="LiveId" clId="{2A783AA9-661A-4481-B056-B2AEFD7EB893}" dt="2024-09-28T10:27:07.555" v="6102" actId="20577"/>
          <ac:spMkLst>
            <pc:docMk/>
            <pc:sldMk cId="1583120128" sldId="280"/>
            <ac:spMk id="11" creationId="{A214ED80-9154-2D0A-3D86-1B023FD541E9}"/>
          </ac:spMkLst>
        </pc:spChg>
        <pc:spChg chg="add del">
          <ac:chgData name="Preeth Nazareth" userId="e89e80fa2d73989d" providerId="LiveId" clId="{2A783AA9-661A-4481-B056-B2AEFD7EB893}" dt="2024-09-25T13:03:51.241" v="828" actId="26606"/>
          <ac:spMkLst>
            <pc:docMk/>
            <pc:sldMk cId="1583120128" sldId="280"/>
            <ac:spMk id="13" creationId="{A2679492-7988-4050-9056-542444452411}"/>
          </ac:spMkLst>
        </pc:spChg>
        <pc:spChg chg="add del">
          <ac:chgData name="Preeth Nazareth" userId="e89e80fa2d73989d" providerId="LiveId" clId="{2A783AA9-661A-4481-B056-B2AEFD7EB893}" dt="2024-09-25T13:03:51.241" v="828" actId="26606"/>
          <ac:spMkLst>
            <pc:docMk/>
            <pc:sldMk cId="1583120128" sldId="280"/>
            <ac:spMk id="14" creationId="{B091B163-7D61-4891-ABCF-5C13D9C418D0}"/>
          </ac:spMkLst>
        </pc:spChg>
        <pc:spChg chg="add del">
          <ac:chgData name="Preeth Nazareth" userId="e89e80fa2d73989d" providerId="LiveId" clId="{2A783AA9-661A-4481-B056-B2AEFD7EB893}" dt="2024-09-25T12:55:46.451" v="730" actId="26606"/>
          <ac:spMkLst>
            <pc:docMk/>
            <pc:sldMk cId="1583120128" sldId="280"/>
            <ac:spMk id="16" creationId="{633D240C-2220-494F-90F6-2A8A57C05CE0}"/>
          </ac:spMkLst>
        </pc:spChg>
        <pc:spChg chg="add del">
          <ac:chgData name="Preeth Nazareth" userId="e89e80fa2d73989d" providerId="LiveId" clId="{2A783AA9-661A-4481-B056-B2AEFD7EB893}" dt="2024-09-25T13:03:55.785" v="830" actId="26606"/>
          <ac:spMkLst>
            <pc:docMk/>
            <pc:sldMk cId="1583120128" sldId="280"/>
            <ac:spMk id="17" creationId="{35C956CA-A8FB-4F91-A258-FBE459CD99FC}"/>
          </ac:spMkLst>
        </pc:spChg>
        <pc:spChg chg="add del">
          <ac:chgData name="Preeth Nazareth" userId="e89e80fa2d73989d" providerId="LiveId" clId="{2A783AA9-661A-4481-B056-B2AEFD7EB893}" dt="2024-09-25T12:55:46.451" v="730" actId="26606"/>
          <ac:spMkLst>
            <pc:docMk/>
            <pc:sldMk cId="1583120128" sldId="280"/>
            <ac:spMk id="18" creationId="{82F8B5D5-EDD3-466C-9CFA-C8A8B1C7F6B8}"/>
          </ac:spMkLst>
        </pc:spChg>
        <pc:spChg chg="add del">
          <ac:chgData name="Preeth Nazareth" userId="e89e80fa2d73989d" providerId="LiveId" clId="{2A783AA9-661A-4481-B056-B2AEFD7EB893}" dt="2024-09-25T13:03:55.785" v="830" actId="26606"/>
          <ac:spMkLst>
            <pc:docMk/>
            <pc:sldMk cId="1583120128" sldId="280"/>
            <ac:spMk id="19" creationId="{70A48D59-8581-41F7-B529-F4617FE07A9A}"/>
          </ac:spMkLst>
        </pc:spChg>
        <pc:spChg chg="add del">
          <ac:chgData name="Preeth Nazareth" userId="e89e80fa2d73989d" providerId="LiveId" clId="{2A783AA9-661A-4481-B056-B2AEFD7EB893}" dt="2024-09-25T12:55:46.451" v="730" actId="26606"/>
          <ac:spMkLst>
            <pc:docMk/>
            <pc:sldMk cId="1583120128" sldId="280"/>
            <ac:spMk id="20" creationId="{9FC6858B-B383-4FB7-AAFA-9CBB9215D4BC}"/>
          </ac:spMkLst>
        </pc:spChg>
        <pc:spChg chg="add del">
          <ac:chgData name="Preeth Nazareth" userId="e89e80fa2d73989d" providerId="LiveId" clId="{2A783AA9-661A-4481-B056-B2AEFD7EB893}" dt="2024-09-25T12:55:47.862" v="732" actId="26606"/>
          <ac:spMkLst>
            <pc:docMk/>
            <pc:sldMk cId="1583120128" sldId="280"/>
            <ac:spMk id="22" creationId="{352BEC0E-22F8-46D0-9632-375DB541B06C}"/>
          </ac:spMkLst>
        </pc:spChg>
        <pc:spChg chg="add del">
          <ac:chgData name="Preeth Nazareth" userId="e89e80fa2d73989d" providerId="LiveId" clId="{2A783AA9-661A-4481-B056-B2AEFD7EB893}" dt="2024-09-25T12:55:47.862" v="732" actId="26606"/>
          <ac:spMkLst>
            <pc:docMk/>
            <pc:sldMk cId="1583120128" sldId="280"/>
            <ac:spMk id="23" creationId="{3FCFB1DE-0B7E-48CC-BA90-B2AB0889F9D6}"/>
          </ac:spMkLst>
        </pc:spChg>
        <pc:spChg chg="add del">
          <ac:chgData name="Preeth Nazareth" userId="e89e80fa2d73989d" providerId="LiveId" clId="{2A783AA9-661A-4481-B056-B2AEFD7EB893}" dt="2024-09-25T12:56:00.127" v="736" actId="26606"/>
          <ac:spMkLst>
            <pc:docMk/>
            <pc:sldMk cId="1583120128" sldId="280"/>
            <ac:spMk id="24" creationId="{1382A32C-5B0C-4B1C-A074-76C6DBCC9F87}"/>
          </ac:spMkLst>
        </pc:spChg>
        <pc:spChg chg="add del">
          <ac:chgData name="Preeth Nazareth" userId="e89e80fa2d73989d" providerId="LiveId" clId="{2A783AA9-661A-4481-B056-B2AEFD7EB893}" dt="2024-09-25T12:55:56.273" v="734" actId="26606"/>
          <ac:spMkLst>
            <pc:docMk/>
            <pc:sldMk cId="1583120128" sldId="280"/>
            <ac:spMk id="25" creationId="{9D25F302-27C5-414F-97F8-6EA0A6C028BA}"/>
          </ac:spMkLst>
        </pc:spChg>
        <pc:spChg chg="add del">
          <ac:chgData name="Preeth Nazareth" userId="e89e80fa2d73989d" providerId="LiveId" clId="{2A783AA9-661A-4481-B056-B2AEFD7EB893}" dt="2024-09-25T12:55:56.273" v="734" actId="26606"/>
          <ac:spMkLst>
            <pc:docMk/>
            <pc:sldMk cId="1583120128" sldId="280"/>
            <ac:spMk id="26" creationId="{830A36F8-48C2-4842-A87B-8CE8DF4E7FD2}"/>
          </ac:spMkLst>
        </pc:spChg>
        <pc:spChg chg="add del">
          <ac:chgData name="Preeth Nazareth" userId="e89e80fa2d73989d" providerId="LiveId" clId="{2A783AA9-661A-4481-B056-B2AEFD7EB893}" dt="2024-09-25T12:55:56.273" v="734" actId="26606"/>
          <ac:spMkLst>
            <pc:docMk/>
            <pc:sldMk cId="1583120128" sldId="280"/>
            <ac:spMk id="27" creationId="{7F488E8B-4E1E-4402-8935-D4E6C02615C7}"/>
          </ac:spMkLst>
        </pc:spChg>
        <pc:spChg chg="add del">
          <ac:chgData name="Preeth Nazareth" userId="e89e80fa2d73989d" providerId="LiveId" clId="{2A783AA9-661A-4481-B056-B2AEFD7EB893}" dt="2024-09-25T13:04:06.998" v="832" actId="26606"/>
          <ac:spMkLst>
            <pc:docMk/>
            <pc:sldMk cId="1583120128" sldId="280"/>
            <ac:spMk id="28" creationId="{C3896A03-3945-419A-B66B-4EE266EDD152}"/>
          </ac:spMkLst>
        </pc:spChg>
        <pc:spChg chg="add del">
          <ac:chgData name="Preeth Nazareth" userId="e89e80fa2d73989d" providerId="LiveId" clId="{2A783AA9-661A-4481-B056-B2AEFD7EB893}" dt="2024-09-25T12:56:00.127" v="736" actId="26606"/>
          <ac:spMkLst>
            <pc:docMk/>
            <pc:sldMk cId="1583120128" sldId="280"/>
            <ac:spMk id="29" creationId="{149FB5C3-7336-4FE0-A30C-CC0A3646D499}"/>
          </ac:spMkLst>
        </pc:spChg>
        <pc:spChg chg="add del">
          <ac:chgData name="Preeth Nazareth" userId="e89e80fa2d73989d" providerId="LiveId" clId="{2A783AA9-661A-4481-B056-B2AEFD7EB893}" dt="2024-09-25T13:04:06.998" v="832" actId="26606"/>
          <ac:spMkLst>
            <pc:docMk/>
            <pc:sldMk cId="1583120128" sldId="280"/>
            <ac:spMk id="31" creationId="{B34F5AD2-EDBD-4BBD-A55C-EAFFD0C7097A}"/>
          </ac:spMkLst>
        </pc:spChg>
        <pc:spChg chg="add del">
          <ac:chgData name="Preeth Nazareth" userId="e89e80fa2d73989d" providerId="LiveId" clId="{2A783AA9-661A-4481-B056-B2AEFD7EB893}" dt="2024-09-25T12:56:00.127" v="736" actId="26606"/>
          <ac:spMkLst>
            <pc:docMk/>
            <pc:sldMk cId="1583120128" sldId="280"/>
            <ac:spMk id="32" creationId="{0DA909B4-15FF-46A6-8A7F-7AEF977FE9ED}"/>
          </ac:spMkLst>
        </pc:spChg>
        <pc:spChg chg="add del">
          <ac:chgData name="Preeth Nazareth" userId="e89e80fa2d73989d" providerId="LiveId" clId="{2A783AA9-661A-4481-B056-B2AEFD7EB893}" dt="2024-09-25T13:04:06.998" v="832" actId="26606"/>
          <ac:spMkLst>
            <pc:docMk/>
            <pc:sldMk cId="1583120128" sldId="280"/>
            <ac:spMk id="33" creationId="{450D3AD2-FA80-415F-A9CE-54D884561CD7}"/>
          </ac:spMkLst>
        </pc:spChg>
        <pc:spChg chg="add del">
          <ac:chgData name="Preeth Nazareth" userId="e89e80fa2d73989d" providerId="LiveId" clId="{2A783AA9-661A-4481-B056-B2AEFD7EB893}" dt="2024-09-25T12:56:01.393" v="738" actId="26606"/>
          <ac:spMkLst>
            <pc:docMk/>
            <pc:sldMk cId="1583120128" sldId="280"/>
            <ac:spMk id="34" creationId="{99F1FFA9-D672-408C-9220-ADEEC6ABDD09}"/>
          </ac:spMkLst>
        </pc:spChg>
        <pc:spChg chg="add del">
          <ac:chgData name="Preeth Nazareth" userId="e89e80fa2d73989d" providerId="LiveId" clId="{2A783AA9-661A-4481-B056-B2AEFD7EB893}" dt="2024-09-25T13:04:10.101" v="834" actId="26606"/>
          <ac:spMkLst>
            <pc:docMk/>
            <pc:sldMk cId="1583120128" sldId="280"/>
            <ac:spMk id="35" creationId="{352BEC0E-22F8-46D0-9632-375DB541B06C}"/>
          </ac:spMkLst>
        </pc:spChg>
        <pc:spChg chg="add del">
          <ac:chgData name="Preeth Nazareth" userId="e89e80fa2d73989d" providerId="LiveId" clId="{2A783AA9-661A-4481-B056-B2AEFD7EB893}" dt="2024-09-25T12:56:04.931" v="740" actId="26606"/>
          <ac:spMkLst>
            <pc:docMk/>
            <pc:sldMk cId="1583120128" sldId="280"/>
            <ac:spMk id="36" creationId="{A4121561-392E-4887-9C1F-E06486064434}"/>
          </ac:spMkLst>
        </pc:spChg>
        <pc:spChg chg="add del">
          <ac:chgData name="Preeth Nazareth" userId="e89e80fa2d73989d" providerId="LiveId" clId="{2A783AA9-661A-4481-B056-B2AEFD7EB893}" dt="2024-09-25T13:04:10.101" v="834" actId="26606"/>
          <ac:spMkLst>
            <pc:docMk/>
            <pc:sldMk cId="1583120128" sldId="280"/>
            <ac:spMk id="37" creationId="{3FCFB1DE-0B7E-48CC-BA90-B2AB0889F9D6}"/>
          </ac:spMkLst>
        </pc:spChg>
        <pc:spChg chg="add del">
          <ac:chgData name="Preeth Nazareth" userId="e89e80fa2d73989d" providerId="LiveId" clId="{2A783AA9-661A-4481-B056-B2AEFD7EB893}" dt="2024-09-25T12:56:10.382" v="742" actId="26606"/>
          <ac:spMkLst>
            <pc:docMk/>
            <pc:sldMk cId="1583120128" sldId="280"/>
            <ac:spMk id="38" creationId="{A2679492-7988-4050-9056-542444452411}"/>
          </ac:spMkLst>
        </pc:spChg>
        <pc:spChg chg="add del">
          <ac:chgData name="Preeth Nazareth" userId="e89e80fa2d73989d" providerId="LiveId" clId="{2A783AA9-661A-4481-B056-B2AEFD7EB893}" dt="2024-09-25T12:56:10.382" v="742" actId="26606"/>
          <ac:spMkLst>
            <pc:docMk/>
            <pc:sldMk cId="1583120128" sldId="280"/>
            <ac:spMk id="39" creationId="{B091B163-7D61-4891-ABCF-5C13D9C418D0}"/>
          </ac:spMkLst>
        </pc:spChg>
        <pc:spChg chg="add del">
          <ac:chgData name="Preeth Nazareth" userId="e89e80fa2d73989d" providerId="LiveId" clId="{2A783AA9-661A-4481-B056-B2AEFD7EB893}" dt="2024-09-25T13:04:18.859" v="836" actId="26606"/>
          <ac:spMkLst>
            <pc:docMk/>
            <pc:sldMk cId="1583120128" sldId="280"/>
            <ac:spMk id="41" creationId="{EAE48C4B-3A90-42C3-BA00-6092B477179E}"/>
          </ac:spMkLst>
        </pc:spChg>
        <pc:spChg chg="add del">
          <ac:chgData name="Preeth Nazareth" userId="e89e80fa2d73989d" providerId="LiveId" clId="{2A783AA9-661A-4481-B056-B2AEFD7EB893}" dt="2024-09-25T12:56:14.330" v="744" actId="26606"/>
          <ac:spMkLst>
            <pc:docMk/>
            <pc:sldMk cId="1583120128" sldId="280"/>
            <ac:spMk id="42" creationId="{9D25F302-27C5-414F-97F8-6EA0A6C028BA}"/>
          </ac:spMkLst>
        </pc:spChg>
        <pc:spChg chg="add del">
          <ac:chgData name="Preeth Nazareth" userId="e89e80fa2d73989d" providerId="LiveId" clId="{2A783AA9-661A-4481-B056-B2AEFD7EB893}" dt="2024-09-25T12:56:14.330" v="744" actId="26606"/>
          <ac:spMkLst>
            <pc:docMk/>
            <pc:sldMk cId="1583120128" sldId="280"/>
            <ac:spMk id="43" creationId="{830A36F8-48C2-4842-A87B-8CE8DF4E7FD2}"/>
          </ac:spMkLst>
        </pc:spChg>
        <pc:spChg chg="add del">
          <ac:chgData name="Preeth Nazareth" userId="e89e80fa2d73989d" providerId="LiveId" clId="{2A783AA9-661A-4481-B056-B2AEFD7EB893}" dt="2024-09-25T12:56:14.330" v="744" actId="26606"/>
          <ac:spMkLst>
            <pc:docMk/>
            <pc:sldMk cId="1583120128" sldId="280"/>
            <ac:spMk id="44" creationId="{7F488E8B-4E1E-4402-8935-D4E6C02615C7}"/>
          </ac:spMkLst>
        </pc:spChg>
        <pc:spChg chg="add del">
          <ac:chgData name="Preeth Nazareth" userId="e89e80fa2d73989d" providerId="LiveId" clId="{2A783AA9-661A-4481-B056-B2AEFD7EB893}" dt="2024-09-25T13:04:18.859" v="836" actId="26606"/>
          <ac:spMkLst>
            <pc:docMk/>
            <pc:sldMk cId="1583120128" sldId="280"/>
            <ac:spMk id="45" creationId="{F919E280-CA27-4214-97E6-294E0C3BC4B3}"/>
          </ac:spMkLst>
        </pc:spChg>
        <pc:spChg chg="add del">
          <ac:chgData name="Preeth Nazareth" userId="e89e80fa2d73989d" providerId="LiveId" clId="{2A783AA9-661A-4481-B056-B2AEFD7EB893}" dt="2024-09-25T12:56:22.340" v="746" actId="26606"/>
          <ac:spMkLst>
            <pc:docMk/>
            <pc:sldMk cId="1583120128" sldId="280"/>
            <ac:spMk id="46" creationId="{633D240C-2220-494F-90F6-2A8A57C05CE0}"/>
          </ac:spMkLst>
        </pc:spChg>
        <pc:spChg chg="add del">
          <ac:chgData name="Preeth Nazareth" userId="e89e80fa2d73989d" providerId="LiveId" clId="{2A783AA9-661A-4481-B056-B2AEFD7EB893}" dt="2024-09-25T12:56:22.340" v="746" actId="26606"/>
          <ac:spMkLst>
            <pc:docMk/>
            <pc:sldMk cId="1583120128" sldId="280"/>
            <ac:spMk id="47" creationId="{82F8B5D5-EDD3-466C-9CFA-C8A8B1C7F6B8}"/>
          </ac:spMkLst>
        </pc:spChg>
        <pc:spChg chg="add del">
          <ac:chgData name="Preeth Nazareth" userId="e89e80fa2d73989d" providerId="LiveId" clId="{2A783AA9-661A-4481-B056-B2AEFD7EB893}" dt="2024-09-25T12:56:22.340" v="746" actId="26606"/>
          <ac:spMkLst>
            <pc:docMk/>
            <pc:sldMk cId="1583120128" sldId="280"/>
            <ac:spMk id="48" creationId="{9FC6858B-B383-4FB7-AAFA-9CBB9215D4BC}"/>
          </ac:spMkLst>
        </pc:spChg>
        <pc:spChg chg="add del">
          <ac:chgData name="Preeth Nazareth" userId="e89e80fa2d73989d" providerId="LiveId" clId="{2A783AA9-661A-4481-B056-B2AEFD7EB893}" dt="2024-09-25T13:04:43.954" v="838" actId="26606"/>
          <ac:spMkLst>
            <pc:docMk/>
            <pc:sldMk cId="1583120128" sldId="280"/>
            <ac:spMk id="49" creationId="{BF0F4E97-E194-4493-885A-6C7C34A446DB}"/>
          </ac:spMkLst>
        </pc:spChg>
        <pc:spChg chg="add del">
          <ac:chgData name="Preeth Nazareth" userId="e89e80fa2d73989d" providerId="LiveId" clId="{2A783AA9-661A-4481-B056-B2AEFD7EB893}" dt="2024-09-25T12:56:24.125" v="748" actId="26606"/>
          <ac:spMkLst>
            <pc:docMk/>
            <pc:sldMk cId="1583120128" sldId="280"/>
            <ac:spMk id="50" creationId="{9D25F302-27C5-414F-97F8-6EA0A6C028BA}"/>
          </ac:spMkLst>
        </pc:spChg>
        <pc:spChg chg="add del">
          <ac:chgData name="Preeth Nazareth" userId="e89e80fa2d73989d" providerId="LiveId" clId="{2A783AA9-661A-4481-B056-B2AEFD7EB893}" dt="2024-09-25T12:56:24.125" v="748" actId="26606"/>
          <ac:spMkLst>
            <pc:docMk/>
            <pc:sldMk cId="1583120128" sldId="280"/>
            <ac:spMk id="51" creationId="{830A36F8-48C2-4842-A87B-8CE8DF4E7FD2}"/>
          </ac:spMkLst>
        </pc:spChg>
        <pc:spChg chg="add del">
          <ac:chgData name="Preeth Nazareth" userId="e89e80fa2d73989d" providerId="LiveId" clId="{2A783AA9-661A-4481-B056-B2AEFD7EB893}" dt="2024-09-25T12:56:24.125" v="748" actId="26606"/>
          <ac:spMkLst>
            <pc:docMk/>
            <pc:sldMk cId="1583120128" sldId="280"/>
            <ac:spMk id="52" creationId="{7F488E8B-4E1E-4402-8935-D4E6C02615C7}"/>
          </ac:spMkLst>
        </pc:spChg>
        <pc:spChg chg="add del">
          <ac:chgData name="Preeth Nazareth" userId="e89e80fa2d73989d" providerId="LiveId" clId="{2A783AA9-661A-4481-B056-B2AEFD7EB893}" dt="2024-09-25T13:04:43.954" v="838" actId="26606"/>
          <ac:spMkLst>
            <pc:docMk/>
            <pc:sldMk cId="1583120128" sldId="280"/>
            <ac:spMk id="53" creationId="{9CF7FE1C-8BC5-4B0C-A2BC-93AB72C90FDD}"/>
          </ac:spMkLst>
        </pc:spChg>
        <pc:spChg chg="add del">
          <ac:chgData name="Preeth Nazareth" userId="e89e80fa2d73989d" providerId="LiveId" clId="{2A783AA9-661A-4481-B056-B2AEFD7EB893}" dt="2024-09-25T12:56:28.586" v="750" actId="26606"/>
          <ac:spMkLst>
            <pc:docMk/>
            <pc:sldMk cId="1583120128" sldId="280"/>
            <ac:spMk id="54" creationId="{A2679492-7988-4050-9056-542444452411}"/>
          </ac:spMkLst>
        </pc:spChg>
        <pc:spChg chg="add del">
          <ac:chgData name="Preeth Nazareth" userId="e89e80fa2d73989d" providerId="LiveId" clId="{2A783AA9-661A-4481-B056-B2AEFD7EB893}" dt="2024-09-25T12:56:28.586" v="750" actId="26606"/>
          <ac:spMkLst>
            <pc:docMk/>
            <pc:sldMk cId="1583120128" sldId="280"/>
            <ac:spMk id="55" creationId="{B091B163-7D61-4891-ABCF-5C13D9C418D0}"/>
          </ac:spMkLst>
        </pc:spChg>
        <pc:spChg chg="add del">
          <ac:chgData name="Preeth Nazareth" userId="e89e80fa2d73989d" providerId="LiveId" clId="{2A783AA9-661A-4481-B056-B2AEFD7EB893}" dt="2024-09-25T13:04:50.687" v="840" actId="26606"/>
          <ac:spMkLst>
            <pc:docMk/>
            <pc:sldMk cId="1583120128" sldId="280"/>
            <ac:spMk id="57" creationId="{AE3A741D-C19B-960A-5803-1C5887147820}"/>
          </ac:spMkLst>
        </pc:spChg>
        <pc:spChg chg="add del">
          <ac:chgData name="Preeth Nazareth" userId="e89e80fa2d73989d" providerId="LiveId" clId="{2A783AA9-661A-4481-B056-B2AEFD7EB893}" dt="2024-09-25T12:56:32.579" v="752" actId="26606"/>
          <ac:spMkLst>
            <pc:docMk/>
            <pc:sldMk cId="1583120128" sldId="280"/>
            <ac:spMk id="58" creationId="{149FB5C3-7336-4FE0-A30C-CC0A3646D499}"/>
          </ac:spMkLst>
        </pc:spChg>
        <pc:spChg chg="add del">
          <ac:chgData name="Preeth Nazareth" userId="e89e80fa2d73989d" providerId="LiveId" clId="{2A783AA9-661A-4481-B056-B2AEFD7EB893}" dt="2024-09-25T13:04:50.687" v="840" actId="26606"/>
          <ac:spMkLst>
            <pc:docMk/>
            <pc:sldMk cId="1583120128" sldId="280"/>
            <ac:spMk id="60" creationId="{9C3A50E9-9119-7BC3-083B-2D84CCC78E47}"/>
          </ac:spMkLst>
        </pc:spChg>
        <pc:spChg chg="add del">
          <ac:chgData name="Preeth Nazareth" userId="e89e80fa2d73989d" providerId="LiveId" clId="{2A783AA9-661A-4481-B056-B2AEFD7EB893}" dt="2024-09-25T12:56:32.579" v="752" actId="26606"/>
          <ac:spMkLst>
            <pc:docMk/>
            <pc:sldMk cId="1583120128" sldId="280"/>
            <ac:spMk id="61" creationId="{0DA909B4-15FF-46A6-8A7F-7AEF977FE9ED}"/>
          </ac:spMkLst>
        </pc:spChg>
        <pc:spChg chg="add del">
          <ac:chgData name="Preeth Nazareth" userId="e89e80fa2d73989d" providerId="LiveId" clId="{2A783AA9-661A-4481-B056-B2AEFD7EB893}" dt="2024-09-25T12:56:32.579" v="752" actId="26606"/>
          <ac:spMkLst>
            <pc:docMk/>
            <pc:sldMk cId="1583120128" sldId="280"/>
            <ac:spMk id="62" creationId="{1382A32C-5B0C-4B1C-A074-76C6DBCC9F87}"/>
          </ac:spMkLst>
        </pc:spChg>
        <pc:spChg chg="add del">
          <ac:chgData name="Preeth Nazareth" userId="e89e80fa2d73989d" providerId="LiveId" clId="{2A783AA9-661A-4481-B056-B2AEFD7EB893}" dt="2024-09-25T13:04:50.687" v="840" actId="26606"/>
          <ac:spMkLst>
            <pc:docMk/>
            <pc:sldMk cId="1583120128" sldId="280"/>
            <ac:spMk id="63" creationId="{DC39DE25-0E4E-0AA7-0932-1D78C2372786}"/>
          </ac:spMkLst>
        </pc:spChg>
        <pc:spChg chg="add del">
          <ac:chgData name="Preeth Nazareth" userId="e89e80fa2d73989d" providerId="LiveId" clId="{2A783AA9-661A-4481-B056-B2AEFD7EB893}" dt="2024-09-25T12:56:34.448" v="754" actId="26606"/>
          <ac:spMkLst>
            <pc:docMk/>
            <pc:sldMk cId="1583120128" sldId="280"/>
            <ac:spMk id="64" creationId="{A4121561-392E-4887-9C1F-E06486064434}"/>
          </ac:spMkLst>
        </pc:spChg>
        <pc:spChg chg="add del">
          <ac:chgData name="Preeth Nazareth" userId="e89e80fa2d73989d" providerId="LiveId" clId="{2A783AA9-661A-4481-B056-B2AEFD7EB893}" dt="2024-09-25T13:04:50.687" v="840" actId="26606"/>
          <ac:spMkLst>
            <pc:docMk/>
            <pc:sldMk cId="1583120128" sldId="280"/>
            <ac:spMk id="65" creationId="{8D6EA299-0840-6DEA-E670-C49AEBC87E89}"/>
          </ac:spMkLst>
        </pc:spChg>
        <pc:spChg chg="add del">
          <ac:chgData name="Preeth Nazareth" userId="e89e80fa2d73989d" providerId="LiveId" clId="{2A783AA9-661A-4481-B056-B2AEFD7EB893}" dt="2024-09-25T12:56:38.983" v="756" actId="26606"/>
          <ac:spMkLst>
            <pc:docMk/>
            <pc:sldMk cId="1583120128" sldId="280"/>
            <ac:spMk id="66" creationId="{99F1FFA9-D672-408C-9220-ADEEC6ABDD09}"/>
          </ac:spMkLst>
        </pc:spChg>
        <pc:spChg chg="add del">
          <ac:chgData name="Preeth Nazareth" userId="e89e80fa2d73989d" providerId="LiveId" clId="{2A783AA9-661A-4481-B056-B2AEFD7EB893}" dt="2024-09-25T13:04:57.381" v="842" actId="26606"/>
          <ac:spMkLst>
            <pc:docMk/>
            <pc:sldMk cId="1583120128" sldId="280"/>
            <ac:spMk id="67" creationId="{327D73B4-9F5C-4A64-A179-51B9500CB8B5}"/>
          </ac:spMkLst>
        </pc:spChg>
        <pc:spChg chg="add del">
          <ac:chgData name="Preeth Nazareth" userId="e89e80fa2d73989d" providerId="LiveId" clId="{2A783AA9-661A-4481-B056-B2AEFD7EB893}" dt="2024-09-25T12:59:10.536" v="783"/>
          <ac:spMkLst>
            <pc:docMk/>
            <pc:sldMk cId="1583120128" sldId="280"/>
            <ac:spMk id="68" creationId="{A2679492-7988-4050-9056-542444452411}"/>
          </ac:spMkLst>
        </pc:spChg>
        <pc:spChg chg="add del">
          <ac:chgData name="Preeth Nazareth" userId="e89e80fa2d73989d" providerId="LiveId" clId="{2A783AA9-661A-4481-B056-B2AEFD7EB893}" dt="2024-09-25T12:59:10.536" v="783"/>
          <ac:spMkLst>
            <pc:docMk/>
            <pc:sldMk cId="1583120128" sldId="280"/>
            <ac:spMk id="69" creationId="{B091B163-7D61-4891-ABCF-5C13D9C418D0}"/>
          </ac:spMkLst>
        </pc:spChg>
        <pc:spChg chg="add del">
          <ac:chgData name="Preeth Nazareth" userId="e89e80fa2d73989d" providerId="LiveId" clId="{2A783AA9-661A-4481-B056-B2AEFD7EB893}" dt="2024-09-27T13:33:26.874" v="3088" actId="26606"/>
          <ac:spMkLst>
            <pc:docMk/>
            <pc:sldMk cId="1583120128" sldId="280"/>
            <ac:spMk id="72" creationId="{95B1FC96-0749-41C9-BAED-E089E77149FA}"/>
          </ac:spMkLst>
        </pc:spChg>
        <pc:spChg chg="add del">
          <ac:chgData name="Preeth Nazareth" userId="e89e80fa2d73989d" providerId="LiveId" clId="{2A783AA9-661A-4481-B056-B2AEFD7EB893}" dt="2024-09-27T13:33:26.874" v="3088" actId="26606"/>
          <ac:spMkLst>
            <pc:docMk/>
            <pc:sldMk cId="1583120128" sldId="280"/>
            <ac:spMk id="73" creationId="{63C1A86C-B1A8-4AEC-B001-595C91716E77}"/>
          </ac:spMkLst>
        </pc:spChg>
        <pc:spChg chg="add del">
          <ac:chgData name="Preeth Nazareth" userId="e89e80fa2d73989d" providerId="LiveId" clId="{2A783AA9-661A-4481-B056-B2AEFD7EB893}" dt="2024-09-25T13:04:57.381" v="842" actId="26606"/>
          <ac:spMkLst>
            <pc:docMk/>
            <pc:sldMk cId="1583120128" sldId="280"/>
            <ac:spMk id="74" creationId="{AB673405-BF85-493E-8558-0DCBEDB2BB49}"/>
          </ac:spMkLst>
        </pc:spChg>
        <pc:spChg chg="add del">
          <ac:chgData name="Preeth Nazareth" userId="e89e80fa2d73989d" providerId="LiveId" clId="{2A783AA9-661A-4481-B056-B2AEFD7EB893}" dt="2024-09-25T13:04:57.381" v="842" actId="26606"/>
          <ac:spMkLst>
            <pc:docMk/>
            <pc:sldMk cId="1583120128" sldId="280"/>
            <ac:spMk id="75" creationId="{C64EAE84-A813-4501-BC71-DBD14BA0265E}"/>
          </ac:spMkLst>
        </pc:spChg>
        <pc:spChg chg="add del">
          <ac:chgData name="Preeth Nazareth" userId="e89e80fa2d73989d" providerId="LiveId" clId="{2A783AA9-661A-4481-B056-B2AEFD7EB893}" dt="2024-09-25T13:04:57.381" v="842" actId="26606"/>
          <ac:spMkLst>
            <pc:docMk/>
            <pc:sldMk cId="1583120128" sldId="280"/>
            <ac:spMk id="76" creationId="{E3020543-B24B-4EC4-8FFC-8DD88EEA91A8}"/>
          </ac:spMkLst>
        </pc:spChg>
        <pc:spChg chg="add del">
          <ac:chgData name="Preeth Nazareth" userId="e89e80fa2d73989d" providerId="LiveId" clId="{2A783AA9-661A-4481-B056-B2AEFD7EB893}" dt="2024-09-27T13:35:13.118" v="3093"/>
          <ac:spMkLst>
            <pc:docMk/>
            <pc:sldMk cId="1583120128" sldId="280"/>
            <ac:spMk id="78" creationId="{A51A0227-072A-4F5F-928C-E2C3E5CCD10C}"/>
          </ac:spMkLst>
        </pc:spChg>
        <pc:spChg chg="add del">
          <ac:chgData name="Preeth Nazareth" userId="e89e80fa2d73989d" providerId="LiveId" clId="{2A783AA9-661A-4481-B056-B2AEFD7EB893}" dt="2024-09-25T13:05:01.357" v="844" actId="26606"/>
          <ac:spMkLst>
            <pc:docMk/>
            <pc:sldMk cId="1583120128" sldId="280"/>
            <ac:spMk id="79" creationId="{A2679492-7988-4050-9056-542444452411}"/>
          </ac:spMkLst>
        </pc:spChg>
        <pc:spChg chg="add del">
          <ac:chgData name="Preeth Nazareth" userId="e89e80fa2d73989d" providerId="LiveId" clId="{2A783AA9-661A-4481-B056-B2AEFD7EB893}" dt="2024-09-25T13:05:01.357" v="844" actId="26606"/>
          <ac:spMkLst>
            <pc:docMk/>
            <pc:sldMk cId="1583120128" sldId="280"/>
            <ac:spMk id="80" creationId="{B091B163-7D61-4891-ABCF-5C13D9C418D0}"/>
          </ac:spMkLst>
        </pc:spChg>
        <pc:spChg chg="add del">
          <ac:chgData name="Preeth Nazareth" userId="e89e80fa2d73989d" providerId="LiveId" clId="{2A783AA9-661A-4481-B056-B2AEFD7EB893}" dt="2024-09-27T13:35:13.118" v="3093"/>
          <ac:spMkLst>
            <pc:docMk/>
            <pc:sldMk cId="1583120128" sldId="280"/>
            <ac:spMk id="82" creationId="{35D99776-4B38-47DF-A302-11AD9AF87ACA}"/>
          </ac:spMkLst>
        </pc:spChg>
        <pc:spChg chg="add del">
          <ac:chgData name="Preeth Nazareth" userId="e89e80fa2d73989d" providerId="LiveId" clId="{2A783AA9-661A-4481-B056-B2AEFD7EB893}" dt="2024-09-25T13:28:10.906" v="1255"/>
          <ac:spMkLst>
            <pc:docMk/>
            <pc:sldMk cId="1583120128" sldId="280"/>
            <ac:spMk id="83" creationId="{5AC1364A-3E3D-4F0D-8776-78AF3A270DD6}"/>
          </ac:spMkLst>
        </pc:spChg>
        <pc:spChg chg="add del">
          <ac:chgData name="Preeth Nazareth" userId="e89e80fa2d73989d" providerId="LiveId" clId="{2A783AA9-661A-4481-B056-B2AEFD7EB893}" dt="2024-09-25T13:28:10.906" v="1255"/>
          <ac:spMkLst>
            <pc:docMk/>
            <pc:sldMk cId="1583120128" sldId="280"/>
            <ac:spMk id="84" creationId="{3FCFB1DE-0B7E-48CC-BA90-B2AB0889F9D6}"/>
          </ac:spMkLst>
        </pc:spChg>
        <pc:spChg chg="add del">
          <ac:chgData name="Preeth Nazareth" userId="e89e80fa2d73989d" providerId="LiveId" clId="{2A783AA9-661A-4481-B056-B2AEFD7EB893}" dt="2024-09-27T13:40:36.787" v="3194" actId="26606"/>
          <ac:spMkLst>
            <pc:docMk/>
            <pc:sldMk cId="1583120128" sldId="280"/>
            <ac:spMk id="87" creationId="{989BE678-777B-482A-A616-FEDC47B162E5}"/>
          </ac:spMkLst>
        </pc:spChg>
        <pc:spChg chg="add del">
          <ac:chgData name="Preeth Nazareth" userId="e89e80fa2d73989d" providerId="LiveId" clId="{2A783AA9-661A-4481-B056-B2AEFD7EB893}" dt="2024-09-27T13:40:36.787" v="3194" actId="26606"/>
          <ac:spMkLst>
            <pc:docMk/>
            <pc:sldMk cId="1583120128" sldId="280"/>
            <ac:spMk id="90" creationId="{D28BE0C3-2102-4820-B88B-A448B1840D14}"/>
          </ac:spMkLst>
        </pc:spChg>
        <pc:spChg chg="add del">
          <ac:chgData name="Preeth Nazareth" userId="e89e80fa2d73989d" providerId="LiveId" clId="{2A783AA9-661A-4481-B056-B2AEFD7EB893}" dt="2024-09-27T13:40:36.787" v="3194" actId="26606"/>
          <ac:spMkLst>
            <pc:docMk/>
            <pc:sldMk cId="1583120128" sldId="280"/>
            <ac:spMk id="91" creationId="{C8A3C342-1D03-412F-8DD3-BF519E8E0AE9}"/>
          </ac:spMkLst>
        </pc:spChg>
        <pc:spChg chg="add del">
          <ac:chgData name="Preeth Nazareth" userId="e89e80fa2d73989d" providerId="LiveId" clId="{2A783AA9-661A-4481-B056-B2AEFD7EB893}" dt="2024-09-27T13:40:36.787" v="3194" actId="26606"/>
          <ac:spMkLst>
            <pc:docMk/>
            <pc:sldMk cId="1583120128" sldId="280"/>
            <ac:spMk id="92" creationId="{81CC9B02-E087-4350-AEBD-2C3CF001AF01}"/>
          </ac:spMkLst>
        </pc:spChg>
        <pc:spChg chg="add del">
          <ac:chgData name="Preeth Nazareth" userId="e89e80fa2d73989d" providerId="LiveId" clId="{2A783AA9-661A-4481-B056-B2AEFD7EB893}" dt="2024-09-27T13:37:46.843" v="3131" actId="26606"/>
          <ac:spMkLst>
            <pc:docMk/>
            <pc:sldMk cId="1583120128" sldId="280"/>
            <ac:spMk id="95" creationId="{74E4178E-1E41-4E39-8171-5EEC297F4207}"/>
          </ac:spMkLst>
        </pc:spChg>
        <pc:spChg chg="del">
          <ac:chgData name="Preeth Nazareth" userId="e89e80fa2d73989d" providerId="LiveId" clId="{2A783AA9-661A-4481-B056-B2AEFD7EB893}" dt="2024-09-25T12:53:43.047" v="690"/>
          <ac:spMkLst>
            <pc:docMk/>
            <pc:sldMk cId="1583120128" sldId="280"/>
            <ac:spMk id="96" creationId="{FE469E50-3893-4ED6-92BA-2985C32B0CA6}"/>
          </ac:spMkLst>
        </pc:spChg>
        <pc:spChg chg="add del">
          <ac:chgData name="Preeth Nazareth" userId="e89e80fa2d73989d" providerId="LiveId" clId="{2A783AA9-661A-4481-B056-B2AEFD7EB893}" dt="2024-09-27T13:37:46.843" v="3131" actId="26606"/>
          <ac:spMkLst>
            <pc:docMk/>
            <pc:sldMk cId="1583120128" sldId="280"/>
            <ac:spMk id="99" creationId="{0421F718-8F86-42C4-86D6-42E6DB59749D}"/>
          </ac:spMkLst>
        </pc:spChg>
        <pc:spChg chg="add del">
          <ac:chgData name="Preeth Nazareth" userId="e89e80fa2d73989d" providerId="LiveId" clId="{2A783AA9-661A-4481-B056-B2AEFD7EB893}" dt="2024-09-27T13:37:46.843" v="3131" actId="26606"/>
          <ac:spMkLst>
            <pc:docMk/>
            <pc:sldMk cId="1583120128" sldId="280"/>
            <ac:spMk id="100" creationId="{CF6A01C6-A042-42B0-99DC-981834787FC7}"/>
          </ac:spMkLst>
        </pc:spChg>
        <pc:spChg chg="add del">
          <ac:chgData name="Preeth Nazareth" userId="e89e80fa2d73989d" providerId="LiveId" clId="{2A783AA9-661A-4481-B056-B2AEFD7EB893}" dt="2024-09-27T13:39:10.740" v="3155" actId="26606"/>
          <ac:spMkLst>
            <pc:docMk/>
            <pc:sldMk cId="1583120128" sldId="280"/>
            <ac:spMk id="101" creationId="{A51A0227-072A-4F5F-928C-E2C3E5CCD10C}"/>
          </ac:spMkLst>
        </pc:spChg>
        <pc:spChg chg="add del">
          <ac:chgData name="Preeth Nazareth" userId="e89e80fa2d73989d" providerId="LiveId" clId="{2A783AA9-661A-4481-B056-B2AEFD7EB893}" dt="2024-09-27T13:40:33.792" v="3190" actId="26606"/>
          <ac:spMkLst>
            <pc:docMk/>
            <pc:sldMk cId="1583120128" sldId="280"/>
            <ac:spMk id="104" creationId="{74E4178E-1E41-4E39-8171-5EEC297F4207}"/>
          </ac:spMkLst>
        </pc:spChg>
        <pc:spChg chg="add del">
          <ac:chgData name="Preeth Nazareth" userId="e89e80fa2d73989d" providerId="LiveId" clId="{2A783AA9-661A-4481-B056-B2AEFD7EB893}" dt="2024-09-27T13:40:33.792" v="3190" actId="26606"/>
          <ac:spMkLst>
            <pc:docMk/>
            <pc:sldMk cId="1583120128" sldId="280"/>
            <ac:spMk id="107" creationId="{0421F718-8F86-42C4-86D6-42E6DB59749D}"/>
          </ac:spMkLst>
        </pc:spChg>
        <pc:spChg chg="add del">
          <ac:chgData name="Preeth Nazareth" userId="e89e80fa2d73989d" providerId="LiveId" clId="{2A783AA9-661A-4481-B056-B2AEFD7EB893}" dt="2024-09-27T13:40:33.792" v="3190" actId="26606"/>
          <ac:spMkLst>
            <pc:docMk/>
            <pc:sldMk cId="1583120128" sldId="280"/>
            <ac:spMk id="108" creationId="{CE14FBD6-A8E7-4AAF-914D-B7E8BE5961BF}"/>
          </ac:spMkLst>
        </pc:spChg>
        <pc:spChg chg="add del">
          <ac:chgData name="Preeth Nazareth" userId="e89e80fa2d73989d" providerId="LiveId" clId="{2A783AA9-661A-4481-B056-B2AEFD7EB893}" dt="2024-09-27T13:39:10.740" v="3155" actId="26606"/>
          <ac:spMkLst>
            <pc:docMk/>
            <pc:sldMk cId="1583120128" sldId="280"/>
            <ac:spMk id="109" creationId="{35D99776-4B38-47DF-A302-11AD9AF87ACA}"/>
          </ac:spMkLst>
        </pc:spChg>
        <pc:spChg chg="add del">
          <ac:chgData name="Preeth Nazareth" userId="e89e80fa2d73989d" providerId="LiveId" clId="{2A783AA9-661A-4481-B056-B2AEFD7EB893}" dt="2024-09-27T13:39:14.602" v="3157" actId="26606"/>
          <ac:spMkLst>
            <pc:docMk/>
            <pc:sldMk cId="1583120128" sldId="280"/>
            <ac:spMk id="111" creationId="{6D24BC9E-AC6A-42EE-AFD8-B290720B841F}"/>
          </ac:spMkLst>
        </pc:spChg>
        <pc:spChg chg="add del">
          <ac:chgData name="Preeth Nazareth" userId="e89e80fa2d73989d" providerId="LiveId" clId="{2A783AA9-661A-4481-B056-B2AEFD7EB893}" dt="2024-09-27T13:39:14.602" v="3157" actId="26606"/>
          <ac:spMkLst>
            <pc:docMk/>
            <pc:sldMk cId="1583120128" sldId="280"/>
            <ac:spMk id="112" creationId="{0990C621-3B8B-4820-8328-D47EF7CE823C}"/>
          </ac:spMkLst>
        </pc:spChg>
        <pc:spChg chg="add del">
          <ac:chgData name="Preeth Nazareth" userId="e89e80fa2d73989d" providerId="LiveId" clId="{2A783AA9-661A-4481-B056-B2AEFD7EB893}" dt="2024-09-27T13:39:14.602" v="3157" actId="26606"/>
          <ac:spMkLst>
            <pc:docMk/>
            <pc:sldMk cId="1583120128" sldId="280"/>
            <ac:spMk id="114" creationId="{C1A2385B-1D2A-4E17-84FA-6CB7F0AAE473}"/>
          </ac:spMkLst>
        </pc:spChg>
        <pc:spChg chg="add del">
          <ac:chgData name="Preeth Nazareth" userId="e89e80fa2d73989d" providerId="LiveId" clId="{2A783AA9-661A-4481-B056-B2AEFD7EB893}" dt="2024-09-27T13:39:14.602" v="3157" actId="26606"/>
          <ac:spMkLst>
            <pc:docMk/>
            <pc:sldMk cId="1583120128" sldId="280"/>
            <ac:spMk id="116" creationId="{5E791F2F-79DB-4CC0-9FA1-001E3E91E8B7}"/>
          </ac:spMkLst>
        </pc:spChg>
        <pc:spChg chg="add del">
          <ac:chgData name="Preeth Nazareth" userId="e89e80fa2d73989d" providerId="LiveId" clId="{2A783AA9-661A-4481-B056-B2AEFD7EB893}" dt="2024-09-27T13:38:19.062" v="3134" actId="26606"/>
          <ac:spMkLst>
            <pc:docMk/>
            <pc:sldMk cId="1583120128" sldId="280"/>
            <ac:spMk id="117" creationId="{5C86EC89-02DB-4384-8A63-0EFFEFD1BB96}"/>
          </ac:spMkLst>
        </pc:spChg>
        <pc:spChg chg="add del">
          <ac:chgData name="Preeth Nazareth" userId="e89e80fa2d73989d" providerId="LiveId" clId="{2A783AA9-661A-4481-B056-B2AEFD7EB893}" dt="2024-09-27T13:40:27.743" v="3180" actId="26606"/>
          <ac:spMkLst>
            <pc:docMk/>
            <pc:sldMk cId="1583120128" sldId="280"/>
            <ac:spMk id="118" creationId="{A7C5F937-FDA4-49FD-A135-03738460F694}"/>
          </ac:spMkLst>
        </pc:spChg>
        <pc:spChg chg="add del">
          <ac:chgData name="Preeth Nazareth" userId="e89e80fa2d73989d" providerId="LiveId" clId="{2A783AA9-661A-4481-B056-B2AEFD7EB893}" dt="2024-09-27T13:40:27.743" v="3180" actId="26606"/>
          <ac:spMkLst>
            <pc:docMk/>
            <pc:sldMk cId="1583120128" sldId="280"/>
            <ac:spMk id="120" creationId="{F515E37C-522A-423F-B958-36BF6614147F}"/>
          </ac:spMkLst>
        </pc:spChg>
        <pc:spChg chg="add del">
          <ac:chgData name="Preeth Nazareth" userId="e89e80fa2d73989d" providerId="LiveId" clId="{2A783AA9-661A-4481-B056-B2AEFD7EB893}" dt="2024-09-27T13:40:27.743" v="3180" actId="26606"/>
          <ac:spMkLst>
            <pc:docMk/>
            <pc:sldMk cId="1583120128" sldId="280"/>
            <ac:spMk id="122" creationId="{C125E75E-F290-415E-9397-4DAC206C5A43}"/>
          </ac:spMkLst>
        </pc:spChg>
        <pc:spChg chg="add del">
          <ac:chgData name="Preeth Nazareth" userId="e89e80fa2d73989d" providerId="LiveId" clId="{2A783AA9-661A-4481-B056-B2AEFD7EB893}" dt="2024-09-27T13:38:19.062" v="3134" actId="26606"/>
          <ac:spMkLst>
            <pc:docMk/>
            <pc:sldMk cId="1583120128" sldId="280"/>
            <ac:spMk id="123" creationId="{93E59372-1F66-480B-ADD0-8000A0547360}"/>
          </ac:spMkLst>
        </pc:spChg>
        <pc:spChg chg="add del">
          <ac:chgData name="Preeth Nazareth" userId="e89e80fa2d73989d" providerId="LiveId" clId="{2A783AA9-661A-4481-B056-B2AEFD7EB893}" dt="2024-09-27T13:39:43.336" v="3171" actId="26606"/>
          <ac:spMkLst>
            <pc:docMk/>
            <pc:sldMk cId="1583120128" sldId="280"/>
            <ac:spMk id="124" creationId="{02C24091-6CBB-4025-AC53-9C2BE18C139E}"/>
          </ac:spMkLst>
        </pc:spChg>
        <pc:spChg chg="add del">
          <ac:chgData name="Preeth Nazareth" userId="e89e80fa2d73989d" providerId="LiveId" clId="{2A783AA9-661A-4481-B056-B2AEFD7EB893}" dt="2024-09-27T13:38:19.062" v="3134" actId="26606"/>
          <ac:spMkLst>
            <pc:docMk/>
            <pc:sldMk cId="1583120128" sldId="280"/>
            <ac:spMk id="125" creationId="{0E9B5E50-510C-45E3-B81D-B60392D7F07D}"/>
          </ac:spMkLst>
        </pc:spChg>
        <pc:spChg chg="add del">
          <ac:chgData name="Preeth Nazareth" userId="e89e80fa2d73989d" providerId="LiveId" clId="{2A783AA9-661A-4481-B056-B2AEFD7EB893}" dt="2024-09-27T13:38:19.062" v="3134" actId="26606"/>
          <ac:spMkLst>
            <pc:docMk/>
            <pc:sldMk cId="1583120128" sldId="280"/>
            <ac:spMk id="127" creationId="{3D5605A8-5643-445C-A934-FE3151CF5FFC}"/>
          </ac:spMkLst>
        </pc:spChg>
        <pc:spChg chg="add del">
          <ac:chgData name="Preeth Nazareth" userId="e89e80fa2d73989d" providerId="LiveId" clId="{2A783AA9-661A-4481-B056-B2AEFD7EB893}" dt="2024-09-27T13:39:43.336" v="3171" actId="26606"/>
          <ac:spMkLst>
            <pc:docMk/>
            <pc:sldMk cId="1583120128" sldId="280"/>
            <ac:spMk id="128" creationId="{EE9FADF3-BB8C-41A4-A9EC-718FFD023E1B}"/>
          </ac:spMkLst>
        </pc:spChg>
        <pc:spChg chg="add del">
          <ac:chgData name="Preeth Nazareth" userId="e89e80fa2d73989d" providerId="LiveId" clId="{2A783AA9-661A-4481-B056-B2AEFD7EB893}" dt="2024-09-27T13:38:19.062" v="3134" actId="26606"/>
          <ac:spMkLst>
            <pc:docMk/>
            <pc:sldMk cId="1583120128" sldId="280"/>
            <ac:spMk id="129" creationId="{8D46DD90-18F9-42BF-B7EA-377AE1C9FA1F}"/>
          </ac:spMkLst>
        </pc:spChg>
        <pc:spChg chg="add del">
          <ac:chgData name="Preeth Nazareth" userId="e89e80fa2d73989d" providerId="LiveId" clId="{2A783AA9-661A-4481-B056-B2AEFD7EB893}" dt="2024-09-27T13:39:43.336" v="3171" actId="26606"/>
          <ac:spMkLst>
            <pc:docMk/>
            <pc:sldMk cId="1583120128" sldId="280"/>
            <ac:spMk id="130" creationId="{4E058424-DB47-4DAF-9535-3AA665F4977E}"/>
          </ac:spMkLst>
        </pc:spChg>
        <pc:spChg chg="add del">
          <ac:chgData name="Preeth Nazareth" userId="e89e80fa2d73989d" providerId="LiveId" clId="{2A783AA9-661A-4481-B056-B2AEFD7EB893}" dt="2024-09-27T13:38:19.062" v="3134" actId="26606"/>
          <ac:spMkLst>
            <pc:docMk/>
            <pc:sldMk cId="1583120128" sldId="280"/>
            <ac:spMk id="131" creationId="{53184E1E-A495-440C-83BC-AC5FF8625C1A}"/>
          </ac:spMkLst>
        </pc:spChg>
        <pc:spChg chg="add del">
          <ac:chgData name="Preeth Nazareth" userId="e89e80fa2d73989d" providerId="LiveId" clId="{2A783AA9-661A-4481-B056-B2AEFD7EB893}" dt="2024-09-27T13:38:24.054" v="3136" actId="26606"/>
          <ac:spMkLst>
            <pc:docMk/>
            <pc:sldMk cId="1583120128" sldId="280"/>
            <ac:spMk id="135" creationId="{74E4178E-1E41-4E39-8171-5EEC297F4207}"/>
          </ac:spMkLst>
        </pc:spChg>
        <pc:spChg chg="add del">
          <ac:chgData name="Preeth Nazareth" userId="e89e80fa2d73989d" providerId="LiveId" clId="{2A783AA9-661A-4481-B056-B2AEFD7EB893}" dt="2024-09-27T13:38:24.054" v="3136" actId="26606"/>
          <ac:spMkLst>
            <pc:docMk/>
            <pc:sldMk cId="1583120128" sldId="280"/>
            <ac:spMk id="138" creationId="{0421F718-8F86-42C4-86D6-42E6DB59749D}"/>
          </ac:spMkLst>
        </pc:spChg>
        <pc:spChg chg="add del">
          <ac:chgData name="Preeth Nazareth" userId="e89e80fa2d73989d" providerId="LiveId" clId="{2A783AA9-661A-4481-B056-B2AEFD7EB893}" dt="2024-09-27T13:38:24.054" v="3136" actId="26606"/>
          <ac:spMkLst>
            <pc:docMk/>
            <pc:sldMk cId="1583120128" sldId="280"/>
            <ac:spMk id="139" creationId="{174E2064-F4BF-4899-AAA8-B471C773F7E2}"/>
          </ac:spMkLst>
        </pc:spChg>
        <pc:spChg chg="add del">
          <ac:chgData name="Preeth Nazareth" userId="e89e80fa2d73989d" providerId="LiveId" clId="{2A783AA9-661A-4481-B056-B2AEFD7EB893}" dt="2024-09-27T13:38:24.054" v="3136" actId="26606"/>
          <ac:spMkLst>
            <pc:docMk/>
            <pc:sldMk cId="1583120128" sldId="280"/>
            <ac:spMk id="140" creationId="{9A809AAA-0754-4F33-A654-AC08D4498943}"/>
          </ac:spMkLst>
        </pc:spChg>
        <pc:spChg chg="add del">
          <ac:chgData name="Preeth Nazareth" userId="e89e80fa2d73989d" providerId="LiveId" clId="{2A783AA9-661A-4481-B056-B2AEFD7EB893}" dt="2024-09-27T13:38:24.054" v="3136" actId="26606"/>
          <ac:spMkLst>
            <pc:docMk/>
            <pc:sldMk cId="1583120128" sldId="280"/>
            <ac:spMk id="141" creationId="{DC342820-FC88-4D55-9820-5C95382AAA47}"/>
          </ac:spMkLst>
        </pc:spChg>
        <pc:spChg chg="add del">
          <ac:chgData name="Preeth Nazareth" userId="e89e80fa2d73989d" providerId="LiveId" clId="{2A783AA9-661A-4481-B056-B2AEFD7EB893}" dt="2024-09-27T13:40:24.061" v="3173" actId="26606"/>
          <ac:spMkLst>
            <pc:docMk/>
            <pc:sldMk cId="1583120128" sldId="280"/>
            <ac:spMk id="142" creationId="{51CAEDA1-2D9E-4101-B553-8060F59F8ADD}"/>
          </ac:spMkLst>
        </pc:spChg>
        <pc:spChg chg="add del">
          <ac:chgData name="Preeth Nazareth" userId="e89e80fa2d73989d" providerId="LiveId" clId="{2A783AA9-661A-4481-B056-B2AEFD7EB893}" dt="2024-09-27T13:38:33.788" v="3138" actId="26606"/>
          <ac:spMkLst>
            <pc:docMk/>
            <pc:sldMk cId="1583120128" sldId="280"/>
            <ac:spMk id="145" creationId="{5C86EC89-02DB-4384-8A63-0EFFEFD1BB96}"/>
          </ac:spMkLst>
        </pc:spChg>
        <pc:spChg chg="add del">
          <ac:chgData name="Preeth Nazareth" userId="e89e80fa2d73989d" providerId="LiveId" clId="{2A783AA9-661A-4481-B056-B2AEFD7EB893}" dt="2024-09-27T13:38:33.788" v="3138" actId="26606"/>
          <ac:spMkLst>
            <pc:docMk/>
            <pc:sldMk cId="1583120128" sldId="280"/>
            <ac:spMk id="148" creationId="{93E59372-1F66-480B-ADD0-8000A0547360}"/>
          </ac:spMkLst>
        </pc:spChg>
        <pc:spChg chg="add del">
          <ac:chgData name="Preeth Nazareth" userId="e89e80fa2d73989d" providerId="LiveId" clId="{2A783AA9-661A-4481-B056-B2AEFD7EB893}" dt="2024-09-27T13:38:33.788" v="3138" actId="26606"/>
          <ac:spMkLst>
            <pc:docMk/>
            <pc:sldMk cId="1583120128" sldId="280"/>
            <ac:spMk id="149" creationId="{B889354C-5F99-4051-BDAA-18ED52BA3729}"/>
          </ac:spMkLst>
        </pc:spChg>
        <pc:spChg chg="add del">
          <ac:chgData name="Preeth Nazareth" userId="e89e80fa2d73989d" providerId="LiveId" clId="{2A783AA9-661A-4481-B056-B2AEFD7EB893}" dt="2024-09-27T13:38:33.788" v="3138" actId="26606"/>
          <ac:spMkLst>
            <pc:docMk/>
            <pc:sldMk cId="1583120128" sldId="280"/>
            <ac:spMk id="150" creationId="{49C2F371-3790-420B-A3DA-4C6D276DE3FB}"/>
          </ac:spMkLst>
        </pc:spChg>
        <pc:spChg chg="add del">
          <ac:chgData name="Preeth Nazareth" userId="e89e80fa2d73989d" providerId="LiveId" clId="{2A783AA9-661A-4481-B056-B2AEFD7EB893}" dt="2024-09-27T13:38:33.788" v="3138" actId="26606"/>
          <ac:spMkLst>
            <pc:docMk/>
            <pc:sldMk cId="1583120128" sldId="280"/>
            <ac:spMk id="151" creationId="{37077E2C-D706-4856-AED6-8D01CD43274A}"/>
          </ac:spMkLst>
        </pc:spChg>
        <pc:spChg chg="add del">
          <ac:chgData name="Preeth Nazareth" userId="e89e80fa2d73989d" providerId="LiveId" clId="{2A783AA9-661A-4481-B056-B2AEFD7EB893}" dt="2024-09-27T13:40:24.061" v="3173" actId="26606"/>
          <ac:spMkLst>
            <pc:docMk/>
            <pc:sldMk cId="1583120128" sldId="280"/>
            <ac:spMk id="152" creationId="{D8AF0666-DC61-45FB-A7C3-3666814B1A2D}"/>
          </ac:spMkLst>
        </pc:spChg>
        <pc:spChg chg="add del">
          <ac:chgData name="Preeth Nazareth" userId="e89e80fa2d73989d" providerId="LiveId" clId="{2A783AA9-661A-4481-B056-B2AEFD7EB893}" dt="2024-09-27T13:38:38.093" v="3140" actId="26606"/>
          <ac:spMkLst>
            <pc:docMk/>
            <pc:sldMk cId="1583120128" sldId="280"/>
            <ac:spMk id="155" creationId="{5C86EC89-02DB-4384-8A63-0EFFEFD1BB96}"/>
          </ac:spMkLst>
        </pc:spChg>
        <pc:spChg chg="add del">
          <ac:chgData name="Preeth Nazareth" userId="e89e80fa2d73989d" providerId="LiveId" clId="{2A783AA9-661A-4481-B056-B2AEFD7EB893}" dt="2024-09-27T13:38:38.093" v="3140" actId="26606"/>
          <ac:spMkLst>
            <pc:docMk/>
            <pc:sldMk cId="1583120128" sldId="280"/>
            <ac:spMk id="158" creationId="{93E59372-1F66-480B-ADD0-8000A0547360}"/>
          </ac:spMkLst>
        </pc:spChg>
        <pc:spChg chg="add del">
          <ac:chgData name="Preeth Nazareth" userId="e89e80fa2d73989d" providerId="LiveId" clId="{2A783AA9-661A-4481-B056-B2AEFD7EB893}" dt="2024-09-27T13:38:38.093" v="3140" actId="26606"/>
          <ac:spMkLst>
            <pc:docMk/>
            <pc:sldMk cId="1583120128" sldId="280"/>
            <ac:spMk id="159" creationId="{AA72AAC8-1209-4875-BA07-E6860CC8B03D}"/>
          </ac:spMkLst>
        </pc:spChg>
        <pc:spChg chg="add del">
          <ac:chgData name="Preeth Nazareth" userId="e89e80fa2d73989d" providerId="LiveId" clId="{2A783AA9-661A-4481-B056-B2AEFD7EB893}" dt="2024-09-27T13:38:38.093" v="3140" actId="26606"/>
          <ac:spMkLst>
            <pc:docMk/>
            <pc:sldMk cId="1583120128" sldId="280"/>
            <ac:spMk id="160" creationId="{6B6F5053-444C-4A41-90A3-423585845624}"/>
          </ac:spMkLst>
        </pc:spChg>
        <pc:spChg chg="add del">
          <ac:chgData name="Preeth Nazareth" userId="e89e80fa2d73989d" providerId="LiveId" clId="{2A783AA9-661A-4481-B056-B2AEFD7EB893}" dt="2024-09-27T13:38:38.093" v="3140" actId="26606"/>
          <ac:spMkLst>
            <pc:docMk/>
            <pc:sldMk cId="1583120128" sldId="280"/>
            <ac:spMk id="161" creationId="{877D4C50-8E36-4122-843F-CC0D80553B1A}"/>
          </ac:spMkLst>
        </pc:spChg>
        <pc:spChg chg="add del">
          <ac:chgData name="Preeth Nazareth" userId="e89e80fa2d73989d" providerId="LiveId" clId="{2A783AA9-661A-4481-B056-B2AEFD7EB893}" dt="2024-09-27T13:38:38.093" v="3140" actId="26606"/>
          <ac:spMkLst>
            <pc:docMk/>
            <pc:sldMk cId="1583120128" sldId="280"/>
            <ac:spMk id="162" creationId="{5FE7AAF2-88AD-4796-BA71-48C6CF7F60F5}"/>
          </ac:spMkLst>
        </pc:spChg>
        <pc:spChg chg="add del">
          <ac:chgData name="Preeth Nazareth" userId="e89e80fa2d73989d" providerId="LiveId" clId="{2A783AA9-661A-4481-B056-B2AEFD7EB893}" dt="2024-09-27T13:40:24.061" v="3173" actId="26606"/>
          <ac:spMkLst>
            <pc:docMk/>
            <pc:sldMk cId="1583120128" sldId="280"/>
            <ac:spMk id="163" creationId="{EF8AA041-5690-47D3-93E9-B8DE194D7235}"/>
          </ac:spMkLst>
        </pc:spChg>
        <pc:spChg chg="add del">
          <ac:chgData name="Preeth Nazareth" userId="e89e80fa2d73989d" providerId="LiveId" clId="{2A783AA9-661A-4481-B056-B2AEFD7EB893}" dt="2024-09-27T13:40:33.129" v="3189" actId="26606"/>
          <ac:spMkLst>
            <pc:docMk/>
            <pc:sldMk cId="1583120128" sldId="280"/>
            <ac:spMk id="166" creationId="{5C86EC89-02DB-4384-8A63-0EFFEFD1BB96}"/>
          </ac:spMkLst>
        </pc:spChg>
        <pc:spChg chg="add del">
          <ac:chgData name="Preeth Nazareth" userId="e89e80fa2d73989d" providerId="LiveId" clId="{2A783AA9-661A-4481-B056-B2AEFD7EB893}" dt="2024-09-27T13:40:33.129" v="3189" actId="26606"/>
          <ac:spMkLst>
            <pc:docMk/>
            <pc:sldMk cId="1583120128" sldId="280"/>
            <ac:spMk id="169" creationId="{93E59372-1F66-480B-ADD0-8000A0547360}"/>
          </ac:spMkLst>
        </pc:spChg>
        <pc:spChg chg="add del">
          <ac:chgData name="Preeth Nazareth" userId="e89e80fa2d73989d" providerId="LiveId" clId="{2A783AA9-661A-4481-B056-B2AEFD7EB893}" dt="2024-09-27T13:40:33.129" v="3189" actId="26606"/>
          <ac:spMkLst>
            <pc:docMk/>
            <pc:sldMk cId="1583120128" sldId="280"/>
            <ac:spMk id="170" creationId="{CE19B044-213B-4670-997D-10A1AF25635E}"/>
          </ac:spMkLst>
        </pc:spChg>
        <pc:spChg chg="add del">
          <ac:chgData name="Preeth Nazareth" userId="e89e80fa2d73989d" providerId="LiveId" clId="{2A783AA9-661A-4481-B056-B2AEFD7EB893}" dt="2024-09-27T13:40:33.129" v="3189" actId="26606"/>
          <ac:spMkLst>
            <pc:docMk/>
            <pc:sldMk cId="1583120128" sldId="280"/>
            <ac:spMk id="171" creationId="{4D0C6EAC-4CF1-4405-BB7A-D6E48E7DEB37}"/>
          </ac:spMkLst>
        </pc:spChg>
        <pc:spChg chg="add del">
          <ac:chgData name="Preeth Nazareth" userId="e89e80fa2d73989d" providerId="LiveId" clId="{2A783AA9-661A-4481-B056-B2AEFD7EB893}" dt="2024-09-27T13:40:33.129" v="3189" actId="26606"/>
          <ac:spMkLst>
            <pc:docMk/>
            <pc:sldMk cId="1583120128" sldId="280"/>
            <ac:spMk id="172" creationId="{2EF858D7-84ED-4C7D-B0EB-77866DA2D9FD}"/>
          </ac:spMkLst>
        </pc:spChg>
        <pc:spChg chg="add del">
          <ac:chgData name="Preeth Nazareth" userId="e89e80fa2d73989d" providerId="LiveId" clId="{2A783AA9-661A-4481-B056-B2AEFD7EB893}" dt="2024-09-27T13:40:33.129" v="3189" actId="26606"/>
          <ac:spMkLst>
            <pc:docMk/>
            <pc:sldMk cId="1583120128" sldId="280"/>
            <ac:spMk id="173" creationId="{DD88D366-AA6E-40A4-A229-24A7DC2CCCB6}"/>
          </ac:spMkLst>
        </pc:spChg>
        <pc:spChg chg="add del">
          <ac:chgData name="Preeth Nazareth" userId="e89e80fa2d73989d" providerId="LiveId" clId="{2A783AA9-661A-4481-B056-B2AEFD7EB893}" dt="2024-09-27T13:40:24.061" v="3173" actId="26606"/>
          <ac:spMkLst>
            <pc:docMk/>
            <pc:sldMk cId="1583120128" sldId="280"/>
            <ac:spMk id="174" creationId="{592E6D62-9EA0-4821-A9F1-919E480D582A}"/>
          </ac:spMkLst>
        </pc:spChg>
        <pc:spChg chg="add del">
          <ac:chgData name="Preeth Nazareth" userId="e89e80fa2d73989d" providerId="LiveId" clId="{2A783AA9-661A-4481-B056-B2AEFD7EB893}" dt="2024-09-27T13:40:24.061" v="3173" actId="26606"/>
          <ac:spMkLst>
            <pc:docMk/>
            <pc:sldMk cId="1583120128" sldId="280"/>
            <ac:spMk id="175" creationId="{939F7F10-4ADB-4678-918B-BC1498630322}"/>
          </ac:spMkLst>
        </pc:spChg>
        <pc:spChg chg="add del">
          <ac:chgData name="Preeth Nazareth" userId="e89e80fa2d73989d" providerId="LiveId" clId="{2A783AA9-661A-4481-B056-B2AEFD7EB893}" dt="2024-09-28T04:03:19.572" v="4278" actId="26606"/>
          <ac:spMkLst>
            <pc:docMk/>
            <pc:sldMk cId="1583120128" sldId="280"/>
            <ac:spMk id="176" creationId="{2B97F24A-32CE-4C1C-A50D-3016B394DCFB}"/>
          </ac:spMkLst>
        </pc:spChg>
        <pc:spChg chg="add del">
          <ac:chgData name="Preeth Nazareth" userId="e89e80fa2d73989d" providerId="LiveId" clId="{2A783AA9-661A-4481-B056-B2AEFD7EB893}" dt="2024-09-28T04:03:19.572" v="4278" actId="26606"/>
          <ac:spMkLst>
            <pc:docMk/>
            <pc:sldMk cId="1583120128" sldId="280"/>
            <ac:spMk id="177" creationId="{6357EC4F-235E-4222-A36F-C7878ACE37F2}"/>
          </ac:spMkLst>
        </pc:spChg>
        <pc:spChg chg="add del">
          <ac:chgData name="Preeth Nazareth" userId="e89e80fa2d73989d" providerId="LiveId" clId="{2A783AA9-661A-4481-B056-B2AEFD7EB893}" dt="2024-09-28T04:14:31.356" v="4488"/>
          <ac:spMkLst>
            <pc:docMk/>
            <pc:sldMk cId="1583120128" sldId="280"/>
            <ac:spMk id="178" creationId="{058A14AF-9FB5-4CC7-BA35-E8E85D3EDF0E}"/>
          </ac:spMkLst>
        </pc:spChg>
        <pc:spChg chg="add del">
          <ac:chgData name="Preeth Nazareth" userId="e89e80fa2d73989d" providerId="LiveId" clId="{2A783AA9-661A-4481-B056-B2AEFD7EB893}" dt="2024-09-28T04:04:55.919" v="4285"/>
          <ac:spMkLst>
            <pc:docMk/>
            <pc:sldMk cId="1583120128" sldId="280"/>
            <ac:spMk id="179" creationId="{058A14AF-9FB5-4CC7-BA35-E8E85D3EDF0E}"/>
          </ac:spMkLst>
        </pc:spChg>
        <pc:spChg chg="add del">
          <ac:chgData name="Preeth Nazareth" userId="e89e80fa2d73989d" providerId="LiveId" clId="{2A783AA9-661A-4481-B056-B2AEFD7EB893}" dt="2024-09-28T04:04:55.919" v="4285"/>
          <ac:spMkLst>
            <pc:docMk/>
            <pc:sldMk cId="1583120128" sldId="280"/>
            <ac:spMk id="180" creationId="{3A9A4357-BD1D-4622-A4FE-766E6AB8DE84}"/>
          </ac:spMkLst>
        </pc:spChg>
        <pc:spChg chg="add del">
          <ac:chgData name="Preeth Nazareth" userId="e89e80fa2d73989d" providerId="LiveId" clId="{2A783AA9-661A-4481-B056-B2AEFD7EB893}" dt="2024-09-28T04:04:55.919" v="4285"/>
          <ac:spMkLst>
            <pc:docMk/>
            <pc:sldMk cId="1583120128" sldId="280"/>
            <ac:spMk id="181" creationId="{E659831F-0D9A-4C63-9EBB-8435B85A440F}"/>
          </ac:spMkLst>
        </pc:spChg>
        <pc:spChg chg="add del">
          <ac:chgData name="Preeth Nazareth" userId="e89e80fa2d73989d" providerId="LiveId" clId="{2A783AA9-661A-4481-B056-B2AEFD7EB893}" dt="2024-09-28T04:04:55.919" v="4285"/>
          <ac:spMkLst>
            <pc:docMk/>
            <pc:sldMk cId="1583120128" sldId="280"/>
            <ac:spMk id="182" creationId="{E6995CE5-F890-4ABA-82A2-26507CE8D2A3}"/>
          </ac:spMkLst>
        </pc:spChg>
        <pc:spChg chg="add del">
          <ac:chgData name="Preeth Nazareth" userId="e89e80fa2d73989d" providerId="LiveId" clId="{2A783AA9-661A-4481-B056-B2AEFD7EB893}" dt="2024-09-28T04:14:31.356" v="4488"/>
          <ac:spMkLst>
            <pc:docMk/>
            <pc:sldMk cId="1583120128" sldId="280"/>
            <ac:spMk id="183" creationId="{3A9A4357-BD1D-4622-A4FE-766E6AB8DE84}"/>
          </ac:spMkLst>
        </pc:spChg>
        <pc:spChg chg="add del">
          <ac:chgData name="Preeth Nazareth" userId="e89e80fa2d73989d" providerId="LiveId" clId="{2A783AA9-661A-4481-B056-B2AEFD7EB893}" dt="2024-09-28T04:14:31.356" v="4488"/>
          <ac:spMkLst>
            <pc:docMk/>
            <pc:sldMk cId="1583120128" sldId="280"/>
            <ac:spMk id="184" creationId="{E659831F-0D9A-4C63-9EBB-8435B85A440F}"/>
          </ac:spMkLst>
        </pc:spChg>
        <pc:spChg chg="add del">
          <ac:chgData name="Preeth Nazareth" userId="e89e80fa2d73989d" providerId="LiveId" clId="{2A783AA9-661A-4481-B056-B2AEFD7EB893}" dt="2024-09-28T04:14:31.356" v="4488"/>
          <ac:spMkLst>
            <pc:docMk/>
            <pc:sldMk cId="1583120128" sldId="280"/>
            <ac:spMk id="185" creationId="{E6995CE5-F890-4ABA-82A2-26507CE8D2A3}"/>
          </ac:spMkLst>
        </pc:spChg>
        <pc:spChg chg="add del">
          <ac:chgData name="Preeth Nazareth" userId="e89e80fa2d73989d" providerId="LiveId" clId="{2A783AA9-661A-4481-B056-B2AEFD7EB893}" dt="2024-09-28T04:23:43.342" v="4549" actId="26606"/>
          <ac:spMkLst>
            <pc:docMk/>
            <pc:sldMk cId="1583120128" sldId="280"/>
            <ac:spMk id="186" creationId="{0CABCAE3-64FC-4149-819F-2C1812824154}"/>
          </ac:spMkLst>
        </pc:spChg>
        <pc:spChg chg="add del">
          <ac:chgData name="Preeth Nazareth" userId="e89e80fa2d73989d" providerId="LiveId" clId="{2A783AA9-661A-4481-B056-B2AEFD7EB893}" dt="2024-09-28T04:23:43.342" v="4549" actId="26606"/>
          <ac:spMkLst>
            <pc:docMk/>
            <pc:sldMk cId="1583120128" sldId="280"/>
            <ac:spMk id="190" creationId="{C630F413-44CE-4746-9821-9E0107978E7A}"/>
          </ac:spMkLst>
        </pc:spChg>
        <pc:spChg chg="add del">
          <ac:chgData name="Preeth Nazareth" userId="e89e80fa2d73989d" providerId="LiveId" clId="{2A783AA9-661A-4481-B056-B2AEFD7EB893}" dt="2024-09-28T04:23:43.342" v="4549" actId="26606"/>
          <ac:spMkLst>
            <pc:docMk/>
            <pc:sldMk cId="1583120128" sldId="280"/>
            <ac:spMk id="191" creationId="{22D671B1-B099-4F9C-B9CC-9D22B4DAF8A8}"/>
          </ac:spMkLst>
        </pc:spChg>
        <pc:spChg chg="add del">
          <ac:chgData name="Preeth Nazareth" userId="e89e80fa2d73989d" providerId="LiveId" clId="{2A783AA9-661A-4481-B056-B2AEFD7EB893}" dt="2024-09-28T04:23:43.342" v="4549" actId="26606"/>
          <ac:spMkLst>
            <pc:docMk/>
            <pc:sldMk cId="1583120128" sldId="280"/>
            <ac:spMk id="193" creationId="{898488B7-DBD3-40E7-B54B-4DA6C5693EF3}"/>
          </ac:spMkLst>
        </pc:spChg>
        <pc:spChg chg="add del">
          <ac:chgData name="Preeth Nazareth" userId="e89e80fa2d73989d" providerId="LiveId" clId="{2A783AA9-661A-4481-B056-B2AEFD7EB893}" dt="2024-09-28T04:24:29.415" v="4561"/>
          <ac:spMkLst>
            <pc:docMk/>
            <pc:sldMk cId="1583120128" sldId="280"/>
            <ac:spMk id="194" creationId="{0CABCAE3-64FC-4149-819F-2C1812824154}"/>
          </ac:spMkLst>
        </pc:spChg>
        <pc:spChg chg="add del">
          <ac:chgData name="Preeth Nazareth" userId="e89e80fa2d73989d" providerId="LiveId" clId="{2A783AA9-661A-4481-B056-B2AEFD7EB893}" dt="2024-09-28T04:23:53.609" v="4551" actId="26606"/>
          <ac:spMkLst>
            <pc:docMk/>
            <pc:sldMk cId="1583120128" sldId="280"/>
            <ac:spMk id="195" creationId="{0CABCAE3-64FC-4149-819F-2C1812824154}"/>
          </ac:spMkLst>
        </pc:spChg>
        <pc:spChg chg="add del">
          <ac:chgData name="Preeth Nazareth" userId="e89e80fa2d73989d" providerId="LiveId" clId="{2A783AA9-661A-4481-B056-B2AEFD7EB893}" dt="2024-09-28T04:23:53.609" v="4551" actId="26606"/>
          <ac:spMkLst>
            <pc:docMk/>
            <pc:sldMk cId="1583120128" sldId="280"/>
            <ac:spMk id="199" creationId="{1C2A4B30-77D7-4FFB-8B53-A88BD68CABD2}"/>
          </ac:spMkLst>
        </pc:spChg>
        <pc:spChg chg="add del">
          <ac:chgData name="Preeth Nazareth" userId="e89e80fa2d73989d" providerId="LiveId" clId="{2A783AA9-661A-4481-B056-B2AEFD7EB893}" dt="2024-09-28T04:23:53.609" v="4551" actId="26606"/>
          <ac:spMkLst>
            <pc:docMk/>
            <pc:sldMk cId="1583120128" sldId="280"/>
            <ac:spMk id="201" creationId="{01E4D783-AD45-49E7-B6C7-BBACB8290688}"/>
          </ac:spMkLst>
        </pc:spChg>
        <pc:spChg chg="add del">
          <ac:chgData name="Preeth Nazareth" userId="e89e80fa2d73989d" providerId="LiveId" clId="{2A783AA9-661A-4481-B056-B2AEFD7EB893}" dt="2024-09-28T04:23:56.140" v="4553" actId="26606"/>
          <ac:spMkLst>
            <pc:docMk/>
            <pc:sldMk cId="1583120128" sldId="280"/>
            <ac:spMk id="203" creationId="{1CE580D1-F917-4567-AFB4-99AA9B52ADF0}"/>
          </ac:spMkLst>
        </pc:spChg>
        <pc:spChg chg="add del">
          <ac:chgData name="Preeth Nazareth" userId="e89e80fa2d73989d" providerId="LiveId" clId="{2A783AA9-661A-4481-B056-B2AEFD7EB893}" dt="2024-09-28T04:23:56.140" v="4553" actId="26606"/>
          <ac:spMkLst>
            <pc:docMk/>
            <pc:sldMk cId="1583120128" sldId="280"/>
            <ac:spMk id="207" creationId="{7BEFDA1A-2A01-4C29-A5D0-AE6F050D07DF}"/>
          </ac:spMkLst>
        </pc:spChg>
        <pc:spChg chg="add del">
          <ac:chgData name="Preeth Nazareth" userId="e89e80fa2d73989d" providerId="LiveId" clId="{2A783AA9-661A-4481-B056-B2AEFD7EB893}" dt="2024-09-28T04:23:56.140" v="4553" actId="26606"/>
          <ac:spMkLst>
            <pc:docMk/>
            <pc:sldMk cId="1583120128" sldId="280"/>
            <ac:spMk id="209" creationId="{279D3810-B86F-4009-84EC-DE0FEABD6FCE}"/>
          </ac:spMkLst>
        </pc:spChg>
        <pc:spChg chg="add del">
          <ac:chgData name="Preeth Nazareth" userId="e89e80fa2d73989d" providerId="LiveId" clId="{2A783AA9-661A-4481-B056-B2AEFD7EB893}" dt="2024-09-28T04:24:01.153" v="4555" actId="26606"/>
          <ac:spMkLst>
            <pc:docMk/>
            <pc:sldMk cId="1583120128" sldId="280"/>
            <ac:spMk id="213" creationId="{0CABCAE3-64FC-4149-819F-2C1812824154}"/>
          </ac:spMkLst>
        </pc:spChg>
        <pc:spChg chg="add del">
          <ac:chgData name="Preeth Nazareth" userId="e89e80fa2d73989d" providerId="LiveId" clId="{2A783AA9-661A-4481-B056-B2AEFD7EB893}" dt="2024-09-28T04:24:29.415" v="4561"/>
          <ac:spMkLst>
            <pc:docMk/>
            <pc:sldMk cId="1583120128" sldId="280"/>
            <ac:spMk id="219" creationId="{C630F413-44CE-4746-9821-9E0107978E7A}"/>
          </ac:spMkLst>
        </pc:spChg>
        <pc:spChg chg="add del">
          <ac:chgData name="Preeth Nazareth" userId="e89e80fa2d73989d" providerId="LiveId" clId="{2A783AA9-661A-4481-B056-B2AEFD7EB893}" dt="2024-09-28T04:24:29.415" v="4561"/>
          <ac:spMkLst>
            <pc:docMk/>
            <pc:sldMk cId="1583120128" sldId="280"/>
            <ac:spMk id="220" creationId="{22D671B1-B099-4F9C-B9CC-9D22B4DAF8A8}"/>
          </ac:spMkLst>
        </pc:spChg>
        <pc:spChg chg="add del">
          <ac:chgData name="Preeth Nazareth" userId="e89e80fa2d73989d" providerId="LiveId" clId="{2A783AA9-661A-4481-B056-B2AEFD7EB893}" dt="2024-09-28T04:24:09.066" v="4558"/>
          <ac:spMkLst>
            <pc:docMk/>
            <pc:sldMk cId="1583120128" sldId="280"/>
            <ac:spMk id="221" creationId="{0CABCAE3-64FC-4149-819F-2C1812824154}"/>
          </ac:spMkLst>
        </pc:spChg>
        <pc:spChg chg="add del">
          <ac:chgData name="Preeth Nazareth" userId="e89e80fa2d73989d" providerId="LiveId" clId="{2A783AA9-661A-4481-B056-B2AEFD7EB893}" dt="2024-09-28T04:24:09.066" v="4558"/>
          <ac:spMkLst>
            <pc:docMk/>
            <pc:sldMk cId="1583120128" sldId="280"/>
            <ac:spMk id="225" creationId="{45C76AC0-BB6B-419E-A327-AFA29750080A}"/>
          </ac:spMkLst>
        </pc:spChg>
        <pc:spChg chg="add del">
          <ac:chgData name="Preeth Nazareth" userId="e89e80fa2d73989d" providerId="LiveId" clId="{2A783AA9-661A-4481-B056-B2AEFD7EB893}" dt="2024-09-28T04:24:09.066" v="4558"/>
          <ac:spMkLst>
            <pc:docMk/>
            <pc:sldMk cId="1583120128" sldId="280"/>
            <ac:spMk id="227" creationId="{8B0E4246-09B8-46D7-A0D2-4D264863AD39}"/>
          </ac:spMkLst>
        </pc:spChg>
        <pc:spChg chg="add del">
          <ac:chgData name="Preeth Nazareth" userId="e89e80fa2d73989d" providerId="LiveId" clId="{2A783AA9-661A-4481-B056-B2AEFD7EB893}" dt="2024-09-28T04:24:29.415" v="4561"/>
          <ac:spMkLst>
            <pc:docMk/>
            <pc:sldMk cId="1583120128" sldId="280"/>
            <ac:spMk id="231" creationId="{898488B7-DBD3-40E7-B54B-4DA6C5693EF3}"/>
          </ac:spMkLst>
        </pc:spChg>
        <pc:spChg chg="add del mod">
          <ac:chgData name="Preeth Nazareth" userId="e89e80fa2d73989d" providerId="LiveId" clId="{2A783AA9-661A-4481-B056-B2AEFD7EB893}" dt="2024-09-28T05:40:54.598" v="5402"/>
          <ac:spMkLst>
            <pc:docMk/>
            <pc:sldMk cId="1583120128" sldId="280"/>
            <ac:spMk id="232" creationId="{04812C46-200A-4DEB-A05E-3ED6C68C2387}"/>
          </ac:spMkLst>
        </pc:spChg>
        <pc:spChg chg="add del mod">
          <ac:chgData name="Preeth Nazareth" userId="e89e80fa2d73989d" providerId="LiveId" clId="{2A783AA9-661A-4481-B056-B2AEFD7EB893}" dt="2024-09-28T05:40:54.598" v="5402"/>
          <ac:spMkLst>
            <pc:docMk/>
            <pc:sldMk cId="1583120128" sldId="280"/>
            <ac:spMk id="233" creationId="{D1EA859B-E555-4109-94F3-6700E046E008}"/>
          </ac:spMkLst>
        </pc:spChg>
        <pc:spChg chg="add del">
          <ac:chgData name="Preeth Nazareth" userId="e89e80fa2d73989d" providerId="LiveId" clId="{2A783AA9-661A-4481-B056-B2AEFD7EB893}" dt="2024-09-28T10:18:58.529" v="5998" actId="26606"/>
          <ac:spMkLst>
            <pc:docMk/>
            <pc:sldMk cId="1583120128" sldId="280"/>
            <ac:spMk id="234" creationId="{04812C46-200A-4DEB-A05E-3ED6C68C2387}"/>
          </ac:spMkLst>
        </pc:spChg>
        <pc:spChg chg="add del">
          <ac:chgData name="Preeth Nazareth" userId="e89e80fa2d73989d" providerId="LiveId" clId="{2A783AA9-661A-4481-B056-B2AEFD7EB893}" dt="2024-09-28T10:18:58.529" v="5998" actId="26606"/>
          <ac:spMkLst>
            <pc:docMk/>
            <pc:sldMk cId="1583120128" sldId="280"/>
            <ac:spMk id="235" creationId="{D1EA859B-E555-4109-94F3-6700E046E008}"/>
          </ac:spMkLst>
        </pc:spChg>
        <pc:spChg chg="add del">
          <ac:chgData name="Preeth Nazareth" userId="e89e80fa2d73989d" providerId="LiveId" clId="{2A783AA9-661A-4481-B056-B2AEFD7EB893}" dt="2024-09-28T10:21:31.811" v="6040" actId="26606"/>
          <ac:spMkLst>
            <pc:docMk/>
            <pc:sldMk cId="1583120128" sldId="280"/>
            <ac:spMk id="236" creationId="{04812C46-200A-4DEB-A05E-3ED6C68C2387}"/>
          </ac:spMkLst>
        </pc:spChg>
        <pc:spChg chg="add del">
          <ac:chgData name="Preeth Nazareth" userId="e89e80fa2d73989d" providerId="LiveId" clId="{2A783AA9-661A-4481-B056-B2AEFD7EB893}" dt="2024-09-28T10:21:31.811" v="6040" actId="26606"/>
          <ac:spMkLst>
            <pc:docMk/>
            <pc:sldMk cId="1583120128" sldId="280"/>
            <ac:spMk id="237" creationId="{D1EA859B-E555-4109-94F3-6700E046E008}"/>
          </ac:spMkLst>
        </pc:spChg>
        <pc:spChg chg="add del">
          <ac:chgData name="Preeth Nazareth" userId="e89e80fa2d73989d" providerId="LiveId" clId="{2A783AA9-661A-4481-B056-B2AEFD7EB893}" dt="2024-09-28T10:23:07.582" v="6047" actId="26606"/>
          <ac:spMkLst>
            <pc:docMk/>
            <pc:sldMk cId="1583120128" sldId="280"/>
            <ac:spMk id="238" creationId="{F13C74B1-5B17-4795-BED0-7140497B445A}"/>
          </ac:spMkLst>
        </pc:spChg>
        <pc:spChg chg="add del">
          <ac:chgData name="Preeth Nazareth" userId="e89e80fa2d73989d" providerId="LiveId" clId="{2A783AA9-661A-4481-B056-B2AEFD7EB893}" dt="2024-09-28T10:23:07.582" v="6047" actId="26606"/>
          <ac:spMkLst>
            <pc:docMk/>
            <pc:sldMk cId="1583120128" sldId="280"/>
            <ac:spMk id="239" creationId="{D4974D33-8DC5-464E-8C6D-BE58F0669C17}"/>
          </ac:spMkLst>
        </pc:spChg>
        <pc:spChg chg="add del">
          <ac:chgData name="Preeth Nazareth" userId="e89e80fa2d73989d" providerId="LiveId" clId="{2A783AA9-661A-4481-B056-B2AEFD7EB893}" dt="2024-09-28T10:23:28.831" v="6049" actId="26606"/>
          <ac:spMkLst>
            <pc:docMk/>
            <pc:sldMk cId="1583120128" sldId="280"/>
            <ac:spMk id="240" creationId="{2B97F24A-32CE-4C1C-A50D-3016B394DCFB}"/>
          </ac:spMkLst>
        </pc:spChg>
        <pc:spChg chg="add del">
          <ac:chgData name="Preeth Nazareth" userId="e89e80fa2d73989d" providerId="LiveId" clId="{2A783AA9-661A-4481-B056-B2AEFD7EB893}" dt="2024-09-28T10:23:28.831" v="6049" actId="26606"/>
          <ac:spMkLst>
            <pc:docMk/>
            <pc:sldMk cId="1583120128" sldId="280"/>
            <ac:spMk id="241" creationId="{6357EC4F-235E-4222-A36F-C7878ACE37F2}"/>
          </ac:spMkLst>
        </pc:spChg>
        <pc:spChg chg="add del">
          <ac:chgData name="Preeth Nazareth" userId="e89e80fa2d73989d" providerId="LiveId" clId="{2A783AA9-661A-4481-B056-B2AEFD7EB893}" dt="2024-09-28T10:24:37.497" v="6068" actId="26606"/>
          <ac:spMkLst>
            <pc:docMk/>
            <pc:sldMk cId="1583120128" sldId="280"/>
            <ac:spMk id="242" creationId="{ECC07320-C2CA-4E29-8481-9D9E143C7788}"/>
          </ac:spMkLst>
        </pc:spChg>
        <pc:spChg chg="add del">
          <ac:chgData name="Preeth Nazareth" userId="e89e80fa2d73989d" providerId="LiveId" clId="{2A783AA9-661A-4481-B056-B2AEFD7EB893}" dt="2024-09-28T10:23:30.332" v="6051" actId="26606"/>
          <ac:spMkLst>
            <pc:docMk/>
            <pc:sldMk cId="1583120128" sldId="280"/>
            <ac:spMk id="243" creationId="{743AA782-23D1-4521-8CAD-47662984AA08}"/>
          </ac:spMkLst>
        </pc:spChg>
        <pc:spChg chg="add del">
          <ac:chgData name="Preeth Nazareth" userId="e89e80fa2d73989d" providerId="LiveId" clId="{2A783AA9-661A-4481-B056-B2AEFD7EB893}" dt="2024-09-28T10:23:30.332" v="6051" actId="26606"/>
          <ac:spMkLst>
            <pc:docMk/>
            <pc:sldMk cId="1583120128" sldId="280"/>
            <ac:spMk id="244" creationId="{650D18FE-0824-4A46-B22C-A86B52E5780A}"/>
          </ac:spMkLst>
        </pc:spChg>
        <pc:spChg chg="add del">
          <ac:chgData name="Preeth Nazareth" userId="e89e80fa2d73989d" providerId="LiveId" clId="{2A783AA9-661A-4481-B056-B2AEFD7EB893}" dt="2024-09-28T10:24:37.497" v="6068" actId="26606"/>
          <ac:spMkLst>
            <pc:docMk/>
            <pc:sldMk cId="1583120128" sldId="280"/>
            <ac:spMk id="245" creationId="{178FB36B-5BFE-42CA-BC60-1115E0D95EEC}"/>
          </ac:spMkLst>
        </pc:spChg>
        <pc:spChg chg="add del">
          <ac:chgData name="Preeth Nazareth" userId="e89e80fa2d73989d" providerId="LiveId" clId="{2A783AA9-661A-4481-B056-B2AEFD7EB893}" dt="2024-09-28T10:23:31.892" v="6053" actId="26606"/>
          <ac:spMkLst>
            <pc:docMk/>
            <pc:sldMk cId="1583120128" sldId="280"/>
            <ac:spMk id="246" creationId="{2EB492CD-616E-47F8-933B-5E2D952A0593}"/>
          </ac:spMkLst>
        </pc:spChg>
        <pc:spChg chg="add del">
          <ac:chgData name="Preeth Nazareth" userId="e89e80fa2d73989d" providerId="LiveId" clId="{2A783AA9-661A-4481-B056-B2AEFD7EB893}" dt="2024-09-28T10:23:31.892" v="6053" actId="26606"/>
          <ac:spMkLst>
            <pc:docMk/>
            <pc:sldMk cId="1583120128" sldId="280"/>
            <ac:spMk id="247" creationId="{59383CF9-23B5-4335-9B21-1791C4CF1C75}"/>
          </ac:spMkLst>
        </pc:spChg>
        <pc:spChg chg="add del">
          <ac:chgData name="Preeth Nazareth" userId="e89e80fa2d73989d" providerId="LiveId" clId="{2A783AA9-661A-4481-B056-B2AEFD7EB893}" dt="2024-09-28T10:23:31.892" v="6053" actId="26606"/>
          <ac:spMkLst>
            <pc:docMk/>
            <pc:sldMk cId="1583120128" sldId="280"/>
            <ac:spMk id="248" creationId="{0007FE00-9498-4706-B255-6437B0252C02}"/>
          </ac:spMkLst>
        </pc:spChg>
        <pc:spChg chg="add del">
          <ac:chgData name="Preeth Nazareth" userId="e89e80fa2d73989d" providerId="LiveId" clId="{2A783AA9-661A-4481-B056-B2AEFD7EB893}" dt="2024-09-28T10:24:21.786" v="6061" actId="26606"/>
          <ac:spMkLst>
            <pc:docMk/>
            <pc:sldMk cId="1583120128" sldId="280"/>
            <ac:spMk id="249" creationId="{2B97F24A-32CE-4C1C-A50D-3016B394DCFB}"/>
          </ac:spMkLst>
        </pc:spChg>
        <pc:spChg chg="add del">
          <ac:chgData name="Preeth Nazareth" userId="e89e80fa2d73989d" providerId="LiveId" clId="{2A783AA9-661A-4481-B056-B2AEFD7EB893}" dt="2024-09-28T10:23:32.693" v="6055" actId="26606"/>
          <ac:spMkLst>
            <pc:docMk/>
            <pc:sldMk cId="1583120128" sldId="280"/>
            <ac:spMk id="250" creationId="{743AA782-23D1-4521-8CAD-47662984AA08}"/>
          </ac:spMkLst>
        </pc:spChg>
        <pc:spChg chg="add del">
          <ac:chgData name="Preeth Nazareth" userId="e89e80fa2d73989d" providerId="LiveId" clId="{2A783AA9-661A-4481-B056-B2AEFD7EB893}" dt="2024-09-28T10:23:32.693" v="6055" actId="26606"/>
          <ac:spMkLst>
            <pc:docMk/>
            <pc:sldMk cId="1583120128" sldId="280"/>
            <ac:spMk id="251" creationId="{650D18FE-0824-4A46-B22C-A86B52E5780A}"/>
          </ac:spMkLst>
        </pc:spChg>
        <pc:spChg chg="add del">
          <ac:chgData name="Preeth Nazareth" userId="e89e80fa2d73989d" providerId="LiveId" clId="{2A783AA9-661A-4481-B056-B2AEFD7EB893}" dt="2024-09-28T10:24:21.786" v="6061" actId="26606"/>
          <ac:spMkLst>
            <pc:docMk/>
            <pc:sldMk cId="1583120128" sldId="280"/>
            <ac:spMk id="252" creationId="{CD8B4F24-440B-49E9-B85D-733523DC064B}"/>
          </ac:spMkLst>
        </pc:spChg>
        <pc:spChg chg="add del">
          <ac:chgData name="Preeth Nazareth" userId="e89e80fa2d73989d" providerId="LiveId" clId="{2A783AA9-661A-4481-B056-B2AEFD7EB893}" dt="2024-09-28T10:24:24.249" v="6063" actId="26606"/>
          <ac:spMkLst>
            <pc:docMk/>
            <pc:sldMk cId="1583120128" sldId="280"/>
            <ac:spMk id="254" creationId="{04812C46-200A-4DEB-A05E-3ED6C68C2387}"/>
          </ac:spMkLst>
        </pc:spChg>
        <pc:spChg chg="add del">
          <ac:chgData name="Preeth Nazareth" userId="e89e80fa2d73989d" providerId="LiveId" clId="{2A783AA9-661A-4481-B056-B2AEFD7EB893}" dt="2024-09-28T10:24:24.249" v="6063" actId="26606"/>
          <ac:spMkLst>
            <pc:docMk/>
            <pc:sldMk cId="1583120128" sldId="280"/>
            <ac:spMk id="255" creationId="{D1EA859B-E555-4109-94F3-6700E046E008}"/>
          </ac:spMkLst>
        </pc:spChg>
        <pc:spChg chg="add del">
          <ac:chgData name="Preeth Nazareth" userId="e89e80fa2d73989d" providerId="LiveId" clId="{2A783AA9-661A-4481-B056-B2AEFD7EB893}" dt="2024-09-28T10:24:30.383" v="6065" actId="26606"/>
          <ac:spMkLst>
            <pc:docMk/>
            <pc:sldMk cId="1583120128" sldId="280"/>
            <ac:spMk id="257" creationId="{2B97F24A-32CE-4C1C-A50D-3016B394DCFB}"/>
          </ac:spMkLst>
        </pc:spChg>
        <pc:spChg chg="add del">
          <ac:chgData name="Preeth Nazareth" userId="e89e80fa2d73989d" providerId="LiveId" clId="{2A783AA9-661A-4481-B056-B2AEFD7EB893}" dt="2024-09-28T10:24:30.383" v="6065" actId="26606"/>
          <ac:spMkLst>
            <pc:docMk/>
            <pc:sldMk cId="1583120128" sldId="280"/>
            <ac:spMk id="258" creationId="{CD8B4F24-440B-49E9-B85D-733523DC064B}"/>
          </ac:spMkLst>
        </pc:spChg>
        <pc:spChg chg="add del">
          <ac:chgData name="Preeth Nazareth" userId="e89e80fa2d73989d" providerId="LiveId" clId="{2A783AA9-661A-4481-B056-B2AEFD7EB893}" dt="2024-09-28T10:24:37.483" v="6067" actId="26606"/>
          <ac:spMkLst>
            <pc:docMk/>
            <pc:sldMk cId="1583120128" sldId="280"/>
            <ac:spMk id="260" creationId="{04812C46-200A-4DEB-A05E-3ED6C68C2387}"/>
          </ac:spMkLst>
        </pc:spChg>
        <pc:spChg chg="add del">
          <ac:chgData name="Preeth Nazareth" userId="e89e80fa2d73989d" providerId="LiveId" clId="{2A783AA9-661A-4481-B056-B2AEFD7EB893}" dt="2024-09-28T10:24:37.483" v="6067" actId="26606"/>
          <ac:spMkLst>
            <pc:docMk/>
            <pc:sldMk cId="1583120128" sldId="280"/>
            <ac:spMk id="261" creationId="{D1EA859B-E555-4109-94F3-6700E046E008}"/>
          </ac:spMkLst>
        </pc:spChg>
        <pc:spChg chg="add del">
          <ac:chgData name="Preeth Nazareth" userId="e89e80fa2d73989d" providerId="LiveId" clId="{2A783AA9-661A-4481-B056-B2AEFD7EB893}" dt="2024-09-29T09:41:00.410" v="6439"/>
          <ac:spMkLst>
            <pc:docMk/>
            <pc:sldMk cId="1583120128" sldId="280"/>
            <ac:spMk id="263" creationId="{22587ECF-85E9-4393-9D87-8EB6F3F6C208}"/>
          </ac:spMkLst>
        </pc:spChg>
        <pc:grpChg chg="add del">
          <ac:chgData name="Preeth Nazareth" userId="e89e80fa2d73989d" providerId="LiveId" clId="{2A783AA9-661A-4481-B056-B2AEFD7EB893}" dt="2024-09-25T12:56:00.127" v="736" actId="26606"/>
          <ac:grpSpMkLst>
            <pc:docMk/>
            <pc:sldMk cId="1583120128" sldId="280"/>
            <ac:grpSpMk id="30" creationId="{19A6B5CE-CB1D-48EE-8B43-E952235C8371}"/>
          </ac:grpSpMkLst>
        </pc:grpChg>
        <pc:grpChg chg="add del">
          <ac:chgData name="Preeth Nazareth" userId="e89e80fa2d73989d" providerId="LiveId" clId="{2A783AA9-661A-4481-B056-B2AEFD7EB893}" dt="2024-09-25T12:56:32.579" v="752" actId="26606"/>
          <ac:grpSpMkLst>
            <pc:docMk/>
            <pc:sldMk cId="1583120128" sldId="280"/>
            <ac:grpSpMk id="59" creationId="{19A6B5CE-CB1D-48EE-8B43-E952235C8371}"/>
          </ac:grpSpMkLst>
        </pc:grpChg>
        <pc:grpChg chg="add del">
          <ac:chgData name="Preeth Nazareth" userId="e89e80fa2d73989d" providerId="LiveId" clId="{2A783AA9-661A-4481-B056-B2AEFD7EB893}" dt="2024-09-25T13:04:57.381" v="842" actId="26606"/>
          <ac:grpSpMkLst>
            <pc:docMk/>
            <pc:sldMk cId="1583120128" sldId="280"/>
            <ac:grpSpMk id="71" creationId="{05BBA018-FA75-43BF-99E6-1F5245727D29}"/>
          </ac:grpSpMkLst>
        </pc:grpChg>
        <pc:grpChg chg="add del">
          <ac:chgData name="Preeth Nazareth" userId="e89e80fa2d73989d" providerId="LiveId" clId="{2A783AA9-661A-4481-B056-B2AEFD7EB893}" dt="2024-09-28T04:24:01.153" v="4555" actId="26606"/>
          <ac:grpSpMkLst>
            <pc:docMk/>
            <pc:sldMk cId="1583120128" sldId="280"/>
            <ac:grpSpMk id="217" creationId="{F7C65FA4-631C-444F-89AA-F891363CCF6E}"/>
          </ac:grpSpMkLst>
        </pc:grpChg>
        <pc:picChg chg="del mod ord">
          <ac:chgData name="Preeth Nazareth" userId="e89e80fa2d73989d" providerId="LiveId" clId="{2A783AA9-661A-4481-B056-B2AEFD7EB893}" dt="2024-09-28T04:03:04.590" v="4276" actId="478"/>
          <ac:picMkLst>
            <pc:docMk/>
            <pc:sldMk cId="1583120128" sldId="280"/>
            <ac:picMk id="6" creationId="{9A5D9ED1-DFCC-4799-89E2-D118451B98DF}"/>
          </ac:picMkLst>
        </pc:picChg>
        <pc:picChg chg="mod ord">
          <ac:chgData name="Preeth Nazareth" userId="e89e80fa2d73989d" providerId="LiveId" clId="{2A783AA9-661A-4481-B056-B2AEFD7EB893}" dt="2024-09-28T10:24:37.497" v="6068" actId="26606"/>
          <ac:picMkLst>
            <pc:docMk/>
            <pc:sldMk cId="1583120128" sldId="280"/>
            <ac:picMk id="9" creationId="{0F1579A6-7C79-06DD-D6F1-428982B4E300}"/>
          </ac:picMkLst>
        </pc:picChg>
        <pc:picChg chg="add del">
          <ac:chgData name="Preeth Nazareth" userId="e89e80fa2d73989d" providerId="LiveId" clId="{2A783AA9-661A-4481-B056-B2AEFD7EB893}" dt="2024-09-27T13:40:36.787" v="3194" actId="26606"/>
          <ac:picMkLst>
            <pc:docMk/>
            <pc:sldMk cId="1583120128" sldId="280"/>
            <ac:picMk id="85" creationId="{DF19BAF3-7E20-4B9D-B544-BABAEEA1FA75}"/>
          </ac:picMkLst>
        </pc:picChg>
        <pc:picChg chg="add del">
          <ac:chgData name="Preeth Nazareth" userId="e89e80fa2d73989d" providerId="LiveId" clId="{2A783AA9-661A-4481-B056-B2AEFD7EB893}" dt="2024-09-27T13:40:36.787" v="3194" actId="26606"/>
          <ac:picMkLst>
            <pc:docMk/>
            <pc:sldMk cId="1583120128" sldId="280"/>
            <ac:picMk id="86" creationId="{950648F4-ABCD-4DF0-8641-76CFB2354721}"/>
          </ac:picMkLst>
        </pc:picChg>
        <pc:picChg chg="add del">
          <ac:chgData name="Preeth Nazareth" userId="e89e80fa2d73989d" providerId="LiveId" clId="{2A783AA9-661A-4481-B056-B2AEFD7EB893}" dt="2024-09-27T13:40:36.787" v="3194" actId="26606"/>
          <ac:picMkLst>
            <pc:docMk/>
            <pc:sldMk cId="1583120128" sldId="280"/>
            <ac:picMk id="88" creationId="{CF1EB4BD-9C7E-4AA3-9681-C7EB0DA6250B}"/>
          </ac:picMkLst>
        </pc:picChg>
        <pc:picChg chg="add del">
          <ac:chgData name="Preeth Nazareth" userId="e89e80fa2d73989d" providerId="LiveId" clId="{2A783AA9-661A-4481-B056-B2AEFD7EB893}" dt="2024-09-27T13:40:36.787" v="3194" actId="26606"/>
          <ac:picMkLst>
            <pc:docMk/>
            <pc:sldMk cId="1583120128" sldId="280"/>
            <ac:picMk id="89" creationId="{94AAE3AA-3759-4D28-B0EF-575F25A5146C}"/>
          </ac:picMkLst>
        </pc:picChg>
        <pc:picChg chg="add del">
          <ac:chgData name="Preeth Nazareth" userId="e89e80fa2d73989d" providerId="LiveId" clId="{2A783AA9-661A-4481-B056-B2AEFD7EB893}" dt="2024-09-27T13:37:46.843" v="3131" actId="26606"/>
          <ac:picMkLst>
            <pc:docMk/>
            <pc:sldMk cId="1583120128" sldId="280"/>
            <ac:picMk id="93" creationId="{B92096A1-6AC3-46FB-979A-18F4AE8B9483}"/>
          </ac:picMkLst>
        </pc:picChg>
        <pc:picChg chg="add del">
          <ac:chgData name="Preeth Nazareth" userId="e89e80fa2d73989d" providerId="LiveId" clId="{2A783AA9-661A-4481-B056-B2AEFD7EB893}" dt="2024-09-27T13:37:46.843" v="3131" actId="26606"/>
          <ac:picMkLst>
            <pc:docMk/>
            <pc:sldMk cId="1583120128" sldId="280"/>
            <ac:picMk id="94" creationId="{F728CD29-58B3-4F21-B30F-28798953D702}"/>
          </ac:picMkLst>
        </pc:picChg>
        <pc:picChg chg="add del">
          <ac:chgData name="Preeth Nazareth" userId="e89e80fa2d73989d" providerId="LiveId" clId="{2A783AA9-661A-4481-B056-B2AEFD7EB893}" dt="2024-09-27T13:37:46.843" v="3131" actId="26606"/>
          <ac:picMkLst>
            <pc:docMk/>
            <pc:sldMk cId="1583120128" sldId="280"/>
            <ac:picMk id="97" creationId="{5ED4CF93-A4AC-4FA3-BE1C-E27B351DF730}"/>
          </ac:picMkLst>
        </pc:picChg>
        <pc:picChg chg="add del">
          <ac:chgData name="Preeth Nazareth" userId="e89e80fa2d73989d" providerId="LiveId" clId="{2A783AA9-661A-4481-B056-B2AEFD7EB893}" dt="2024-09-27T13:37:46.843" v="3131" actId="26606"/>
          <ac:picMkLst>
            <pc:docMk/>
            <pc:sldMk cId="1583120128" sldId="280"/>
            <ac:picMk id="98" creationId="{4150C84B-F28C-46CF-A2DB-070F52404442}"/>
          </ac:picMkLst>
        </pc:picChg>
        <pc:picChg chg="add del">
          <ac:chgData name="Preeth Nazareth" userId="e89e80fa2d73989d" providerId="LiveId" clId="{2A783AA9-661A-4481-B056-B2AEFD7EB893}" dt="2024-09-27T13:40:33.792" v="3190" actId="26606"/>
          <ac:picMkLst>
            <pc:docMk/>
            <pc:sldMk cId="1583120128" sldId="280"/>
            <ac:picMk id="102" creationId="{B92096A1-6AC3-46FB-979A-18F4AE8B9483}"/>
          </ac:picMkLst>
        </pc:picChg>
        <pc:picChg chg="add del">
          <ac:chgData name="Preeth Nazareth" userId="e89e80fa2d73989d" providerId="LiveId" clId="{2A783AA9-661A-4481-B056-B2AEFD7EB893}" dt="2024-09-27T13:40:33.792" v="3190" actId="26606"/>
          <ac:picMkLst>
            <pc:docMk/>
            <pc:sldMk cId="1583120128" sldId="280"/>
            <ac:picMk id="103" creationId="{F728CD29-58B3-4F21-B30F-28798953D702}"/>
          </ac:picMkLst>
        </pc:picChg>
        <pc:picChg chg="add del">
          <ac:chgData name="Preeth Nazareth" userId="e89e80fa2d73989d" providerId="LiveId" clId="{2A783AA9-661A-4481-B056-B2AEFD7EB893}" dt="2024-09-27T13:40:33.792" v="3190" actId="26606"/>
          <ac:picMkLst>
            <pc:docMk/>
            <pc:sldMk cId="1583120128" sldId="280"/>
            <ac:picMk id="105" creationId="{5ED4CF93-A4AC-4FA3-BE1C-E27B351DF730}"/>
          </ac:picMkLst>
        </pc:picChg>
        <pc:picChg chg="add del">
          <ac:chgData name="Preeth Nazareth" userId="e89e80fa2d73989d" providerId="LiveId" clId="{2A783AA9-661A-4481-B056-B2AEFD7EB893}" dt="2024-09-27T13:40:33.792" v="3190" actId="26606"/>
          <ac:picMkLst>
            <pc:docMk/>
            <pc:sldMk cId="1583120128" sldId="280"/>
            <ac:picMk id="106" creationId="{4150C84B-F28C-46CF-A2DB-070F52404442}"/>
          </ac:picMkLst>
        </pc:picChg>
        <pc:picChg chg="add del">
          <ac:chgData name="Preeth Nazareth" userId="e89e80fa2d73989d" providerId="LiveId" clId="{2A783AA9-661A-4481-B056-B2AEFD7EB893}" dt="2024-09-27T13:38:19.062" v="3134" actId="26606"/>
          <ac:picMkLst>
            <pc:docMk/>
            <pc:sldMk cId="1583120128" sldId="280"/>
            <ac:picMk id="113" creationId="{87B6323F-75FD-4FFA-950D-6D013A6DC1CB}"/>
          </ac:picMkLst>
        </pc:picChg>
        <pc:picChg chg="add del">
          <ac:chgData name="Preeth Nazareth" userId="e89e80fa2d73989d" providerId="LiveId" clId="{2A783AA9-661A-4481-B056-B2AEFD7EB893}" dt="2024-09-27T13:38:19.062" v="3134" actId="26606"/>
          <ac:picMkLst>
            <pc:docMk/>
            <pc:sldMk cId="1583120128" sldId="280"/>
            <ac:picMk id="115" creationId="{DA2C34EF-101A-44FE-8A31-E0A7F4776AA0}"/>
          </ac:picMkLst>
        </pc:picChg>
        <pc:picChg chg="add del">
          <ac:chgData name="Preeth Nazareth" userId="e89e80fa2d73989d" providerId="LiveId" clId="{2A783AA9-661A-4481-B056-B2AEFD7EB893}" dt="2024-09-27T13:38:19.062" v="3134" actId="26606"/>
          <ac:picMkLst>
            <pc:docMk/>
            <pc:sldMk cId="1583120128" sldId="280"/>
            <ac:picMk id="119" creationId="{54BB1565-EB36-4D75-8888-72796286DC15}"/>
          </ac:picMkLst>
        </pc:picChg>
        <pc:picChg chg="add del">
          <ac:chgData name="Preeth Nazareth" userId="e89e80fa2d73989d" providerId="LiveId" clId="{2A783AA9-661A-4481-B056-B2AEFD7EB893}" dt="2024-09-27T13:38:19.062" v="3134" actId="26606"/>
          <ac:picMkLst>
            <pc:docMk/>
            <pc:sldMk cId="1583120128" sldId="280"/>
            <ac:picMk id="121" creationId="{871DF8C3-722E-49D1-87D5-E0FB1D640932}"/>
          </ac:picMkLst>
        </pc:picChg>
        <pc:picChg chg="add del">
          <ac:chgData name="Preeth Nazareth" userId="e89e80fa2d73989d" providerId="LiveId" clId="{2A783AA9-661A-4481-B056-B2AEFD7EB893}" dt="2024-09-27T13:38:24.054" v="3136" actId="26606"/>
          <ac:picMkLst>
            <pc:docMk/>
            <pc:sldMk cId="1583120128" sldId="280"/>
            <ac:picMk id="133" creationId="{B92096A1-6AC3-46FB-979A-18F4AE8B9483}"/>
          </ac:picMkLst>
        </pc:picChg>
        <pc:picChg chg="add del">
          <ac:chgData name="Preeth Nazareth" userId="e89e80fa2d73989d" providerId="LiveId" clId="{2A783AA9-661A-4481-B056-B2AEFD7EB893}" dt="2024-09-27T13:38:24.054" v="3136" actId="26606"/>
          <ac:picMkLst>
            <pc:docMk/>
            <pc:sldMk cId="1583120128" sldId="280"/>
            <ac:picMk id="134" creationId="{F728CD29-58B3-4F21-B30F-28798953D702}"/>
          </ac:picMkLst>
        </pc:picChg>
        <pc:picChg chg="add del">
          <ac:chgData name="Preeth Nazareth" userId="e89e80fa2d73989d" providerId="LiveId" clId="{2A783AA9-661A-4481-B056-B2AEFD7EB893}" dt="2024-09-27T13:38:24.054" v="3136" actId="26606"/>
          <ac:picMkLst>
            <pc:docMk/>
            <pc:sldMk cId="1583120128" sldId="280"/>
            <ac:picMk id="136" creationId="{5ED4CF93-A4AC-4FA3-BE1C-E27B351DF730}"/>
          </ac:picMkLst>
        </pc:picChg>
        <pc:picChg chg="add del">
          <ac:chgData name="Preeth Nazareth" userId="e89e80fa2d73989d" providerId="LiveId" clId="{2A783AA9-661A-4481-B056-B2AEFD7EB893}" dt="2024-09-27T13:38:24.054" v="3136" actId="26606"/>
          <ac:picMkLst>
            <pc:docMk/>
            <pc:sldMk cId="1583120128" sldId="280"/>
            <ac:picMk id="137" creationId="{4150C84B-F28C-46CF-A2DB-070F52404442}"/>
          </ac:picMkLst>
        </pc:picChg>
        <pc:picChg chg="add del">
          <ac:chgData name="Preeth Nazareth" userId="e89e80fa2d73989d" providerId="LiveId" clId="{2A783AA9-661A-4481-B056-B2AEFD7EB893}" dt="2024-09-27T13:38:33.788" v="3138" actId="26606"/>
          <ac:picMkLst>
            <pc:docMk/>
            <pc:sldMk cId="1583120128" sldId="280"/>
            <ac:picMk id="143" creationId="{87B6323F-75FD-4FFA-950D-6D013A6DC1CB}"/>
          </ac:picMkLst>
        </pc:picChg>
        <pc:picChg chg="add del">
          <ac:chgData name="Preeth Nazareth" userId="e89e80fa2d73989d" providerId="LiveId" clId="{2A783AA9-661A-4481-B056-B2AEFD7EB893}" dt="2024-09-27T13:38:33.788" v="3138" actId="26606"/>
          <ac:picMkLst>
            <pc:docMk/>
            <pc:sldMk cId="1583120128" sldId="280"/>
            <ac:picMk id="144" creationId="{DA2C34EF-101A-44FE-8A31-E0A7F4776AA0}"/>
          </ac:picMkLst>
        </pc:picChg>
        <pc:picChg chg="add del">
          <ac:chgData name="Preeth Nazareth" userId="e89e80fa2d73989d" providerId="LiveId" clId="{2A783AA9-661A-4481-B056-B2AEFD7EB893}" dt="2024-09-27T13:38:33.788" v="3138" actId="26606"/>
          <ac:picMkLst>
            <pc:docMk/>
            <pc:sldMk cId="1583120128" sldId="280"/>
            <ac:picMk id="146" creationId="{54BB1565-EB36-4D75-8888-72796286DC15}"/>
          </ac:picMkLst>
        </pc:picChg>
        <pc:picChg chg="add del">
          <ac:chgData name="Preeth Nazareth" userId="e89e80fa2d73989d" providerId="LiveId" clId="{2A783AA9-661A-4481-B056-B2AEFD7EB893}" dt="2024-09-27T13:38:33.788" v="3138" actId="26606"/>
          <ac:picMkLst>
            <pc:docMk/>
            <pc:sldMk cId="1583120128" sldId="280"/>
            <ac:picMk id="147" creationId="{871DF8C3-722E-49D1-87D5-E0FB1D640932}"/>
          </ac:picMkLst>
        </pc:picChg>
        <pc:picChg chg="add del">
          <ac:chgData name="Preeth Nazareth" userId="e89e80fa2d73989d" providerId="LiveId" clId="{2A783AA9-661A-4481-B056-B2AEFD7EB893}" dt="2024-09-27T13:38:38.093" v="3140" actId="26606"/>
          <ac:picMkLst>
            <pc:docMk/>
            <pc:sldMk cId="1583120128" sldId="280"/>
            <ac:picMk id="153" creationId="{87B6323F-75FD-4FFA-950D-6D013A6DC1CB}"/>
          </ac:picMkLst>
        </pc:picChg>
        <pc:picChg chg="add del">
          <ac:chgData name="Preeth Nazareth" userId="e89e80fa2d73989d" providerId="LiveId" clId="{2A783AA9-661A-4481-B056-B2AEFD7EB893}" dt="2024-09-27T13:38:38.093" v="3140" actId="26606"/>
          <ac:picMkLst>
            <pc:docMk/>
            <pc:sldMk cId="1583120128" sldId="280"/>
            <ac:picMk id="154" creationId="{DA2C34EF-101A-44FE-8A31-E0A7F4776AA0}"/>
          </ac:picMkLst>
        </pc:picChg>
        <pc:picChg chg="add del">
          <ac:chgData name="Preeth Nazareth" userId="e89e80fa2d73989d" providerId="LiveId" clId="{2A783AA9-661A-4481-B056-B2AEFD7EB893}" dt="2024-09-27T13:38:38.093" v="3140" actId="26606"/>
          <ac:picMkLst>
            <pc:docMk/>
            <pc:sldMk cId="1583120128" sldId="280"/>
            <ac:picMk id="156" creationId="{54BB1565-EB36-4D75-8888-72796286DC15}"/>
          </ac:picMkLst>
        </pc:picChg>
        <pc:picChg chg="add del">
          <ac:chgData name="Preeth Nazareth" userId="e89e80fa2d73989d" providerId="LiveId" clId="{2A783AA9-661A-4481-B056-B2AEFD7EB893}" dt="2024-09-27T13:38:38.093" v="3140" actId="26606"/>
          <ac:picMkLst>
            <pc:docMk/>
            <pc:sldMk cId="1583120128" sldId="280"/>
            <ac:picMk id="157" creationId="{871DF8C3-722E-49D1-87D5-E0FB1D640932}"/>
          </ac:picMkLst>
        </pc:picChg>
        <pc:picChg chg="add del">
          <ac:chgData name="Preeth Nazareth" userId="e89e80fa2d73989d" providerId="LiveId" clId="{2A783AA9-661A-4481-B056-B2AEFD7EB893}" dt="2024-09-27T13:40:33.129" v="3189" actId="26606"/>
          <ac:picMkLst>
            <pc:docMk/>
            <pc:sldMk cId="1583120128" sldId="280"/>
            <ac:picMk id="164" creationId="{87B6323F-75FD-4FFA-950D-6D013A6DC1CB}"/>
          </ac:picMkLst>
        </pc:picChg>
        <pc:picChg chg="add del">
          <ac:chgData name="Preeth Nazareth" userId="e89e80fa2d73989d" providerId="LiveId" clId="{2A783AA9-661A-4481-B056-B2AEFD7EB893}" dt="2024-09-27T13:40:33.129" v="3189" actId="26606"/>
          <ac:picMkLst>
            <pc:docMk/>
            <pc:sldMk cId="1583120128" sldId="280"/>
            <ac:picMk id="165" creationId="{DA2C34EF-101A-44FE-8A31-E0A7F4776AA0}"/>
          </ac:picMkLst>
        </pc:picChg>
        <pc:picChg chg="add del">
          <ac:chgData name="Preeth Nazareth" userId="e89e80fa2d73989d" providerId="LiveId" clId="{2A783AA9-661A-4481-B056-B2AEFD7EB893}" dt="2024-09-27T13:40:33.129" v="3189" actId="26606"/>
          <ac:picMkLst>
            <pc:docMk/>
            <pc:sldMk cId="1583120128" sldId="280"/>
            <ac:picMk id="167" creationId="{54BB1565-EB36-4D75-8888-72796286DC15}"/>
          </ac:picMkLst>
        </pc:picChg>
        <pc:picChg chg="add del">
          <ac:chgData name="Preeth Nazareth" userId="e89e80fa2d73989d" providerId="LiveId" clId="{2A783AA9-661A-4481-B056-B2AEFD7EB893}" dt="2024-09-27T13:40:33.129" v="3189" actId="26606"/>
          <ac:picMkLst>
            <pc:docMk/>
            <pc:sldMk cId="1583120128" sldId="280"/>
            <ac:picMk id="168" creationId="{871DF8C3-722E-49D1-87D5-E0FB1D640932}"/>
          </ac:picMkLst>
        </pc:picChg>
        <pc:picChg chg="add del">
          <ac:chgData name="Preeth Nazareth" userId="e89e80fa2d73989d" providerId="LiveId" clId="{2A783AA9-661A-4481-B056-B2AEFD7EB893}" dt="2024-09-28T04:23:43.342" v="4549" actId="26606"/>
          <ac:picMkLst>
            <pc:docMk/>
            <pc:sldMk cId="1583120128" sldId="280"/>
            <ac:picMk id="187" creationId="{012FDCFE-9AD2-4D8A-8CBF-B3AA37EBF6DD}"/>
          </ac:picMkLst>
        </pc:picChg>
        <pc:picChg chg="add del">
          <ac:chgData name="Preeth Nazareth" userId="e89e80fa2d73989d" providerId="LiveId" clId="{2A783AA9-661A-4481-B056-B2AEFD7EB893}" dt="2024-09-28T04:23:53.609" v="4551" actId="26606"/>
          <ac:picMkLst>
            <pc:docMk/>
            <pc:sldMk cId="1583120128" sldId="280"/>
            <ac:picMk id="196" creationId="{012FDCFE-9AD2-4D8A-8CBF-B3AA37EBF6DD}"/>
          </ac:picMkLst>
        </pc:picChg>
        <pc:picChg chg="add del">
          <ac:chgData name="Preeth Nazareth" userId="e89e80fa2d73989d" providerId="LiveId" clId="{2A783AA9-661A-4481-B056-B2AEFD7EB893}" dt="2024-09-28T04:24:29.415" v="4561"/>
          <ac:picMkLst>
            <pc:docMk/>
            <pc:sldMk cId="1583120128" sldId="280"/>
            <ac:picMk id="202" creationId="{012FDCFE-9AD2-4D8A-8CBF-B3AA37EBF6DD}"/>
          </ac:picMkLst>
        </pc:picChg>
        <pc:picChg chg="add del">
          <ac:chgData name="Preeth Nazareth" userId="e89e80fa2d73989d" providerId="LiveId" clId="{2A783AA9-661A-4481-B056-B2AEFD7EB893}" dt="2024-09-28T04:23:56.140" v="4553" actId="26606"/>
          <ac:picMkLst>
            <pc:docMk/>
            <pc:sldMk cId="1583120128" sldId="280"/>
            <ac:picMk id="204" creationId="{1F5620B8-A2D8-4568-B566-F0453A0D9167}"/>
          </ac:picMkLst>
        </pc:picChg>
        <pc:picChg chg="add del">
          <ac:chgData name="Preeth Nazareth" userId="e89e80fa2d73989d" providerId="LiveId" clId="{2A783AA9-661A-4481-B056-B2AEFD7EB893}" dt="2024-09-28T04:23:56.140" v="4553" actId="26606"/>
          <ac:picMkLst>
            <pc:docMk/>
            <pc:sldMk cId="1583120128" sldId="280"/>
            <ac:picMk id="210" creationId="{C33612A4-0B77-4479-B2AA-F178599550AA}"/>
          </ac:picMkLst>
        </pc:picChg>
        <pc:picChg chg="add del">
          <ac:chgData name="Preeth Nazareth" userId="e89e80fa2d73989d" providerId="LiveId" clId="{2A783AA9-661A-4481-B056-B2AEFD7EB893}" dt="2024-09-28T04:24:01.153" v="4555" actId="26606"/>
          <ac:picMkLst>
            <pc:docMk/>
            <pc:sldMk cId="1583120128" sldId="280"/>
            <ac:picMk id="214" creationId="{012FDCFE-9AD2-4D8A-8CBF-B3AA37EBF6DD}"/>
          </ac:picMkLst>
        </pc:picChg>
        <pc:picChg chg="add del">
          <ac:chgData name="Preeth Nazareth" userId="e89e80fa2d73989d" providerId="LiveId" clId="{2A783AA9-661A-4481-B056-B2AEFD7EB893}" dt="2024-09-28T04:24:09.066" v="4558"/>
          <ac:picMkLst>
            <pc:docMk/>
            <pc:sldMk cId="1583120128" sldId="280"/>
            <ac:picMk id="222" creationId="{012FDCFE-9AD2-4D8A-8CBF-B3AA37EBF6DD}"/>
          </ac:picMkLst>
        </pc:picChg>
        <pc:picChg chg="add del">
          <ac:chgData name="Preeth Nazareth" userId="e89e80fa2d73989d" providerId="LiveId" clId="{2A783AA9-661A-4481-B056-B2AEFD7EB893}" dt="2024-09-28T04:24:09.066" v="4558"/>
          <ac:picMkLst>
            <pc:docMk/>
            <pc:sldMk cId="1583120128" sldId="280"/>
            <ac:picMk id="228" creationId="{F50C8D8D-B32F-4194-8321-164EC442750E}"/>
          </ac:picMkLst>
        </pc:picChg>
        <pc:cxnChg chg="add del">
          <ac:chgData name="Preeth Nazareth" userId="e89e80fa2d73989d" providerId="LiveId" clId="{2A783AA9-661A-4481-B056-B2AEFD7EB893}" dt="2024-09-25T13:03:51.241" v="828" actId="26606"/>
          <ac:cxnSpMkLst>
            <pc:docMk/>
            <pc:sldMk cId="1583120128" sldId="280"/>
            <ac:cxnSpMk id="15" creationId="{C49DA8F6-BCC1-4447-B54C-57856834B94B}"/>
          </ac:cxnSpMkLst>
        </pc:cxnChg>
        <pc:cxnChg chg="add del">
          <ac:chgData name="Preeth Nazareth" userId="e89e80fa2d73989d" providerId="LiveId" clId="{2A783AA9-661A-4481-B056-B2AEFD7EB893}" dt="2024-09-25T13:03:55.785" v="830" actId="26606"/>
          <ac:cxnSpMkLst>
            <pc:docMk/>
            <pc:sldMk cId="1583120128" sldId="280"/>
            <ac:cxnSpMk id="21" creationId="{967F2066-0253-4771-A5F6-68111E1FE832}"/>
          </ac:cxnSpMkLst>
        </pc:cxnChg>
        <pc:cxnChg chg="add del">
          <ac:chgData name="Preeth Nazareth" userId="e89e80fa2d73989d" providerId="LiveId" clId="{2A783AA9-661A-4481-B056-B2AEFD7EB893}" dt="2024-09-25T12:56:10.382" v="742" actId="26606"/>
          <ac:cxnSpMkLst>
            <pc:docMk/>
            <pc:sldMk cId="1583120128" sldId="280"/>
            <ac:cxnSpMk id="40" creationId="{C49DA8F6-BCC1-4447-B54C-57856834B94B}"/>
          </ac:cxnSpMkLst>
        </pc:cxnChg>
        <pc:cxnChg chg="add del">
          <ac:chgData name="Preeth Nazareth" userId="e89e80fa2d73989d" providerId="LiveId" clId="{2A783AA9-661A-4481-B056-B2AEFD7EB893}" dt="2024-09-25T12:56:28.586" v="750" actId="26606"/>
          <ac:cxnSpMkLst>
            <pc:docMk/>
            <pc:sldMk cId="1583120128" sldId="280"/>
            <ac:cxnSpMk id="56" creationId="{C49DA8F6-BCC1-4447-B54C-57856834B94B}"/>
          </ac:cxnSpMkLst>
        </pc:cxnChg>
        <pc:cxnChg chg="add del">
          <ac:chgData name="Preeth Nazareth" userId="e89e80fa2d73989d" providerId="LiveId" clId="{2A783AA9-661A-4481-B056-B2AEFD7EB893}" dt="2024-09-25T12:59:10.536" v="783"/>
          <ac:cxnSpMkLst>
            <pc:docMk/>
            <pc:sldMk cId="1583120128" sldId="280"/>
            <ac:cxnSpMk id="70" creationId="{C49DA8F6-BCC1-4447-B54C-57856834B94B}"/>
          </ac:cxnSpMkLst>
        </pc:cxnChg>
        <pc:cxnChg chg="add del">
          <ac:chgData name="Preeth Nazareth" userId="e89e80fa2d73989d" providerId="LiveId" clId="{2A783AA9-661A-4481-B056-B2AEFD7EB893}" dt="2024-09-25T13:04:57.381" v="842" actId="26606"/>
          <ac:cxnSpMkLst>
            <pc:docMk/>
            <pc:sldMk cId="1583120128" sldId="280"/>
            <ac:cxnSpMk id="77" creationId="{C49DA8F6-BCC1-4447-B54C-57856834B94B}"/>
          </ac:cxnSpMkLst>
        </pc:cxnChg>
        <pc:cxnChg chg="add del">
          <ac:chgData name="Preeth Nazareth" userId="e89e80fa2d73989d" providerId="LiveId" clId="{2A783AA9-661A-4481-B056-B2AEFD7EB893}" dt="2024-09-25T13:05:01.357" v="844" actId="26606"/>
          <ac:cxnSpMkLst>
            <pc:docMk/>
            <pc:sldMk cId="1583120128" sldId="280"/>
            <ac:cxnSpMk id="81" creationId="{C49DA8F6-BCC1-4447-B54C-57856834B94B}"/>
          </ac:cxnSpMkLst>
        </pc:cxnChg>
        <pc:cxnChg chg="add del">
          <ac:chgData name="Preeth Nazareth" userId="e89e80fa2d73989d" providerId="LiveId" clId="{2A783AA9-661A-4481-B056-B2AEFD7EB893}" dt="2024-09-27T13:39:43.336" v="3171" actId="26606"/>
          <ac:cxnSpMkLst>
            <pc:docMk/>
            <pc:sldMk cId="1583120128" sldId="280"/>
            <ac:cxnSpMk id="110" creationId="{C4C66818-CCDC-456D-B9B5-A5D554D30129}"/>
          </ac:cxnSpMkLst>
        </pc:cxnChg>
        <pc:cxnChg chg="add del">
          <ac:chgData name="Preeth Nazareth" userId="e89e80fa2d73989d" providerId="LiveId" clId="{2A783AA9-661A-4481-B056-B2AEFD7EB893}" dt="2024-09-27T13:39:43.336" v="3171" actId="26606"/>
          <ac:cxnSpMkLst>
            <pc:docMk/>
            <pc:sldMk cId="1583120128" sldId="280"/>
            <ac:cxnSpMk id="126" creationId="{94E6E307-F753-4D8B-8C37-73D4208D650F}"/>
          </ac:cxnSpMkLst>
        </pc:cxnChg>
        <pc:cxnChg chg="add del">
          <ac:chgData name="Preeth Nazareth" userId="e89e80fa2d73989d" providerId="LiveId" clId="{2A783AA9-661A-4481-B056-B2AEFD7EB893}" dt="2024-09-27T13:40:24.061" v="3173" actId="26606"/>
          <ac:cxnSpMkLst>
            <pc:docMk/>
            <pc:sldMk cId="1583120128" sldId="280"/>
            <ac:cxnSpMk id="132" creationId="{C4C66818-CCDC-456D-B9B5-A5D554D30129}"/>
          </ac:cxnSpMkLst>
        </pc:cxnChg>
        <pc:cxnChg chg="add del">
          <ac:chgData name="Preeth Nazareth" userId="e89e80fa2d73989d" providerId="LiveId" clId="{2A783AA9-661A-4481-B056-B2AEFD7EB893}" dt="2024-09-28T04:23:43.342" v="4549" actId="26606"/>
          <ac:cxnSpMkLst>
            <pc:docMk/>
            <pc:sldMk cId="1583120128" sldId="280"/>
            <ac:cxnSpMk id="188" creationId="{FBD463FC-4CA8-4FF4-85A3-AF9F4B98D210}"/>
          </ac:cxnSpMkLst>
        </pc:cxnChg>
        <pc:cxnChg chg="add del">
          <ac:chgData name="Preeth Nazareth" userId="e89e80fa2d73989d" providerId="LiveId" clId="{2A783AA9-661A-4481-B056-B2AEFD7EB893}" dt="2024-09-28T04:23:43.342" v="4549" actId="26606"/>
          <ac:cxnSpMkLst>
            <pc:docMk/>
            <pc:sldMk cId="1583120128" sldId="280"/>
            <ac:cxnSpMk id="189" creationId="{A56012FD-74A8-4C91-B318-435CF2B71927}"/>
          </ac:cxnSpMkLst>
        </pc:cxnChg>
        <pc:cxnChg chg="add del">
          <ac:chgData name="Preeth Nazareth" userId="e89e80fa2d73989d" providerId="LiveId" clId="{2A783AA9-661A-4481-B056-B2AEFD7EB893}" dt="2024-09-28T04:23:43.342" v="4549" actId="26606"/>
          <ac:cxnSpMkLst>
            <pc:docMk/>
            <pc:sldMk cId="1583120128" sldId="280"/>
            <ac:cxnSpMk id="192" creationId="{7552FBEF-FA69-427B-8245-0A518E0513D5}"/>
          </ac:cxnSpMkLst>
        </pc:cxnChg>
        <pc:cxnChg chg="add del">
          <ac:chgData name="Preeth Nazareth" userId="e89e80fa2d73989d" providerId="LiveId" clId="{2A783AA9-661A-4481-B056-B2AEFD7EB893}" dt="2024-09-28T04:23:53.609" v="4551" actId="26606"/>
          <ac:cxnSpMkLst>
            <pc:docMk/>
            <pc:sldMk cId="1583120128" sldId="280"/>
            <ac:cxnSpMk id="197" creationId="{FBD463FC-4CA8-4FF4-85A3-AF9F4B98D210}"/>
          </ac:cxnSpMkLst>
        </pc:cxnChg>
        <pc:cxnChg chg="add del">
          <ac:chgData name="Preeth Nazareth" userId="e89e80fa2d73989d" providerId="LiveId" clId="{2A783AA9-661A-4481-B056-B2AEFD7EB893}" dt="2024-09-28T04:23:53.609" v="4551" actId="26606"/>
          <ac:cxnSpMkLst>
            <pc:docMk/>
            <pc:sldMk cId="1583120128" sldId="280"/>
            <ac:cxnSpMk id="198" creationId="{A56012FD-74A8-4C91-B318-435CF2B71927}"/>
          </ac:cxnSpMkLst>
        </pc:cxnChg>
        <pc:cxnChg chg="add del">
          <ac:chgData name="Preeth Nazareth" userId="e89e80fa2d73989d" providerId="LiveId" clId="{2A783AA9-661A-4481-B056-B2AEFD7EB893}" dt="2024-09-28T04:23:53.609" v="4551" actId="26606"/>
          <ac:cxnSpMkLst>
            <pc:docMk/>
            <pc:sldMk cId="1583120128" sldId="280"/>
            <ac:cxnSpMk id="200" creationId="{373AAE2E-5D6B-4952-A4BB-546C49F8DE4B}"/>
          </ac:cxnSpMkLst>
        </pc:cxnChg>
        <pc:cxnChg chg="add del">
          <ac:chgData name="Preeth Nazareth" userId="e89e80fa2d73989d" providerId="LiveId" clId="{2A783AA9-661A-4481-B056-B2AEFD7EB893}" dt="2024-09-28T04:23:56.140" v="4553" actId="26606"/>
          <ac:cxnSpMkLst>
            <pc:docMk/>
            <pc:sldMk cId="1583120128" sldId="280"/>
            <ac:cxnSpMk id="205" creationId="{1C7D2BA4-4B7A-4596-8BCC-5CF715423894}"/>
          </ac:cxnSpMkLst>
        </pc:cxnChg>
        <pc:cxnChg chg="add del">
          <ac:chgData name="Preeth Nazareth" userId="e89e80fa2d73989d" providerId="LiveId" clId="{2A783AA9-661A-4481-B056-B2AEFD7EB893}" dt="2024-09-28T04:23:56.140" v="4553" actId="26606"/>
          <ac:cxnSpMkLst>
            <pc:docMk/>
            <pc:sldMk cId="1583120128" sldId="280"/>
            <ac:cxnSpMk id="206" creationId="{C9D4B225-18E9-4C5B-94D8-2ABE6D161E4A}"/>
          </ac:cxnSpMkLst>
        </pc:cxnChg>
        <pc:cxnChg chg="add del">
          <ac:chgData name="Preeth Nazareth" userId="e89e80fa2d73989d" providerId="LiveId" clId="{2A783AA9-661A-4481-B056-B2AEFD7EB893}" dt="2024-09-28T04:23:56.140" v="4553" actId="26606"/>
          <ac:cxnSpMkLst>
            <pc:docMk/>
            <pc:sldMk cId="1583120128" sldId="280"/>
            <ac:cxnSpMk id="208" creationId="{17FD20E5-30AF-47B9-9256-2E8E904CBBC1}"/>
          </ac:cxnSpMkLst>
        </pc:cxnChg>
        <pc:cxnChg chg="add del">
          <ac:chgData name="Preeth Nazareth" userId="e89e80fa2d73989d" providerId="LiveId" clId="{2A783AA9-661A-4481-B056-B2AEFD7EB893}" dt="2024-09-28T04:23:56.140" v="4553" actId="26606"/>
          <ac:cxnSpMkLst>
            <pc:docMk/>
            <pc:sldMk cId="1583120128" sldId="280"/>
            <ac:cxnSpMk id="211" creationId="{078A367A-3E83-4B48-A0F7-43FBE33328F5}"/>
          </ac:cxnSpMkLst>
        </pc:cxnChg>
        <pc:cxnChg chg="add del">
          <ac:chgData name="Preeth Nazareth" userId="e89e80fa2d73989d" providerId="LiveId" clId="{2A783AA9-661A-4481-B056-B2AEFD7EB893}" dt="2024-09-28T04:24:29.415" v="4561"/>
          <ac:cxnSpMkLst>
            <pc:docMk/>
            <pc:sldMk cId="1583120128" sldId="280"/>
            <ac:cxnSpMk id="212" creationId="{FBD463FC-4CA8-4FF4-85A3-AF9F4B98D210}"/>
          </ac:cxnSpMkLst>
        </pc:cxnChg>
        <pc:cxnChg chg="add del">
          <ac:chgData name="Preeth Nazareth" userId="e89e80fa2d73989d" providerId="LiveId" clId="{2A783AA9-661A-4481-B056-B2AEFD7EB893}" dt="2024-09-28T04:24:01.153" v="4555" actId="26606"/>
          <ac:cxnSpMkLst>
            <pc:docMk/>
            <pc:sldMk cId="1583120128" sldId="280"/>
            <ac:cxnSpMk id="215" creationId="{FBD463FC-4CA8-4FF4-85A3-AF9F4B98D210}"/>
          </ac:cxnSpMkLst>
        </pc:cxnChg>
        <pc:cxnChg chg="add del">
          <ac:chgData name="Preeth Nazareth" userId="e89e80fa2d73989d" providerId="LiveId" clId="{2A783AA9-661A-4481-B056-B2AEFD7EB893}" dt="2024-09-28T04:24:01.153" v="4555" actId="26606"/>
          <ac:cxnSpMkLst>
            <pc:docMk/>
            <pc:sldMk cId="1583120128" sldId="280"/>
            <ac:cxnSpMk id="216" creationId="{A56012FD-74A8-4C91-B318-435CF2B71927}"/>
          </ac:cxnSpMkLst>
        </pc:cxnChg>
        <pc:cxnChg chg="add del">
          <ac:chgData name="Preeth Nazareth" userId="e89e80fa2d73989d" providerId="LiveId" clId="{2A783AA9-661A-4481-B056-B2AEFD7EB893}" dt="2024-09-28T04:24:29.415" v="4561"/>
          <ac:cxnSpMkLst>
            <pc:docMk/>
            <pc:sldMk cId="1583120128" sldId="280"/>
            <ac:cxnSpMk id="218" creationId="{A56012FD-74A8-4C91-B318-435CF2B71927}"/>
          </ac:cxnSpMkLst>
        </pc:cxnChg>
        <pc:cxnChg chg="add del">
          <ac:chgData name="Preeth Nazareth" userId="e89e80fa2d73989d" providerId="LiveId" clId="{2A783AA9-661A-4481-B056-B2AEFD7EB893}" dt="2024-09-28T04:24:09.066" v="4558"/>
          <ac:cxnSpMkLst>
            <pc:docMk/>
            <pc:sldMk cId="1583120128" sldId="280"/>
            <ac:cxnSpMk id="223" creationId="{FBD463FC-4CA8-4FF4-85A3-AF9F4B98D210}"/>
          </ac:cxnSpMkLst>
        </pc:cxnChg>
        <pc:cxnChg chg="add del">
          <ac:chgData name="Preeth Nazareth" userId="e89e80fa2d73989d" providerId="LiveId" clId="{2A783AA9-661A-4481-B056-B2AEFD7EB893}" dt="2024-09-28T04:24:09.066" v="4558"/>
          <ac:cxnSpMkLst>
            <pc:docMk/>
            <pc:sldMk cId="1583120128" sldId="280"/>
            <ac:cxnSpMk id="224" creationId="{A56012FD-74A8-4C91-B318-435CF2B71927}"/>
          </ac:cxnSpMkLst>
        </pc:cxnChg>
        <pc:cxnChg chg="add del">
          <ac:chgData name="Preeth Nazareth" userId="e89e80fa2d73989d" providerId="LiveId" clId="{2A783AA9-661A-4481-B056-B2AEFD7EB893}" dt="2024-09-28T04:24:09.066" v="4558"/>
          <ac:cxnSpMkLst>
            <pc:docMk/>
            <pc:sldMk cId="1583120128" sldId="280"/>
            <ac:cxnSpMk id="226" creationId="{B3E0B6A3-E197-43D6-82D5-7455DAB1A746}"/>
          </ac:cxnSpMkLst>
        </pc:cxnChg>
        <pc:cxnChg chg="add del">
          <ac:chgData name="Preeth Nazareth" userId="e89e80fa2d73989d" providerId="LiveId" clId="{2A783AA9-661A-4481-B056-B2AEFD7EB893}" dt="2024-09-28T04:24:09.066" v="4558"/>
          <ac:cxnSpMkLst>
            <pc:docMk/>
            <pc:sldMk cId="1583120128" sldId="280"/>
            <ac:cxnSpMk id="229" creationId="{5BD24D8B-8573-4260-B700-E860AD6D2A8E}"/>
          </ac:cxnSpMkLst>
        </pc:cxnChg>
        <pc:cxnChg chg="add del">
          <ac:chgData name="Preeth Nazareth" userId="e89e80fa2d73989d" providerId="LiveId" clId="{2A783AA9-661A-4481-B056-B2AEFD7EB893}" dt="2024-09-28T04:24:29.415" v="4561"/>
          <ac:cxnSpMkLst>
            <pc:docMk/>
            <pc:sldMk cId="1583120128" sldId="280"/>
            <ac:cxnSpMk id="230" creationId="{7552FBEF-FA69-427B-8245-0A518E0513D5}"/>
          </ac:cxnSpMkLst>
        </pc:cxnChg>
      </pc:sldChg>
      <pc:sldChg chg="addSp delSp modSp del mod ord setBg delDesignElem">
        <pc:chgData name="Preeth Nazareth" userId="e89e80fa2d73989d" providerId="LiveId" clId="{2A783AA9-661A-4481-B056-B2AEFD7EB893}" dt="2024-09-28T04:02:23.621" v="4270" actId="47"/>
        <pc:sldMkLst>
          <pc:docMk/>
          <pc:sldMk cId="3265077456" sldId="281"/>
        </pc:sldMkLst>
        <pc:spChg chg="mod">
          <ac:chgData name="Preeth Nazareth" userId="e89e80fa2d73989d" providerId="LiveId" clId="{2A783AA9-661A-4481-B056-B2AEFD7EB893}" dt="2024-09-25T12:57:31.624" v="768" actId="26606"/>
          <ac:spMkLst>
            <pc:docMk/>
            <pc:sldMk cId="3265077456" sldId="281"/>
            <ac:spMk id="2" creationId="{AF71F205-E8A9-4237-8AD2-ABD9BF694F3E}"/>
          </ac:spMkLst>
        </pc:spChg>
        <pc:spChg chg="add del">
          <ac:chgData name="Preeth Nazareth" userId="e89e80fa2d73989d" providerId="LiveId" clId="{2A783AA9-661A-4481-B056-B2AEFD7EB893}" dt="2024-09-25T12:57:05.463" v="759" actId="26606"/>
          <ac:spMkLst>
            <pc:docMk/>
            <pc:sldMk cId="3265077456" sldId="281"/>
            <ac:spMk id="14" creationId="{955A2079-FA98-4876-80F0-72364A7D2EA4}"/>
          </ac:spMkLst>
        </pc:spChg>
        <pc:spChg chg="add del">
          <ac:chgData name="Preeth Nazareth" userId="e89e80fa2d73989d" providerId="LiveId" clId="{2A783AA9-661A-4481-B056-B2AEFD7EB893}" dt="2024-09-25T12:59:10.536" v="783"/>
          <ac:spMkLst>
            <pc:docMk/>
            <pc:sldMk cId="3265077456" sldId="281"/>
            <ac:spMk id="15" creationId="{2659FDB4-FCBE-4A89-B46D-43D4FA54464D}"/>
          </ac:spMkLst>
        </pc:spChg>
        <pc:spChg chg="add del">
          <ac:chgData name="Preeth Nazareth" userId="e89e80fa2d73989d" providerId="LiveId" clId="{2A783AA9-661A-4481-B056-B2AEFD7EB893}" dt="2024-09-25T12:57:08.046" v="761" actId="26606"/>
          <ac:spMkLst>
            <pc:docMk/>
            <pc:sldMk cId="3265077456" sldId="281"/>
            <ac:spMk id="16" creationId="{9DBC8166-481C-4473-95F5-9A5B9073B7F1}"/>
          </ac:spMkLst>
        </pc:spChg>
        <pc:spChg chg="add del">
          <ac:chgData name="Preeth Nazareth" userId="e89e80fa2d73989d" providerId="LiveId" clId="{2A783AA9-661A-4481-B056-B2AEFD7EB893}" dt="2024-09-25T12:55:11.055" v="718" actId="26606"/>
          <ac:spMkLst>
            <pc:docMk/>
            <pc:sldMk cId="3265077456" sldId="281"/>
            <ac:spMk id="17" creationId="{5A0118C5-4F8D-4CF4-BADD-53FEACC6C42A}"/>
          </ac:spMkLst>
        </pc:spChg>
        <pc:spChg chg="add del">
          <ac:chgData name="Preeth Nazareth" userId="e89e80fa2d73989d" providerId="LiveId" clId="{2A783AA9-661A-4481-B056-B2AEFD7EB893}" dt="2024-09-25T12:57:08.046" v="761" actId="26606"/>
          <ac:spMkLst>
            <pc:docMk/>
            <pc:sldMk cId="3265077456" sldId="281"/>
            <ac:spMk id="18" creationId="{A5A5CE6E-90AF-4D43-A014-1F9EC83EB93D}"/>
          </ac:spMkLst>
        </pc:spChg>
        <pc:spChg chg="add del">
          <ac:chgData name="Preeth Nazareth" userId="e89e80fa2d73989d" providerId="LiveId" clId="{2A783AA9-661A-4481-B056-B2AEFD7EB893}" dt="2024-09-25T12:57:15.594" v="763" actId="26606"/>
          <ac:spMkLst>
            <pc:docMk/>
            <pc:sldMk cId="3265077456" sldId="281"/>
            <ac:spMk id="20" creationId="{2659FDB4-FCBE-4A89-B46D-43D4FA54464D}"/>
          </ac:spMkLst>
        </pc:spChg>
        <pc:spChg chg="add del">
          <ac:chgData name="Preeth Nazareth" userId="e89e80fa2d73989d" providerId="LiveId" clId="{2A783AA9-661A-4481-B056-B2AEFD7EB893}" dt="2024-09-25T12:55:11.055" v="718" actId="26606"/>
          <ac:spMkLst>
            <pc:docMk/>
            <pc:sldMk cId="3265077456" sldId="281"/>
            <ac:spMk id="23" creationId="{4E0A5C5C-2A95-428E-9F6A-0D29EBD57C9F}"/>
          </ac:spMkLst>
        </pc:spChg>
        <pc:spChg chg="add del">
          <ac:chgData name="Preeth Nazareth" userId="e89e80fa2d73989d" providerId="LiveId" clId="{2A783AA9-661A-4481-B056-B2AEFD7EB893}" dt="2024-09-25T12:57:15.594" v="763" actId="26606"/>
          <ac:spMkLst>
            <pc:docMk/>
            <pc:sldMk cId="3265077456" sldId="281"/>
            <ac:spMk id="24" creationId="{58BDB0EE-D238-415B-9ED8-62AA6AB2AAD1}"/>
          </ac:spMkLst>
        </pc:spChg>
        <pc:spChg chg="add del">
          <ac:chgData name="Preeth Nazareth" userId="e89e80fa2d73989d" providerId="LiveId" clId="{2A783AA9-661A-4481-B056-B2AEFD7EB893}" dt="2024-09-25T12:57:15.594" v="763" actId="26606"/>
          <ac:spMkLst>
            <pc:docMk/>
            <pc:sldMk cId="3265077456" sldId="281"/>
            <ac:spMk id="26" creationId="{C5B55FC3-961D-4325-82F1-DE92B0D04E03}"/>
          </ac:spMkLst>
        </pc:spChg>
        <pc:spChg chg="add del">
          <ac:chgData name="Preeth Nazareth" userId="e89e80fa2d73989d" providerId="LiveId" clId="{2A783AA9-661A-4481-B056-B2AEFD7EB893}" dt="2024-09-25T12:57:15.594" v="763" actId="26606"/>
          <ac:spMkLst>
            <pc:docMk/>
            <pc:sldMk cId="3265077456" sldId="281"/>
            <ac:spMk id="28" creationId="{4C8AB332-D09E-4F28-943C-DABDD4716A3C}"/>
          </ac:spMkLst>
        </pc:spChg>
        <pc:spChg chg="add del">
          <ac:chgData name="Preeth Nazareth" userId="e89e80fa2d73989d" providerId="LiveId" clId="{2A783AA9-661A-4481-B056-B2AEFD7EB893}" dt="2024-09-25T12:57:20.137" v="765" actId="26606"/>
          <ac:spMkLst>
            <pc:docMk/>
            <pc:sldMk cId="3265077456" sldId="281"/>
            <ac:spMk id="30" creationId="{BACC6370-2D7E-4714-9D71-7542949D7D5D}"/>
          </ac:spMkLst>
        </pc:spChg>
        <pc:spChg chg="add del">
          <ac:chgData name="Preeth Nazareth" userId="e89e80fa2d73989d" providerId="LiveId" clId="{2A783AA9-661A-4481-B056-B2AEFD7EB893}" dt="2024-09-25T12:57:20.137" v="765" actId="26606"/>
          <ac:spMkLst>
            <pc:docMk/>
            <pc:sldMk cId="3265077456" sldId="281"/>
            <ac:spMk id="32" creationId="{F68B3F68-107C-434F-AA38-110D5EA91B85}"/>
          </ac:spMkLst>
        </pc:spChg>
        <pc:spChg chg="add del">
          <ac:chgData name="Preeth Nazareth" userId="e89e80fa2d73989d" providerId="LiveId" clId="{2A783AA9-661A-4481-B056-B2AEFD7EB893}" dt="2024-09-25T12:57:20.137" v="765" actId="26606"/>
          <ac:spMkLst>
            <pc:docMk/>
            <pc:sldMk cId="3265077456" sldId="281"/>
            <ac:spMk id="33" creationId="{AAD0DBB9-1A4B-4391-81D4-CB19F9AB918A}"/>
          </ac:spMkLst>
        </pc:spChg>
        <pc:spChg chg="add del">
          <ac:chgData name="Preeth Nazareth" userId="e89e80fa2d73989d" providerId="LiveId" clId="{2A783AA9-661A-4481-B056-B2AEFD7EB893}" dt="2024-09-25T12:57:20.137" v="765" actId="26606"/>
          <ac:spMkLst>
            <pc:docMk/>
            <pc:sldMk cId="3265077456" sldId="281"/>
            <ac:spMk id="34" creationId="{063BBA22-50EA-4C4D-BE05-F1CE4E63AA56}"/>
          </ac:spMkLst>
        </pc:spChg>
        <pc:spChg chg="add del">
          <ac:chgData name="Preeth Nazareth" userId="e89e80fa2d73989d" providerId="LiveId" clId="{2A783AA9-661A-4481-B056-B2AEFD7EB893}" dt="2024-09-25T12:59:10.536" v="783"/>
          <ac:spMkLst>
            <pc:docMk/>
            <pc:sldMk cId="3265077456" sldId="281"/>
            <ac:spMk id="36" creationId="{58BDB0EE-D238-415B-9ED8-62AA6AB2AAD1}"/>
          </ac:spMkLst>
        </pc:spChg>
        <pc:spChg chg="add del">
          <ac:chgData name="Preeth Nazareth" userId="e89e80fa2d73989d" providerId="LiveId" clId="{2A783AA9-661A-4481-B056-B2AEFD7EB893}" dt="2024-09-25T12:59:10.536" v="783"/>
          <ac:spMkLst>
            <pc:docMk/>
            <pc:sldMk cId="3265077456" sldId="281"/>
            <ac:spMk id="37" creationId="{C5B55FC3-961D-4325-82F1-DE92B0D04E03}"/>
          </ac:spMkLst>
        </pc:spChg>
        <pc:spChg chg="add del">
          <ac:chgData name="Preeth Nazareth" userId="e89e80fa2d73989d" providerId="LiveId" clId="{2A783AA9-661A-4481-B056-B2AEFD7EB893}" dt="2024-09-25T12:59:10.536" v="783"/>
          <ac:spMkLst>
            <pc:docMk/>
            <pc:sldMk cId="3265077456" sldId="281"/>
            <ac:spMk id="38" creationId="{4C8AB332-D09E-4F28-943C-DABDD4716A3C}"/>
          </ac:spMkLst>
        </pc:spChg>
        <pc:spChg chg="add del">
          <ac:chgData name="Preeth Nazareth" userId="e89e80fa2d73989d" providerId="LiveId" clId="{2A783AA9-661A-4481-B056-B2AEFD7EB893}" dt="2024-09-25T12:55:12.227" v="720" actId="26606"/>
          <ac:spMkLst>
            <pc:docMk/>
            <pc:sldMk cId="3265077456" sldId="281"/>
            <ac:spMk id="201" creationId="{5A0118C5-4F8D-4CF4-BADD-53FEACC6C42A}"/>
          </ac:spMkLst>
        </pc:spChg>
        <pc:spChg chg="add del">
          <ac:chgData name="Preeth Nazareth" userId="e89e80fa2d73989d" providerId="LiveId" clId="{2A783AA9-661A-4481-B056-B2AEFD7EB893}" dt="2024-09-25T12:55:12.227" v="720" actId="26606"/>
          <ac:spMkLst>
            <pc:docMk/>
            <pc:sldMk cId="3265077456" sldId="281"/>
            <ac:spMk id="202" creationId="{EAED1919-54A1-41C9-B30B-A3FF3F58E38B}"/>
          </ac:spMkLst>
        </pc:spChg>
        <pc:spChg chg="add del">
          <ac:chgData name="Preeth Nazareth" userId="e89e80fa2d73989d" providerId="LiveId" clId="{2A783AA9-661A-4481-B056-B2AEFD7EB893}" dt="2024-09-25T12:55:12.227" v="720" actId="26606"/>
          <ac:spMkLst>
            <pc:docMk/>
            <pc:sldMk cId="3265077456" sldId="281"/>
            <ac:spMk id="205" creationId="{FFFEB18F-F81F-4CED-BE64-EB888A77C3B8}"/>
          </ac:spMkLst>
        </pc:spChg>
        <pc:spChg chg="add del">
          <ac:chgData name="Preeth Nazareth" userId="e89e80fa2d73989d" providerId="LiveId" clId="{2A783AA9-661A-4481-B056-B2AEFD7EB893}" dt="2024-09-25T12:55:19.012" v="722" actId="26606"/>
          <ac:spMkLst>
            <pc:docMk/>
            <pc:sldMk cId="3265077456" sldId="281"/>
            <ac:spMk id="213" creationId="{5A0118C5-4F8D-4CF4-BADD-53FEACC6C42A}"/>
          </ac:spMkLst>
        </pc:spChg>
        <pc:spChg chg="add del">
          <ac:chgData name="Preeth Nazareth" userId="e89e80fa2d73989d" providerId="LiveId" clId="{2A783AA9-661A-4481-B056-B2AEFD7EB893}" dt="2024-09-25T12:55:19.012" v="722" actId="26606"/>
          <ac:spMkLst>
            <pc:docMk/>
            <pc:sldMk cId="3265077456" sldId="281"/>
            <ac:spMk id="215" creationId="{4E0A5C5C-2A95-428E-9F6A-0D29EBD57C9F}"/>
          </ac:spMkLst>
        </pc:spChg>
        <pc:spChg chg="add del">
          <ac:chgData name="Preeth Nazareth" userId="e89e80fa2d73989d" providerId="LiveId" clId="{2A783AA9-661A-4481-B056-B2AEFD7EB893}" dt="2024-09-25T12:55:23.235" v="724" actId="26606"/>
          <ac:spMkLst>
            <pc:docMk/>
            <pc:sldMk cId="3265077456" sldId="281"/>
            <ac:spMk id="219" creationId="{5A0118C5-4F8D-4CF4-BADD-53FEACC6C42A}"/>
          </ac:spMkLst>
        </pc:spChg>
        <pc:spChg chg="add del">
          <ac:chgData name="Preeth Nazareth" userId="e89e80fa2d73989d" providerId="LiveId" clId="{2A783AA9-661A-4481-B056-B2AEFD7EB893}" dt="2024-09-25T12:55:23.235" v="724" actId="26606"/>
          <ac:spMkLst>
            <pc:docMk/>
            <pc:sldMk cId="3265077456" sldId="281"/>
            <ac:spMk id="220" creationId="{EAED1919-54A1-41C9-B30B-A3FF3F58E38B}"/>
          </ac:spMkLst>
        </pc:spChg>
        <pc:spChg chg="add del">
          <ac:chgData name="Preeth Nazareth" userId="e89e80fa2d73989d" providerId="LiveId" clId="{2A783AA9-661A-4481-B056-B2AEFD7EB893}" dt="2024-09-25T12:55:23.235" v="724" actId="26606"/>
          <ac:spMkLst>
            <pc:docMk/>
            <pc:sldMk cId="3265077456" sldId="281"/>
            <ac:spMk id="223" creationId="{FFFEB18F-F81F-4CED-BE64-EB888A77C3B8}"/>
          </ac:spMkLst>
        </pc:spChg>
        <pc:spChg chg="add del">
          <ac:chgData name="Preeth Nazareth" userId="e89e80fa2d73989d" providerId="LiveId" clId="{2A783AA9-661A-4481-B056-B2AEFD7EB893}" dt="2024-09-25T12:55:28.503" v="726" actId="26606"/>
          <ac:spMkLst>
            <pc:docMk/>
            <pc:sldMk cId="3265077456" sldId="281"/>
            <ac:spMk id="231" creationId="{5A0118C5-4F8D-4CF4-BADD-53FEACC6C42A}"/>
          </ac:spMkLst>
        </pc:spChg>
        <pc:spChg chg="add del">
          <ac:chgData name="Preeth Nazareth" userId="e89e80fa2d73989d" providerId="LiveId" clId="{2A783AA9-661A-4481-B056-B2AEFD7EB893}" dt="2024-09-25T12:55:28.503" v="726" actId="26606"/>
          <ac:spMkLst>
            <pc:docMk/>
            <pc:sldMk cId="3265077456" sldId="281"/>
            <ac:spMk id="232" creationId="{EAED1919-54A1-41C9-B30B-A3FF3F58E38B}"/>
          </ac:spMkLst>
        </pc:spChg>
        <pc:spChg chg="add del">
          <ac:chgData name="Preeth Nazareth" userId="e89e80fa2d73989d" providerId="LiveId" clId="{2A783AA9-661A-4481-B056-B2AEFD7EB893}" dt="2024-09-25T12:55:28.503" v="726" actId="26606"/>
          <ac:spMkLst>
            <pc:docMk/>
            <pc:sldMk cId="3265077456" sldId="281"/>
            <ac:spMk id="235" creationId="{FFFEB18F-F81F-4CED-BE64-EB888A77C3B8}"/>
          </ac:spMkLst>
        </pc:spChg>
        <pc:grpChg chg="add del">
          <ac:chgData name="Preeth Nazareth" userId="e89e80fa2d73989d" providerId="LiveId" clId="{2A783AA9-661A-4481-B056-B2AEFD7EB893}" dt="2024-09-25T12:55:11.055" v="718" actId="26606"/>
          <ac:grpSpMkLst>
            <pc:docMk/>
            <pc:sldMk cId="3265077456" sldId="281"/>
            <ac:grpSpMk id="19" creationId="{2A638C7D-9088-41A9-88A0-7357157BC168}"/>
          </ac:grpSpMkLst>
        </pc:grpChg>
        <pc:grpChg chg="add del">
          <ac:chgData name="Preeth Nazareth" userId="e89e80fa2d73989d" providerId="LiveId" clId="{2A783AA9-661A-4481-B056-B2AEFD7EB893}" dt="2024-09-25T12:55:28.503" v="726" actId="26606"/>
          <ac:grpSpMkLst>
            <pc:docMk/>
            <pc:sldMk cId="3265077456" sldId="281"/>
            <ac:grpSpMk id="21" creationId="{C4751043-2EE3-4222-9979-8E61D93DA8DC}"/>
          </ac:grpSpMkLst>
        </pc:grpChg>
        <pc:grpChg chg="add del">
          <ac:chgData name="Preeth Nazareth" userId="e89e80fa2d73989d" providerId="LiveId" clId="{2A783AA9-661A-4481-B056-B2AEFD7EB893}" dt="2024-09-25T12:55:11.055" v="718" actId="26606"/>
          <ac:grpSpMkLst>
            <pc:docMk/>
            <pc:sldMk cId="3265077456" sldId="281"/>
            <ac:grpSpMk id="25" creationId="{3F219210-B16A-47B6-9AA8-207DAFF37E66}"/>
          </ac:grpSpMkLst>
        </pc:grpChg>
        <pc:grpChg chg="add del">
          <ac:chgData name="Preeth Nazareth" userId="e89e80fa2d73989d" providerId="LiveId" clId="{2A783AA9-661A-4481-B056-B2AEFD7EB893}" dt="2024-09-25T12:55:28.503" v="726" actId="26606"/>
          <ac:grpSpMkLst>
            <pc:docMk/>
            <pc:sldMk cId="3265077456" sldId="281"/>
            <ac:grpSpMk id="27" creationId="{00E015F5-1A99-4E40-BC3D-7707802996B5}"/>
          </ac:grpSpMkLst>
        </pc:grpChg>
        <pc:grpChg chg="add del">
          <ac:chgData name="Preeth Nazareth" userId="e89e80fa2d73989d" providerId="LiveId" clId="{2A783AA9-661A-4481-B056-B2AEFD7EB893}" dt="2024-09-25T12:55:11.055" v="718" actId="26606"/>
          <ac:grpSpMkLst>
            <pc:docMk/>
            <pc:sldMk cId="3265077456" sldId="281"/>
            <ac:grpSpMk id="29" creationId="{582A903B-6B78-4F0A-B7C9-3D80499020B8}"/>
          </ac:grpSpMkLst>
        </pc:grpChg>
        <pc:grpChg chg="add del">
          <ac:chgData name="Preeth Nazareth" userId="e89e80fa2d73989d" providerId="LiveId" clId="{2A783AA9-661A-4481-B056-B2AEFD7EB893}" dt="2024-09-25T12:55:28.503" v="726" actId="26606"/>
          <ac:grpSpMkLst>
            <pc:docMk/>
            <pc:sldMk cId="3265077456" sldId="281"/>
            <ac:grpSpMk id="31" creationId="{5468B3A9-705E-43C3-A742-0619B0D8F2EE}"/>
          </ac:grpSpMkLst>
        </pc:grpChg>
        <pc:grpChg chg="add del">
          <ac:chgData name="Preeth Nazareth" userId="e89e80fa2d73989d" providerId="LiveId" clId="{2A783AA9-661A-4481-B056-B2AEFD7EB893}" dt="2024-09-25T12:55:12.227" v="720" actId="26606"/>
          <ac:grpSpMkLst>
            <pc:docMk/>
            <pc:sldMk cId="3265077456" sldId="281"/>
            <ac:grpSpMk id="203" creationId="{C4751043-2EE3-4222-9979-8E61D93DA8DC}"/>
          </ac:grpSpMkLst>
        </pc:grpChg>
        <pc:grpChg chg="add del">
          <ac:chgData name="Preeth Nazareth" userId="e89e80fa2d73989d" providerId="LiveId" clId="{2A783AA9-661A-4481-B056-B2AEFD7EB893}" dt="2024-09-25T12:55:12.227" v="720" actId="26606"/>
          <ac:grpSpMkLst>
            <pc:docMk/>
            <pc:sldMk cId="3265077456" sldId="281"/>
            <ac:grpSpMk id="206" creationId="{00E015F5-1A99-4E40-BC3D-7707802996B5}"/>
          </ac:grpSpMkLst>
        </pc:grpChg>
        <pc:grpChg chg="add del">
          <ac:chgData name="Preeth Nazareth" userId="e89e80fa2d73989d" providerId="LiveId" clId="{2A783AA9-661A-4481-B056-B2AEFD7EB893}" dt="2024-09-25T12:55:12.227" v="720" actId="26606"/>
          <ac:grpSpMkLst>
            <pc:docMk/>
            <pc:sldMk cId="3265077456" sldId="281"/>
            <ac:grpSpMk id="208" creationId="{5468B3A9-705E-43C3-A742-0619B0D8F2EE}"/>
          </ac:grpSpMkLst>
        </pc:grpChg>
        <pc:grpChg chg="add del">
          <ac:chgData name="Preeth Nazareth" userId="e89e80fa2d73989d" providerId="LiveId" clId="{2A783AA9-661A-4481-B056-B2AEFD7EB893}" dt="2024-09-25T12:55:19.012" v="722" actId="26606"/>
          <ac:grpSpMkLst>
            <pc:docMk/>
            <pc:sldMk cId="3265077456" sldId="281"/>
            <ac:grpSpMk id="214" creationId="{2A638C7D-9088-41A9-88A0-7357157BC168}"/>
          </ac:grpSpMkLst>
        </pc:grpChg>
        <pc:grpChg chg="add del">
          <ac:chgData name="Preeth Nazareth" userId="e89e80fa2d73989d" providerId="LiveId" clId="{2A783AA9-661A-4481-B056-B2AEFD7EB893}" dt="2024-09-25T12:55:19.012" v="722" actId="26606"/>
          <ac:grpSpMkLst>
            <pc:docMk/>
            <pc:sldMk cId="3265077456" sldId="281"/>
            <ac:grpSpMk id="216" creationId="{3F219210-B16A-47B6-9AA8-207DAFF37E66}"/>
          </ac:grpSpMkLst>
        </pc:grpChg>
        <pc:grpChg chg="add del">
          <ac:chgData name="Preeth Nazareth" userId="e89e80fa2d73989d" providerId="LiveId" clId="{2A783AA9-661A-4481-B056-B2AEFD7EB893}" dt="2024-09-25T12:55:19.012" v="722" actId="26606"/>
          <ac:grpSpMkLst>
            <pc:docMk/>
            <pc:sldMk cId="3265077456" sldId="281"/>
            <ac:grpSpMk id="217" creationId="{582A903B-6B78-4F0A-B7C9-3D80499020B8}"/>
          </ac:grpSpMkLst>
        </pc:grpChg>
        <pc:grpChg chg="add del">
          <ac:chgData name="Preeth Nazareth" userId="e89e80fa2d73989d" providerId="LiveId" clId="{2A783AA9-661A-4481-B056-B2AEFD7EB893}" dt="2024-09-25T12:55:23.235" v="724" actId="26606"/>
          <ac:grpSpMkLst>
            <pc:docMk/>
            <pc:sldMk cId="3265077456" sldId="281"/>
            <ac:grpSpMk id="221" creationId="{C4751043-2EE3-4222-9979-8E61D93DA8DC}"/>
          </ac:grpSpMkLst>
        </pc:grpChg>
        <pc:grpChg chg="add del">
          <ac:chgData name="Preeth Nazareth" userId="e89e80fa2d73989d" providerId="LiveId" clId="{2A783AA9-661A-4481-B056-B2AEFD7EB893}" dt="2024-09-25T12:55:23.235" v="724" actId="26606"/>
          <ac:grpSpMkLst>
            <pc:docMk/>
            <pc:sldMk cId="3265077456" sldId="281"/>
            <ac:grpSpMk id="224" creationId="{00E015F5-1A99-4E40-BC3D-7707802996B5}"/>
          </ac:grpSpMkLst>
        </pc:grpChg>
        <pc:grpChg chg="add del">
          <ac:chgData name="Preeth Nazareth" userId="e89e80fa2d73989d" providerId="LiveId" clId="{2A783AA9-661A-4481-B056-B2AEFD7EB893}" dt="2024-09-25T12:55:23.235" v="724" actId="26606"/>
          <ac:grpSpMkLst>
            <pc:docMk/>
            <pc:sldMk cId="3265077456" sldId="281"/>
            <ac:grpSpMk id="226" creationId="{5468B3A9-705E-43C3-A742-0619B0D8F2EE}"/>
          </ac:grpSpMkLst>
        </pc:grpChg>
        <pc:graphicFrameChg chg="mod ord modGraphic">
          <ac:chgData name="Preeth Nazareth" userId="e89e80fa2d73989d" providerId="LiveId" clId="{2A783AA9-661A-4481-B056-B2AEFD7EB893}" dt="2024-09-28T03:49:28.301" v="3903"/>
          <ac:graphicFrameMkLst>
            <pc:docMk/>
            <pc:sldMk cId="3265077456" sldId="281"/>
            <ac:graphicFrameMk id="12" creationId="{1E5659A2-FA7D-4C38-864B-37B42C27540F}"/>
          </ac:graphicFrameMkLst>
        </pc:graphicFrameChg>
        <pc:picChg chg="add del mod ord">
          <ac:chgData name="Preeth Nazareth" userId="e89e80fa2d73989d" providerId="LiveId" clId="{2A783AA9-661A-4481-B056-B2AEFD7EB893}" dt="2024-09-25T12:55:36.484" v="728" actId="478"/>
          <ac:picMkLst>
            <pc:docMk/>
            <pc:sldMk cId="3265077456" sldId="281"/>
            <ac:picMk id="4" creationId="{26FD052D-EB49-97CE-A5E3-ED23B31C00A5}"/>
          </ac:picMkLst>
        </pc:picChg>
        <pc:cxnChg chg="add del">
          <ac:chgData name="Preeth Nazareth" userId="e89e80fa2d73989d" providerId="LiveId" clId="{2A783AA9-661A-4481-B056-B2AEFD7EB893}" dt="2024-09-25T12:57:15.594" v="763" actId="26606"/>
          <ac:cxnSpMkLst>
            <pc:docMk/>
            <pc:sldMk cId="3265077456" sldId="281"/>
            <ac:cxnSpMk id="22" creationId="{C8F51B3F-8331-4E4A-AE96-D47B1006EEAD}"/>
          </ac:cxnSpMkLst>
        </pc:cxnChg>
        <pc:cxnChg chg="add del">
          <ac:chgData name="Preeth Nazareth" userId="e89e80fa2d73989d" providerId="LiveId" clId="{2A783AA9-661A-4481-B056-B2AEFD7EB893}" dt="2024-09-25T12:59:10.536" v="783"/>
          <ac:cxnSpMkLst>
            <pc:docMk/>
            <pc:sldMk cId="3265077456" sldId="281"/>
            <ac:cxnSpMk id="35" creationId="{C8F51B3F-8331-4E4A-AE96-D47B1006EEAD}"/>
          </ac:cxnSpMkLst>
        </pc:cxnChg>
      </pc:sldChg>
      <pc:sldChg chg="addSp delSp modSp del mod setBg setClrOvrMap delDesignElem">
        <pc:chgData name="Preeth Nazareth" userId="e89e80fa2d73989d" providerId="LiveId" clId="{2A783AA9-661A-4481-B056-B2AEFD7EB893}" dt="2024-09-28T04:55:53.498" v="4637" actId="47"/>
        <pc:sldMkLst>
          <pc:docMk/>
          <pc:sldMk cId="890416602" sldId="282"/>
        </pc:sldMkLst>
        <pc:spChg chg="mod ord">
          <ac:chgData name="Preeth Nazareth" userId="e89e80fa2d73989d" providerId="LiveId" clId="{2A783AA9-661A-4481-B056-B2AEFD7EB893}" dt="2024-09-28T04:24:49.700" v="4569" actId="26606"/>
          <ac:spMkLst>
            <pc:docMk/>
            <pc:sldMk cId="890416602" sldId="282"/>
            <ac:spMk id="2" creationId="{6DF28E28-BA72-BECE-4E97-5CBC51A2454B}"/>
          </ac:spMkLst>
        </pc:spChg>
        <pc:spChg chg="add del mod ord">
          <ac:chgData name="Preeth Nazareth" userId="e89e80fa2d73989d" providerId="LiveId" clId="{2A783AA9-661A-4481-B056-B2AEFD7EB893}" dt="2024-09-28T04:24:49.700" v="4569" actId="26606"/>
          <ac:spMkLst>
            <pc:docMk/>
            <pc:sldMk cId="890416602" sldId="282"/>
            <ac:spMk id="3" creationId="{56060F8F-1364-67ED-D6CC-10146D9A4CD4}"/>
          </ac:spMkLst>
        </pc:spChg>
        <pc:spChg chg="add del mod">
          <ac:chgData name="Preeth Nazareth" userId="e89e80fa2d73989d" providerId="LiveId" clId="{2A783AA9-661A-4481-B056-B2AEFD7EB893}" dt="2024-09-25T13:00:06.672" v="789" actId="478"/>
          <ac:spMkLst>
            <pc:docMk/>
            <pc:sldMk cId="890416602" sldId="282"/>
            <ac:spMk id="4" creationId="{F29DC3FC-6D06-DE18-97FB-8F64A5983095}"/>
          </ac:spMkLst>
        </pc:spChg>
        <pc:spChg chg="add mod">
          <ac:chgData name="Preeth Nazareth" userId="e89e80fa2d73989d" providerId="LiveId" clId="{2A783AA9-661A-4481-B056-B2AEFD7EB893}" dt="2024-09-23T13:42:36.431" v="109"/>
          <ac:spMkLst>
            <pc:docMk/>
            <pc:sldMk cId="890416602" sldId="282"/>
            <ac:spMk id="5" creationId="{52FBCDE3-484D-A91D-D18A-C77B05869C2B}"/>
          </ac:spMkLst>
        </pc:spChg>
        <pc:spChg chg="add del">
          <ac:chgData name="Preeth Nazareth" userId="e89e80fa2d73989d" providerId="LiveId" clId="{2A783AA9-661A-4481-B056-B2AEFD7EB893}" dt="2024-09-25T12:59:51.291" v="786" actId="26606"/>
          <ac:spMkLst>
            <pc:docMk/>
            <pc:sldMk cId="890416602" sldId="282"/>
            <ac:spMk id="7" creationId="{1DE7243B-5109-444B-8FAF-7437C66BC0E9}"/>
          </ac:spMkLst>
        </pc:spChg>
        <pc:spChg chg="add del">
          <ac:chgData name="Preeth Nazareth" userId="e89e80fa2d73989d" providerId="LiveId" clId="{2A783AA9-661A-4481-B056-B2AEFD7EB893}" dt="2024-09-25T12:54:09.474" v="698" actId="26606"/>
          <ac:spMkLst>
            <pc:docMk/>
            <pc:sldMk cId="890416602" sldId="282"/>
            <ac:spMk id="8" creationId="{1C3D9BD5-A493-4B97-963D-60135D533822}"/>
          </ac:spMkLst>
        </pc:spChg>
        <pc:spChg chg="add del">
          <ac:chgData name="Preeth Nazareth" userId="e89e80fa2d73989d" providerId="LiveId" clId="{2A783AA9-661A-4481-B056-B2AEFD7EB893}" dt="2024-09-25T12:53:55.780" v="693" actId="26606"/>
          <ac:spMkLst>
            <pc:docMk/>
            <pc:sldMk cId="890416602" sldId="282"/>
            <ac:spMk id="9" creationId="{D98318E6-69F4-42F4-AB85-F01AA0DAF3A4}"/>
          </ac:spMkLst>
        </pc:spChg>
        <pc:spChg chg="add del">
          <ac:chgData name="Preeth Nazareth" userId="e89e80fa2d73989d" providerId="LiveId" clId="{2A783AA9-661A-4481-B056-B2AEFD7EB893}" dt="2024-09-25T12:54:09.474" v="698" actId="26606"/>
          <ac:spMkLst>
            <pc:docMk/>
            <pc:sldMk cId="890416602" sldId="282"/>
            <ac:spMk id="10" creationId="{1F759AF4-E342-4E60-8A32-C44A328F2F42}"/>
          </ac:spMkLst>
        </pc:spChg>
        <pc:spChg chg="add del">
          <ac:chgData name="Preeth Nazareth" userId="e89e80fa2d73989d" providerId="LiveId" clId="{2A783AA9-661A-4481-B056-B2AEFD7EB893}" dt="2024-09-25T12:59:51.291" v="786" actId="26606"/>
          <ac:spMkLst>
            <pc:docMk/>
            <pc:sldMk cId="890416602" sldId="282"/>
            <ac:spMk id="13" creationId="{4C5D6221-DA7B-4611-AA26-7D8E349FDE96}"/>
          </ac:spMkLst>
        </pc:spChg>
        <pc:spChg chg="add del">
          <ac:chgData name="Preeth Nazareth" userId="e89e80fa2d73989d" providerId="LiveId" clId="{2A783AA9-661A-4481-B056-B2AEFD7EB893}" dt="2024-09-25T12:54:14.427" v="700" actId="26606"/>
          <ac:spMkLst>
            <pc:docMk/>
            <pc:sldMk cId="890416602" sldId="282"/>
            <ac:spMk id="14" creationId="{56B051A4-96A7-4A11-9DAD-063A9C577F83}"/>
          </ac:spMkLst>
        </pc:spChg>
        <pc:spChg chg="add del">
          <ac:chgData name="Preeth Nazareth" userId="e89e80fa2d73989d" providerId="LiveId" clId="{2A783AA9-661A-4481-B056-B2AEFD7EB893}" dt="2024-09-25T12:54:14.427" v="700" actId="26606"/>
          <ac:spMkLst>
            <pc:docMk/>
            <pc:sldMk cId="890416602" sldId="282"/>
            <ac:spMk id="15" creationId="{45B67B9C-9B45-4084-9BB5-187071EE9A61}"/>
          </ac:spMkLst>
        </pc:spChg>
        <pc:spChg chg="add del">
          <ac:chgData name="Preeth Nazareth" userId="e89e80fa2d73989d" providerId="LiveId" clId="{2A783AA9-661A-4481-B056-B2AEFD7EB893}" dt="2024-09-25T13:00:44.092" v="797" actId="26606"/>
          <ac:spMkLst>
            <pc:docMk/>
            <pc:sldMk cId="890416602" sldId="282"/>
            <ac:spMk id="16" creationId="{428D436F-9ACD-4C92-AFC8-C934C527A6A4}"/>
          </ac:spMkLst>
        </pc:spChg>
        <pc:spChg chg="add del">
          <ac:chgData name="Preeth Nazareth" userId="e89e80fa2d73989d" providerId="LiveId" clId="{2A783AA9-661A-4481-B056-B2AEFD7EB893}" dt="2024-09-25T12:54:18.065" v="702" actId="26606"/>
          <ac:spMkLst>
            <pc:docMk/>
            <pc:sldMk cId="890416602" sldId="282"/>
            <ac:spMk id="17" creationId="{9A6C2C86-63BF-47D5-AA3F-905111A238E2}"/>
          </ac:spMkLst>
        </pc:spChg>
        <pc:spChg chg="add del">
          <ac:chgData name="Preeth Nazareth" userId="e89e80fa2d73989d" providerId="LiveId" clId="{2A783AA9-661A-4481-B056-B2AEFD7EB893}" dt="2024-09-25T13:00:44.092" v="797" actId="26606"/>
          <ac:spMkLst>
            <pc:docMk/>
            <pc:sldMk cId="890416602" sldId="282"/>
            <ac:spMk id="19" creationId="{090538E0-A884-4E60-A6AB-77D830E2FCED}"/>
          </ac:spMkLst>
        </pc:spChg>
        <pc:spChg chg="add del">
          <ac:chgData name="Preeth Nazareth" userId="e89e80fa2d73989d" providerId="LiveId" clId="{2A783AA9-661A-4481-B056-B2AEFD7EB893}" dt="2024-09-25T12:54:23.976" v="704" actId="26606"/>
          <ac:spMkLst>
            <pc:docMk/>
            <pc:sldMk cId="890416602" sldId="282"/>
            <ac:spMk id="20" creationId="{7CFAC9FD-BAD6-47B4-9C11-BE23CEAC750B}"/>
          </ac:spMkLst>
        </pc:spChg>
        <pc:spChg chg="add del">
          <ac:chgData name="Preeth Nazareth" userId="e89e80fa2d73989d" providerId="LiveId" clId="{2A783AA9-661A-4481-B056-B2AEFD7EB893}" dt="2024-09-25T12:54:23.976" v="704" actId="26606"/>
          <ac:spMkLst>
            <pc:docMk/>
            <pc:sldMk cId="890416602" sldId="282"/>
            <ac:spMk id="21" creationId="{45B67B9C-9B45-4084-9BB5-187071EE9A61}"/>
          </ac:spMkLst>
        </pc:spChg>
        <pc:spChg chg="add del">
          <ac:chgData name="Preeth Nazareth" userId="e89e80fa2d73989d" providerId="LiveId" clId="{2A783AA9-661A-4481-B056-B2AEFD7EB893}" dt="2024-09-25T13:00:44.092" v="797" actId="26606"/>
          <ac:spMkLst>
            <pc:docMk/>
            <pc:sldMk cId="890416602" sldId="282"/>
            <ac:spMk id="22" creationId="{DB0D7DD0-1C67-4D4C-9E06-678233DB8468}"/>
          </ac:spMkLst>
        </pc:spChg>
        <pc:spChg chg="add del">
          <ac:chgData name="Preeth Nazareth" userId="e89e80fa2d73989d" providerId="LiveId" clId="{2A783AA9-661A-4481-B056-B2AEFD7EB893}" dt="2024-09-25T12:54:28.769" v="706" actId="26606"/>
          <ac:spMkLst>
            <pc:docMk/>
            <pc:sldMk cId="890416602" sldId="282"/>
            <ac:spMk id="23" creationId="{AC224410-FF86-4FBB-A05E-61232D4B1368}"/>
          </ac:spMkLst>
        </pc:spChg>
        <pc:spChg chg="add del">
          <ac:chgData name="Preeth Nazareth" userId="e89e80fa2d73989d" providerId="LiveId" clId="{2A783AA9-661A-4481-B056-B2AEFD7EB893}" dt="2024-09-25T12:54:28.769" v="706" actId="26606"/>
          <ac:spMkLst>
            <pc:docMk/>
            <pc:sldMk cId="890416602" sldId="282"/>
            <ac:spMk id="24" creationId="{F3BDD110-869E-4A8C-9250-C7AE5C840842}"/>
          </ac:spMkLst>
        </pc:spChg>
        <pc:spChg chg="add del">
          <ac:chgData name="Preeth Nazareth" userId="e89e80fa2d73989d" providerId="LiveId" clId="{2A783AA9-661A-4481-B056-B2AEFD7EB893}" dt="2024-09-25T13:00:26.311" v="792" actId="26606"/>
          <ac:spMkLst>
            <pc:docMk/>
            <pc:sldMk cId="890416602" sldId="282"/>
            <ac:spMk id="25" creationId="{C0763A76-9F1C-4FC5-82B7-DD475DA461B2}"/>
          </ac:spMkLst>
        </pc:spChg>
        <pc:spChg chg="add del">
          <ac:chgData name="Preeth Nazareth" userId="e89e80fa2d73989d" providerId="LiveId" clId="{2A783AA9-661A-4481-B056-B2AEFD7EB893}" dt="2024-09-25T12:54:33.469" v="708" actId="26606"/>
          <ac:spMkLst>
            <pc:docMk/>
            <pc:sldMk cId="890416602" sldId="282"/>
            <ac:spMk id="26" creationId="{69652D62-ECFB-408E-ABE6-155A644F433D}"/>
          </ac:spMkLst>
        </pc:spChg>
        <pc:spChg chg="add del">
          <ac:chgData name="Preeth Nazareth" userId="e89e80fa2d73989d" providerId="LiveId" clId="{2A783AA9-661A-4481-B056-B2AEFD7EB893}" dt="2024-09-25T12:54:33.469" v="708" actId="26606"/>
          <ac:spMkLst>
            <pc:docMk/>
            <pc:sldMk cId="890416602" sldId="282"/>
            <ac:spMk id="27" creationId="{C1FEA985-924B-4044-8778-32D1E7164C01}"/>
          </ac:spMkLst>
        </pc:spChg>
        <pc:spChg chg="add del">
          <ac:chgData name="Preeth Nazareth" userId="e89e80fa2d73989d" providerId="LiveId" clId="{2A783AA9-661A-4481-B056-B2AEFD7EB893}" dt="2024-09-25T13:00:26.311" v="792" actId="26606"/>
          <ac:spMkLst>
            <pc:docMk/>
            <pc:sldMk cId="890416602" sldId="282"/>
            <ac:spMk id="29" creationId="{E81BF4F6-F2CF-4984-9D14-D6966D92F99F}"/>
          </ac:spMkLst>
        </pc:spChg>
        <pc:spChg chg="add del">
          <ac:chgData name="Preeth Nazareth" userId="e89e80fa2d73989d" providerId="LiveId" clId="{2A783AA9-661A-4481-B056-B2AEFD7EB893}" dt="2024-09-25T12:54:39.910" v="710" actId="26606"/>
          <ac:spMkLst>
            <pc:docMk/>
            <pc:sldMk cId="890416602" sldId="282"/>
            <ac:spMk id="30" creationId="{AC224410-FF86-4FBB-A05E-61232D4B1368}"/>
          </ac:spMkLst>
        </pc:spChg>
        <pc:spChg chg="add del">
          <ac:chgData name="Preeth Nazareth" userId="e89e80fa2d73989d" providerId="LiveId" clId="{2A783AA9-661A-4481-B056-B2AEFD7EB893}" dt="2024-09-25T12:54:39.910" v="710" actId="26606"/>
          <ac:spMkLst>
            <pc:docMk/>
            <pc:sldMk cId="890416602" sldId="282"/>
            <ac:spMk id="31" creationId="{F3BDD110-869E-4A8C-9250-C7AE5C840842}"/>
          </ac:spMkLst>
        </pc:spChg>
        <pc:spChg chg="add del">
          <ac:chgData name="Preeth Nazareth" userId="e89e80fa2d73989d" providerId="LiveId" clId="{2A783AA9-661A-4481-B056-B2AEFD7EB893}" dt="2024-09-25T12:54:59.192" v="714"/>
          <ac:spMkLst>
            <pc:docMk/>
            <pc:sldMk cId="890416602" sldId="282"/>
            <ac:spMk id="33" creationId="{7CFAC9FD-BAD6-47B4-9C11-BE23CEAC750B}"/>
          </ac:spMkLst>
        </pc:spChg>
        <pc:spChg chg="add del">
          <ac:chgData name="Preeth Nazareth" userId="e89e80fa2d73989d" providerId="LiveId" clId="{2A783AA9-661A-4481-B056-B2AEFD7EB893}" dt="2024-09-25T12:54:59.192" v="714"/>
          <ac:spMkLst>
            <pc:docMk/>
            <pc:sldMk cId="890416602" sldId="282"/>
            <ac:spMk id="34" creationId="{45B67B9C-9B45-4084-9BB5-187071EE9A61}"/>
          </ac:spMkLst>
        </pc:spChg>
        <pc:spChg chg="add del">
          <ac:chgData name="Preeth Nazareth" userId="e89e80fa2d73989d" providerId="LiveId" clId="{2A783AA9-661A-4481-B056-B2AEFD7EB893}" dt="2024-09-25T13:00:37.058" v="794" actId="26606"/>
          <ac:spMkLst>
            <pc:docMk/>
            <pc:sldMk cId="890416602" sldId="282"/>
            <ac:spMk id="35" creationId="{E3020543-B24B-4EC4-8FFC-8DD88EEA91A8}"/>
          </ac:spMkLst>
        </pc:spChg>
        <pc:spChg chg="add del">
          <ac:chgData name="Preeth Nazareth" userId="e89e80fa2d73989d" providerId="LiveId" clId="{2A783AA9-661A-4481-B056-B2AEFD7EB893}" dt="2024-09-25T13:00:37.058" v="794" actId="26606"/>
          <ac:spMkLst>
            <pc:docMk/>
            <pc:sldMk cId="890416602" sldId="282"/>
            <ac:spMk id="36" creationId="{327D73B4-9F5C-4A64-A179-51B9500CB8B5}"/>
          </ac:spMkLst>
        </pc:spChg>
        <pc:spChg chg="add del">
          <ac:chgData name="Preeth Nazareth" userId="e89e80fa2d73989d" providerId="LiveId" clId="{2A783AA9-661A-4481-B056-B2AEFD7EB893}" dt="2024-09-25T13:00:37.058" v="794" actId="26606"/>
          <ac:spMkLst>
            <pc:docMk/>
            <pc:sldMk cId="890416602" sldId="282"/>
            <ac:spMk id="38" creationId="{C1F06963-6374-4B48-844F-071A9BAAAE02}"/>
          </ac:spMkLst>
        </pc:spChg>
        <pc:spChg chg="add del">
          <ac:chgData name="Preeth Nazareth" userId="e89e80fa2d73989d" providerId="LiveId" clId="{2A783AA9-661A-4481-B056-B2AEFD7EB893}" dt="2024-09-25T13:00:37.058" v="794" actId="26606"/>
          <ac:spMkLst>
            <pc:docMk/>
            <pc:sldMk cId="890416602" sldId="282"/>
            <ac:spMk id="39" creationId="{6CB927A4-E432-4310-9CD5-E89FF5063179}"/>
          </ac:spMkLst>
        </pc:spChg>
        <pc:spChg chg="add del">
          <ac:chgData name="Preeth Nazareth" userId="e89e80fa2d73989d" providerId="LiveId" clId="{2A783AA9-661A-4481-B056-B2AEFD7EB893}" dt="2024-09-25T13:00:37.058" v="794" actId="26606"/>
          <ac:spMkLst>
            <pc:docMk/>
            <pc:sldMk cId="890416602" sldId="282"/>
            <ac:spMk id="40" creationId="{1453BF6C-B012-48B7-B4E8-6D7AC7C27D02}"/>
          </ac:spMkLst>
        </pc:spChg>
        <pc:spChg chg="add del">
          <ac:chgData name="Preeth Nazareth" userId="e89e80fa2d73989d" providerId="LiveId" clId="{2A783AA9-661A-4481-B056-B2AEFD7EB893}" dt="2024-09-25T13:00:49.870" v="799"/>
          <ac:spMkLst>
            <pc:docMk/>
            <pc:sldMk cId="890416602" sldId="282"/>
            <ac:spMk id="41" creationId="{C0763A76-9F1C-4FC5-82B7-DD475DA461B2}"/>
          </ac:spMkLst>
        </pc:spChg>
        <pc:spChg chg="add del">
          <ac:chgData name="Preeth Nazareth" userId="e89e80fa2d73989d" providerId="LiveId" clId="{2A783AA9-661A-4481-B056-B2AEFD7EB893}" dt="2024-09-25T13:00:39.358" v="796" actId="26606"/>
          <ac:spMkLst>
            <pc:docMk/>
            <pc:sldMk cId="890416602" sldId="282"/>
            <ac:spMk id="42" creationId="{C0763A76-9F1C-4FC5-82B7-DD475DA461B2}"/>
          </ac:spMkLst>
        </pc:spChg>
        <pc:spChg chg="add del">
          <ac:chgData name="Preeth Nazareth" userId="e89e80fa2d73989d" providerId="LiveId" clId="{2A783AA9-661A-4481-B056-B2AEFD7EB893}" dt="2024-09-25T13:00:39.358" v="796" actId="26606"/>
          <ac:spMkLst>
            <pc:docMk/>
            <pc:sldMk cId="890416602" sldId="282"/>
            <ac:spMk id="43" creationId="{E81BF4F6-F2CF-4984-9D14-D6966D92F99F}"/>
          </ac:spMkLst>
        </pc:spChg>
        <pc:spChg chg="add del">
          <ac:chgData name="Preeth Nazareth" userId="e89e80fa2d73989d" providerId="LiveId" clId="{2A783AA9-661A-4481-B056-B2AEFD7EB893}" dt="2024-09-25T13:00:49.870" v="799"/>
          <ac:spMkLst>
            <pc:docMk/>
            <pc:sldMk cId="890416602" sldId="282"/>
            <ac:spMk id="45" creationId="{E81BF4F6-F2CF-4984-9D14-D6966D92F99F}"/>
          </ac:spMkLst>
        </pc:spChg>
        <pc:spChg chg="add del">
          <ac:chgData name="Preeth Nazareth" userId="e89e80fa2d73989d" providerId="LiveId" clId="{2A783AA9-661A-4481-B056-B2AEFD7EB893}" dt="2024-09-27T10:11:17.994" v="1891" actId="26606"/>
          <ac:spMkLst>
            <pc:docMk/>
            <pc:sldMk cId="890416602" sldId="282"/>
            <ac:spMk id="48" creationId="{F13C74B1-5B17-4795-BED0-7140497B445A}"/>
          </ac:spMkLst>
        </pc:spChg>
        <pc:spChg chg="add del">
          <ac:chgData name="Preeth Nazareth" userId="e89e80fa2d73989d" providerId="LiveId" clId="{2A783AA9-661A-4481-B056-B2AEFD7EB893}" dt="2024-09-27T10:11:17.994" v="1891" actId="26606"/>
          <ac:spMkLst>
            <pc:docMk/>
            <pc:sldMk cId="890416602" sldId="282"/>
            <ac:spMk id="49" creationId="{D4974D33-8DC5-464E-8C6D-BE58F0669C17}"/>
          </ac:spMkLst>
        </pc:spChg>
        <pc:spChg chg="add del">
          <ac:chgData name="Preeth Nazareth" userId="e89e80fa2d73989d" providerId="LiveId" clId="{2A783AA9-661A-4481-B056-B2AEFD7EB893}" dt="2024-09-27T13:42:13.189" v="3220"/>
          <ac:spMkLst>
            <pc:docMk/>
            <pc:sldMk cId="890416602" sldId="282"/>
            <ac:spMk id="50" creationId="{2C61293E-6EBE-43EF-A52C-9BEBFD7679D4}"/>
          </ac:spMkLst>
        </pc:spChg>
        <pc:spChg chg="add del">
          <ac:chgData name="Preeth Nazareth" userId="e89e80fa2d73989d" providerId="LiveId" clId="{2A783AA9-661A-4481-B056-B2AEFD7EB893}" dt="2024-09-25T13:01:00.542" v="801" actId="26606"/>
          <ac:spMkLst>
            <pc:docMk/>
            <pc:sldMk cId="890416602" sldId="282"/>
            <ac:spMk id="51" creationId="{327D73B4-9F5C-4A64-A179-51B9500CB8B5}"/>
          </ac:spMkLst>
        </pc:spChg>
        <pc:spChg chg="add del">
          <ac:chgData name="Preeth Nazareth" userId="e89e80fa2d73989d" providerId="LiveId" clId="{2A783AA9-661A-4481-B056-B2AEFD7EB893}" dt="2024-09-27T10:11:21.864" v="1893" actId="26606"/>
          <ac:spMkLst>
            <pc:docMk/>
            <pc:sldMk cId="890416602" sldId="282"/>
            <ac:spMk id="52" creationId="{45D37F4E-DDB4-456B-97E0-9937730A039F}"/>
          </ac:spMkLst>
        </pc:spChg>
        <pc:spChg chg="add del">
          <ac:chgData name="Preeth Nazareth" userId="e89e80fa2d73989d" providerId="LiveId" clId="{2A783AA9-661A-4481-B056-B2AEFD7EB893}" dt="2024-09-25T13:01:00.542" v="801" actId="26606"/>
          <ac:spMkLst>
            <pc:docMk/>
            <pc:sldMk cId="890416602" sldId="282"/>
            <ac:spMk id="53" creationId="{C1F06963-6374-4B48-844F-071A9BAAAE02}"/>
          </ac:spMkLst>
        </pc:spChg>
        <pc:spChg chg="add del">
          <ac:chgData name="Preeth Nazareth" userId="e89e80fa2d73989d" providerId="LiveId" clId="{2A783AA9-661A-4481-B056-B2AEFD7EB893}" dt="2024-09-27T10:11:21.864" v="1893" actId="26606"/>
          <ac:spMkLst>
            <pc:docMk/>
            <pc:sldMk cId="890416602" sldId="282"/>
            <ac:spMk id="54" creationId="{B2DD41CD-8F47-4F56-AD12-4E2FF7696987}"/>
          </ac:spMkLst>
        </pc:spChg>
        <pc:spChg chg="add del">
          <ac:chgData name="Preeth Nazareth" userId="e89e80fa2d73989d" providerId="LiveId" clId="{2A783AA9-661A-4481-B056-B2AEFD7EB893}" dt="2024-09-25T13:01:00.542" v="801" actId="26606"/>
          <ac:spMkLst>
            <pc:docMk/>
            <pc:sldMk cId="890416602" sldId="282"/>
            <ac:spMk id="55" creationId="{6CB927A4-E432-4310-9CD5-E89FF5063179}"/>
          </ac:spMkLst>
        </pc:spChg>
        <pc:spChg chg="add del">
          <ac:chgData name="Preeth Nazareth" userId="e89e80fa2d73989d" providerId="LiveId" clId="{2A783AA9-661A-4481-B056-B2AEFD7EB893}" dt="2024-09-27T10:11:25.410" v="1895" actId="26606"/>
          <ac:spMkLst>
            <pc:docMk/>
            <pc:sldMk cId="890416602" sldId="282"/>
            <ac:spMk id="56" creationId="{F13C74B1-5B17-4795-BED0-7140497B445A}"/>
          </ac:spMkLst>
        </pc:spChg>
        <pc:spChg chg="add del">
          <ac:chgData name="Preeth Nazareth" userId="e89e80fa2d73989d" providerId="LiveId" clId="{2A783AA9-661A-4481-B056-B2AEFD7EB893}" dt="2024-09-25T13:01:00.542" v="801" actId="26606"/>
          <ac:spMkLst>
            <pc:docMk/>
            <pc:sldMk cId="890416602" sldId="282"/>
            <ac:spMk id="57" creationId="{1453BF6C-B012-48B7-B4E8-6D7AC7C27D02}"/>
          </ac:spMkLst>
        </pc:spChg>
        <pc:spChg chg="add del">
          <ac:chgData name="Preeth Nazareth" userId="e89e80fa2d73989d" providerId="LiveId" clId="{2A783AA9-661A-4481-B056-B2AEFD7EB893}" dt="2024-09-27T10:11:25.410" v="1895" actId="26606"/>
          <ac:spMkLst>
            <pc:docMk/>
            <pc:sldMk cId="890416602" sldId="282"/>
            <ac:spMk id="58" creationId="{D4974D33-8DC5-464E-8C6D-BE58F0669C17}"/>
          </ac:spMkLst>
        </pc:spChg>
        <pc:spChg chg="add del">
          <ac:chgData name="Preeth Nazareth" userId="e89e80fa2d73989d" providerId="LiveId" clId="{2A783AA9-661A-4481-B056-B2AEFD7EB893}" dt="2024-09-25T13:01:00.542" v="801" actId="26606"/>
          <ac:spMkLst>
            <pc:docMk/>
            <pc:sldMk cId="890416602" sldId="282"/>
            <ac:spMk id="59" creationId="{E3020543-B24B-4EC4-8FFC-8DD88EEA91A8}"/>
          </ac:spMkLst>
        </pc:spChg>
        <pc:spChg chg="add del">
          <ac:chgData name="Preeth Nazareth" userId="e89e80fa2d73989d" providerId="LiveId" clId="{2A783AA9-661A-4481-B056-B2AEFD7EB893}" dt="2024-09-27T10:12:22.557" v="1906"/>
          <ac:spMkLst>
            <pc:docMk/>
            <pc:sldMk cId="890416602" sldId="282"/>
            <ac:spMk id="60" creationId="{2C61293E-6EBE-43EF-A52C-9BEBFD7679D4}"/>
          </ac:spMkLst>
        </pc:spChg>
        <pc:spChg chg="add del">
          <ac:chgData name="Preeth Nazareth" userId="e89e80fa2d73989d" providerId="LiveId" clId="{2A783AA9-661A-4481-B056-B2AEFD7EB893}" dt="2024-09-27T10:12:22.557" v="1906"/>
          <ac:spMkLst>
            <pc:docMk/>
            <pc:sldMk cId="890416602" sldId="282"/>
            <ac:spMk id="62" creationId="{21540236-BFD5-4A9D-8840-4703E7F76825}"/>
          </ac:spMkLst>
        </pc:spChg>
        <pc:spChg chg="add del">
          <ac:chgData name="Preeth Nazareth" userId="e89e80fa2d73989d" providerId="LiveId" clId="{2A783AA9-661A-4481-B056-B2AEFD7EB893}" dt="2024-09-25T13:01:05.574" v="803" actId="26606"/>
          <ac:spMkLst>
            <pc:docMk/>
            <pc:sldMk cId="890416602" sldId="282"/>
            <ac:spMk id="63" creationId="{A2679492-7988-4050-9056-542444452411}"/>
          </ac:spMkLst>
        </pc:spChg>
        <pc:spChg chg="add del">
          <ac:chgData name="Preeth Nazareth" userId="e89e80fa2d73989d" providerId="LiveId" clId="{2A783AA9-661A-4481-B056-B2AEFD7EB893}" dt="2024-09-25T13:01:05.574" v="803" actId="26606"/>
          <ac:spMkLst>
            <pc:docMk/>
            <pc:sldMk cId="890416602" sldId="282"/>
            <ac:spMk id="64" creationId="{B091B163-7D61-4891-ABCF-5C13D9C418D0}"/>
          </ac:spMkLst>
        </pc:spChg>
        <pc:spChg chg="add del">
          <ac:chgData name="Preeth Nazareth" userId="e89e80fa2d73989d" providerId="LiveId" clId="{2A783AA9-661A-4481-B056-B2AEFD7EB893}" dt="2024-09-27T13:42:13.189" v="3220"/>
          <ac:spMkLst>
            <pc:docMk/>
            <pc:sldMk cId="890416602" sldId="282"/>
            <ac:spMk id="66" creationId="{21540236-BFD5-4A9D-8840-4703E7F76825}"/>
          </ac:spMkLst>
        </pc:spChg>
        <pc:spChg chg="add del">
          <ac:chgData name="Preeth Nazareth" userId="e89e80fa2d73989d" providerId="LiveId" clId="{2A783AA9-661A-4481-B056-B2AEFD7EB893}" dt="2024-09-25T13:01:08.732" v="805" actId="26606"/>
          <ac:spMkLst>
            <pc:docMk/>
            <pc:sldMk cId="890416602" sldId="282"/>
            <ac:spMk id="67" creationId="{D009D6D5-DAC2-4A8B-A17A-E206B9012D09}"/>
          </ac:spMkLst>
        </pc:spChg>
        <pc:spChg chg="add del">
          <ac:chgData name="Preeth Nazareth" userId="e89e80fa2d73989d" providerId="LiveId" clId="{2A783AA9-661A-4481-B056-B2AEFD7EB893}" dt="2024-09-28T04:14:04.719" v="4484"/>
          <ac:spMkLst>
            <pc:docMk/>
            <pc:sldMk cId="890416602" sldId="282"/>
            <ac:spMk id="68" creationId="{201CC55D-ED54-4C5C-95E6-10947BD1103B}"/>
          </ac:spMkLst>
        </pc:spChg>
        <pc:spChg chg="add del">
          <ac:chgData name="Preeth Nazareth" userId="e89e80fa2d73989d" providerId="LiveId" clId="{2A783AA9-661A-4481-B056-B2AEFD7EB893}" dt="2024-09-25T13:01:49.206" v="815" actId="26606"/>
          <ac:spMkLst>
            <pc:docMk/>
            <pc:sldMk cId="890416602" sldId="282"/>
            <ac:spMk id="69" creationId="{79BB35BC-D5C2-4C8B-A22A-A71E6191913B}"/>
          </ac:spMkLst>
        </pc:spChg>
        <pc:spChg chg="add del">
          <ac:chgData name="Preeth Nazareth" userId="e89e80fa2d73989d" providerId="LiveId" clId="{2A783AA9-661A-4481-B056-B2AEFD7EB893}" dt="2024-09-28T04:20:58.630" v="4523" actId="26606"/>
          <ac:spMkLst>
            <pc:docMk/>
            <pc:sldMk cId="890416602" sldId="282"/>
            <ac:spMk id="71" creationId="{04812C46-200A-4DEB-A05E-3ED6C68C2387}"/>
          </ac:spMkLst>
        </pc:spChg>
        <pc:spChg chg="add del">
          <ac:chgData name="Preeth Nazareth" userId="e89e80fa2d73989d" providerId="LiveId" clId="{2A783AA9-661A-4481-B056-B2AEFD7EB893}" dt="2024-09-28T04:20:58.630" v="4523" actId="26606"/>
          <ac:spMkLst>
            <pc:docMk/>
            <pc:sldMk cId="890416602" sldId="282"/>
            <ac:spMk id="72" creationId="{D1EA859B-E555-4109-94F3-6700E046E008}"/>
          </ac:spMkLst>
        </pc:spChg>
        <pc:spChg chg="add del">
          <ac:chgData name="Preeth Nazareth" userId="e89e80fa2d73989d" providerId="LiveId" clId="{2A783AA9-661A-4481-B056-B2AEFD7EB893}" dt="2024-09-28T04:14:04.719" v="4484"/>
          <ac:spMkLst>
            <pc:docMk/>
            <pc:sldMk cId="890416602" sldId="282"/>
            <ac:spMk id="73" creationId="{3873B707-463F-40B0-8227-E8CC6C67EB25}"/>
          </ac:spMkLst>
        </pc:spChg>
        <pc:spChg chg="add del">
          <ac:chgData name="Preeth Nazareth" userId="e89e80fa2d73989d" providerId="LiveId" clId="{2A783AA9-661A-4481-B056-B2AEFD7EB893}" dt="2024-09-25T13:01:46.024" v="812" actId="26606"/>
          <ac:spMkLst>
            <pc:docMk/>
            <pc:sldMk cId="890416602" sldId="282"/>
            <ac:spMk id="74" creationId="{04812C46-200A-4DEB-A05E-3ED6C68C2387}"/>
          </ac:spMkLst>
        </pc:spChg>
        <pc:spChg chg="add del">
          <ac:chgData name="Preeth Nazareth" userId="e89e80fa2d73989d" providerId="LiveId" clId="{2A783AA9-661A-4481-B056-B2AEFD7EB893}" dt="2024-09-28T04:14:04.719" v="4484"/>
          <ac:spMkLst>
            <pc:docMk/>
            <pc:sldMk cId="890416602" sldId="282"/>
            <ac:spMk id="75" creationId="{C13237C8-E62C-4F0D-A318-BD6FB6C2D138}"/>
          </ac:spMkLst>
        </pc:spChg>
        <pc:spChg chg="add del">
          <ac:chgData name="Preeth Nazareth" userId="e89e80fa2d73989d" providerId="LiveId" clId="{2A783AA9-661A-4481-B056-B2AEFD7EB893}" dt="2024-09-25T13:01:46.024" v="812" actId="26606"/>
          <ac:spMkLst>
            <pc:docMk/>
            <pc:sldMk cId="890416602" sldId="282"/>
            <ac:spMk id="76" creationId="{D1EA859B-E555-4109-94F3-6700E046E008}"/>
          </ac:spMkLst>
        </pc:spChg>
        <pc:spChg chg="add del">
          <ac:chgData name="Preeth Nazareth" userId="e89e80fa2d73989d" providerId="LiveId" clId="{2A783AA9-661A-4481-B056-B2AEFD7EB893}" dt="2024-09-28T04:14:04.719" v="4484"/>
          <ac:spMkLst>
            <pc:docMk/>
            <pc:sldMk cId="890416602" sldId="282"/>
            <ac:spMk id="77" creationId="{19C9EAEA-39D0-4B0E-A0EB-51E7B26740B1}"/>
          </ac:spMkLst>
        </pc:spChg>
        <pc:spChg chg="add del">
          <ac:chgData name="Preeth Nazareth" userId="e89e80fa2d73989d" providerId="LiveId" clId="{2A783AA9-661A-4481-B056-B2AEFD7EB893}" dt="2024-09-25T13:01:49.190" v="814" actId="26606"/>
          <ac:spMkLst>
            <pc:docMk/>
            <pc:sldMk cId="890416602" sldId="282"/>
            <ac:spMk id="78" creationId="{D009D6D5-DAC2-4A8B-A17A-E206B9012D09}"/>
          </ac:spMkLst>
        </pc:spChg>
        <pc:spChg chg="add del">
          <ac:chgData name="Preeth Nazareth" userId="e89e80fa2d73989d" providerId="LiveId" clId="{2A783AA9-661A-4481-B056-B2AEFD7EB893}" dt="2024-09-28T04:21:19.270" v="4525" actId="26606"/>
          <ac:spMkLst>
            <pc:docMk/>
            <pc:sldMk cId="890416602" sldId="282"/>
            <ac:spMk id="79" creationId="{F13C74B1-5B17-4795-BED0-7140497B445A}"/>
          </ac:spMkLst>
        </pc:spChg>
        <pc:spChg chg="add del">
          <ac:chgData name="Preeth Nazareth" userId="e89e80fa2d73989d" providerId="LiveId" clId="{2A783AA9-661A-4481-B056-B2AEFD7EB893}" dt="2024-09-25T13:03:04.363" v="824" actId="26606"/>
          <ac:spMkLst>
            <pc:docMk/>
            <pc:sldMk cId="890416602" sldId="282"/>
            <ac:spMk id="80" creationId="{79BB35BC-D5C2-4C8B-A22A-A71E6191913B}"/>
          </ac:spMkLst>
        </pc:spChg>
        <pc:spChg chg="add del">
          <ac:chgData name="Preeth Nazareth" userId="e89e80fa2d73989d" providerId="LiveId" clId="{2A783AA9-661A-4481-B056-B2AEFD7EB893}" dt="2024-09-28T04:21:19.270" v="4525" actId="26606"/>
          <ac:spMkLst>
            <pc:docMk/>
            <pc:sldMk cId="890416602" sldId="282"/>
            <ac:spMk id="81" creationId="{D4974D33-8DC5-464E-8C6D-BE58F0669C17}"/>
          </ac:spMkLst>
        </pc:spChg>
        <pc:spChg chg="add del">
          <ac:chgData name="Preeth Nazareth" userId="e89e80fa2d73989d" providerId="LiveId" clId="{2A783AA9-661A-4481-B056-B2AEFD7EB893}" dt="2024-09-28T04:25:12.678" v="4574"/>
          <ac:spMkLst>
            <pc:docMk/>
            <pc:sldMk cId="890416602" sldId="282"/>
            <ac:spMk id="82" creationId="{117AB3D3-3C9C-4DED-809A-78734805B895}"/>
          </ac:spMkLst>
        </pc:spChg>
        <pc:spChg chg="add del">
          <ac:chgData name="Preeth Nazareth" userId="e89e80fa2d73989d" providerId="LiveId" clId="{2A783AA9-661A-4481-B056-B2AEFD7EB893}" dt="2024-09-28T04:25:12.678" v="4574"/>
          <ac:spMkLst>
            <pc:docMk/>
            <pc:sldMk cId="890416602" sldId="282"/>
            <ac:spMk id="84" creationId="{3A9A4357-BD1D-4622-A4FE-766E6AB8DE84}"/>
          </ac:spMkLst>
        </pc:spChg>
        <pc:spChg chg="add del">
          <ac:chgData name="Preeth Nazareth" userId="e89e80fa2d73989d" providerId="LiveId" clId="{2A783AA9-661A-4481-B056-B2AEFD7EB893}" dt="2024-09-25T13:03:25.665" v="826"/>
          <ac:spMkLst>
            <pc:docMk/>
            <pc:sldMk cId="890416602" sldId="282"/>
            <ac:spMk id="85" creationId="{2C61293E-6EBE-43EF-A52C-9BEBFD7679D4}"/>
          </ac:spMkLst>
        </pc:spChg>
        <pc:spChg chg="add del">
          <ac:chgData name="Preeth Nazareth" userId="e89e80fa2d73989d" providerId="LiveId" clId="{2A783AA9-661A-4481-B056-B2AEFD7EB893}" dt="2024-09-28T04:25:12.678" v="4574"/>
          <ac:spMkLst>
            <pc:docMk/>
            <pc:sldMk cId="890416602" sldId="282"/>
            <ac:spMk id="86" creationId="{E659831F-0D9A-4C63-9EBB-8435B85A440F}"/>
          </ac:spMkLst>
        </pc:spChg>
        <pc:spChg chg="add del">
          <ac:chgData name="Preeth Nazareth" userId="e89e80fa2d73989d" providerId="LiveId" clId="{2A783AA9-661A-4481-B056-B2AEFD7EB893}" dt="2024-09-25T13:03:25.665" v="826"/>
          <ac:spMkLst>
            <pc:docMk/>
            <pc:sldMk cId="890416602" sldId="282"/>
            <ac:spMk id="87" creationId="{3FCFB1DE-0B7E-48CC-BA90-B2AB0889F9D6}"/>
          </ac:spMkLst>
        </pc:spChg>
        <pc:spChg chg="add del">
          <ac:chgData name="Preeth Nazareth" userId="e89e80fa2d73989d" providerId="LiveId" clId="{2A783AA9-661A-4481-B056-B2AEFD7EB893}" dt="2024-09-28T04:25:12.678" v="4574"/>
          <ac:spMkLst>
            <pc:docMk/>
            <pc:sldMk cId="890416602" sldId="282"/>
            <ac:spMk id="88" creationId="{E6995CE5-F890-4ABA-82A2-26507CE8D2A3}"/>
          </ac:spMkLst>
        </pc:spChg>
        <pc:spChg chg="add del">
          <ac:chgData name="Preeth Nazareth" userId="e89e80fa2d73989d" providerId="LiveId" clId="{2A783AA9-661A-4481-B056-B2AEFD7EB893}" dt="2024-09-28T04:21:31.019" v="4529" actId="26606"/>
          <ac:spMkLst>
            <pc:docMk/>
            <pc:sldMk cId="890416602" sldId="282"/>
            <ac:spMk id="91" creationId="{9A3403D0-23AC-4B03-8081-0982C43DD4A4}"/>
          </ac:spMkLst>
        </pc:spChg>
        <pc:spChg chg="add del">
          <ac:chgData name="Preeth Nazareth" userId="e89e80fa2d73989d" providerId="LiveId" clId="{2A783AA9-661A-4481-B056-B2AEFD7EB893}" dt="2024-09-28T04:21:31.019" v="4529" actId="26606"/>
          <ac:spMkLst>
            <pc:docMk/>
            <pc:sldMk cId="890416602" sldId="282"/>
            <ac:spMk id="92" creationId="{05B1F9C8-178C-42CE-AED4-A58839B79897}"/>
          </ac:spMkLst>
        </pc:spChg>
        <pc:spChg chg="add del">
          <ac:chgData name="Preeth Nazareth" userId="e89e80fa2d73989d" providerId="LiveId" clId="{2A783AA9-661A-4481-B056-B2AEFD7EB893}" dt="2024-09-28T04:21:31.019" v="4529" actId="26606"/>
          <ac:spMkLst>
            <pc:docMk/>
            <pc:sldMk cId="890416602" sldId="282"/>
            <ac:spMk id="93" creationId="{B0CEF843-5EDB-4EFF-9FC3-B058D4CD22BE}"/>
          </ac:spMkLst>
        </pc:spChg>
        <pc:spChg chg="add del">
          <ac:chgData name="Preeth Nazareth" userId="e89e80fa2d73989d" providerId="LiveId" clId="{2A783AA9-661A-4481-B056-B2AEFD7EB893}" dt="2024-09-28T04:21:31.019" v="4529" actId="26606"/>
          <ac:spMkLst>
            <pc:docMk/>
            <pc:sldMk cId="890416602" sldId="282"/>
            <ac:spMk id="94" creationId="{DC0FE031-FEED-4A22-95A5-5747EEB94666}"/>
          </ac:spMkLst>
        </pc:spChg>
        <pc:spChg chg="add del">
          <ac:chgData name="Preeth Nazareth" userId="e89e80fa2d73989d" providerId="LiveId" clId="{2A783AA9-661A-4481-B056-B2AEFD7EB893}" dt="2024-09-28T04:21:32.410" v="4531" actId="26606"/>
          <ac:spMkLst>
            <pc:docMk/>
            <pc:sldMk cId="890416602" sldId="282"/>
            <ac:spMk id="96" creationId="{0288C6B4-AFC3-407F-A595-EFFD38D4CCAF}"/>
          </ac:spMkLst>
        </pc:spChg>
        <pc:spChg chg="add del">
          <ac:chgData name="Preeth Nazareth" userId="e89e80fa2d73989d" providerId="LiveId" clId="{2A783AA9-661A-4481-B056-B2AEFD7EB893}" dt="2024-09-28T04:21:32.410" v="4531" actId="26606"/>
          <ac:spMkLst>
            <pc:docMk/>
            <pc:sldMk cId="890416602" sldId="282"/>
            <ac:spMk id="97" creationId="{CF236821-17FE-429B-8D2C-08E13A64EA40}"/>
          </ac:spMkLst>
        </pc:spChg>
        <pc:spChg chg="add del">
          <ac:chgData name="Preeth Nazareth" userId="e89e80fa2d73989d" providerId="LiveId" clId="{2A783AA9-661A-4481-B056-B2AEFD7EB893}" dt="2024-09-28T04:21:32.410" v="4531" actId="26606"/>
          <ac:spMkLst>
            <pc:docMk/>
            <pc:sldMk cId="890416602" sldId="282"/>
            <ac:spMk id="98" creationId="{C0BDBCD2-E081-43AB-9119-C55465E59757}"/>
          </ac:spMkLst>
        </pc:spChg>
        <pc:spChg chg="add del">
          <ac:chgData name="Preeth Nazareth" userId="e89e80fa2d73989d" providerId="LiveId" clId="{2A783AA9-661A-4481-B056-B2AEFD7EB893}" dt="2024-09-28T04:21:32.410" v="4531" actId="26606"/>
          <ac:spMkLst>
            <pc:docMk/>
            <pc:sldMk cId="890416602" sldId="282"/>
            <ac:spMk id="99" creationId="{98E79BE4-34FE-485A-98A5-92CE8F7C4743}"/>
          </ac:spMkLst>
        </pc:spChg>
        <pc:spChg chg="add del">
          <ac:chgData name="Preeth Nazareth" userId="e89e80fa2d73989d" providerId="LiveId" clId="{2A783AA9-661A-4481-B056-B2AEFD7EB893}" dt="2024-09-28T04:21:32.410" v="4531" actId="26606"/>
          <ac:spMkLst>
            <pc:docMk/>
            <pc:sldMk cId="890416602" sldId="282"/>
            <ac:spMk id="100" creationId="{7A5F0580-5EE9-419F-96EE-B6529EF6E7D0}"/>
          </ac:spMkLst>
        </pc:spChg>
        <pc:spChg chg="add del">
          <ac:chgData name="Preeth Nazareth" userId="e89e80fa2d73989d" providerId="LiveId" clId="{2A783AA9-661A-4481-B056-B2AEFD7EB893}" dt="2024-09-28T04:21:45.219" v="4534"/>
          <ac:spMkLst>
            <pc:docMk/>
            <pc:sldMk cId="890416602" sldId="282"/>
            <ac:spMk id="102" creationId="{9F7D5CDA-D291-4307-BF55-1381FED29634}"/>
          </ac:spMkLst>
        </pc:spChg>
        <pc:spChg chg="add del">
          <ac:chgData name="Preeth Nazareth" userId="e89e80fa2d73989d" providerId="LiveId" clId="{2A783AA9-661A-4481-B056-B2AEFD7EB893}" dt="2024-09-28T04:21:45.219" v="4534"/>
          <ac:spMkLst>
            <pc:docMk/>
            <pc:sldMk cId="890416602" sldId="282"/>
            <ac:spMk id="103" creationId="{59B296B9-C5A5-4E4F-9B60-C907B5F1466C}"/>
          </ac:spMkLst>
        </pc:spChg>
        <pc:spChg chg="add del">
          <ac:chgData name="Preeth Nazareth" userId="e89e80fa2d73989d" providerId="LiveId" clId="{2A783AA9-661A-4481-B056-B2AEFD7EB893}" dt="2024-09-28T04:21:45.219" v="4534"/>
          <ac:spMkLst>
            <pc:docMk/>
            <pc:sldMk cId="890416602" sldId="282"/>
            <ac:spMk id="104" creationId="{D0300FD3-5AF1-6305-15FA-9078072672E2}"/>
          </ac:spMkLst>
        </pc:spChg>
        <pc:grpChg chg="add del">
          <ac:chgData name="Preeth Nazareth" userId="e89e80fa2d73989d" providerId="LiveId" clId="{2A783AA9-661A-4481-B056-B2AEFD7EB893}" dt="2024-09-28T04:14:04.719" v="4484"/>
          <ac:grpSpMkLst>
            <pc:docMk/>
            <pc:sldMk cId="890416602" sldId="282"/>
            <ac:grpSpMk id="70" creationId="{1DE889C7-FAD6-4397-98E2-05D503484459}"/>
          </ac:grpSpMkLst>
        </pc:grpChg>
        <pc:grpChg chg="add del">
          <ac:chgData name="Preeth Nazareth" userId="e89e80fa2d73989d" providerId="LiveId" clId="{2A783AA9-661A-4481-B056-B2AEFD7EB893}" dt="2024-09-28T04:21:23.273" v="4527" actId="26606"/>
          <ac:grpSpMkLst>
            <pc:docMk/>
            <pc:sldMk cId="890416602" sldId="282"/>
            <ac:grpSpMk id="83" creationId="{114ED94A-C85D-4CD3-4205-438D21CE6B38}"/>
          </ac:grpSpMkLst>
        </pc:grpChg>
        <pc:picChg chg="add mod">
          <ac:chgData name="Preeth Nazareth" userId="e89e80fa2d73989d" providerId="LiveId" clId="{2A783AA9-661A-4481-B056-B2AEFD7EB893}" dt="2024-09-23T13:42:11.802" v="103"/>
          <ac:picMkLst>
            <pc:docMk/>
            <pc:sldMk cId="890416602" sldId="282"/>
            <ac:picMk id="4" creationId="{69BFA91C-E740-A7FD-75FD-D976E02C863D}"/>
          </ac:picMkLst>
        </pc:picChg>
        <pc:picChg chg="add del">
          <ac:chgData name="Preeth Nazareth" userId="e89e80fa2d73989d" providerId="LiveId" clId="{2A783AA9-661A-4481-B056-B2AEFD7EB893}" dt="2024-09-25T12:53:55.780" v="693" actId="26606"/>
          <ac:picMkLst>
            <pc:docMk/>
            <pc:sldMk cId="890416602" sldId="282"/>
            <ac:picMk id="6" creationId="{9ABBB39F-7E8B-0A12-C0B6-DAF8F1A60ED7}"/>
          </ac:picMkLst>
        </pc:picChg>
        <pc:picChg chg="add del">
          <ac:chgData name="Preeth Nazareth" userId="e89e80fa2d73989d" providerId="LiveId" clId="{2A783AA9-661A-4481-B056-B2AEFD7EB893}" dt="2024-09-25T12:53:55.780" v="693" actId="26606"/>
          <ac:picMkLst>
            <pc:docMk/>
            <pc:sldMk cId="890416602" sldId="282"/>
            <ac:picMk id="11" creationId="{559DF61F-9058-49C9-8F75-DC501F983B0E}"/>
          </ac:picMkLst>
        </pc:picChg>
        <pc:picChg chg="add del">
          <ac:chgData name="Preeth Nazareth" userId="e89e80fa2d73989d" providerId="LiveId" clId="{2A783AA9-661A-4481-B056-B2AEFD7EB893}" dt="2024-09-25T13:00:26.311" v="792" actId="26606"/>
          <ac:picMkLst>
            <pc:docMk/>
            <pc:sldMk cId="890416602" sldId="282"/>
            <ac:picMk id="32" creationId="{C46683EC-E5F8-CB4B-F9C6-F821D830050F}"/>
          </ac:picMkLst>
        </pc:picChg>
        <pc:picChg chg="add del">
          <ac:chgData name="Preeth Nazareth" userId="e89e80fa2d73989d" providerId="LiveId" clId="{2A783AA9-661A-4481-B056-B2AEFD7EB893}" dt="2024-09-25T13:00:39.358" v="796" actId="26606"/>
          <ac:picMkLst>
            <pc:docMk/>
            <pc:sldMk cId="890416602" sldId="282"/>
            <ac:picMk id="44" creationId="{C46683EC-E5F8-CB4B-F9C6-F821D830050F}"/>
          </ac:picMkLst>
        </pc:picChg>
        <pc:picChg chg="add mod ord">
          <ac:chgData name="Preeth Nazareth" userId="e89e80fa2d73989d" providerId="LiveId" clId="{2A783AA9-661A-4481-B056-B2AEFD7EB893}" dt="2024-09-28T04:24:49.700" v="4569" actId="26606"/>
          <ac:picMkLst>
            <pc:docMk/>
            <pc:sldMk cId="890416602" sldId="282"/>
            <ac:picMk id="46" creationId="{C46683EC-E5F8-CB4B-F9C6-F821D830050F}"/>
          </ac:picMkLst>
        </pc:picChg>
        <pc:cxnChg chg="add del">
          <ac:chgData name="Preeth Nazareth" userId="e89e80fa2d73989d" providerId="LiveId" clId="{2A783AA9-661A-4481-B056-B2AEFD7EB893}" dt="2024-09-25T12:54:09.474" v="698" actId="26606"/>
          <ac:cxnSpMkLst>
            <pc:docMk/>
            <pc:sldMk cId="890416602" sldId="282"/>
            <ac:cxnSpMk id="12" creationId="{A49B2805-6469-407A-A68A-BB85AC8A8596}"/>
          </ac:cxnSpMkLst>
        </pc:cxnChg>
        <pc:cxnChg chg="add del">
          <ac:chgData name="Preeth Nazareth" userId="e89e80fa2d73989d" providerId="LiveId" clId="{2A783AA9-661A-4481-B056-B2AEFD7EB893}" dt="2024-09-25T12:54:18.065" v="702" actId="26606"/>
          <ac:cxnSpMkLst>
            <pc:docMk/>
            <pc:sldMk cId="890416602" sldId="282"/>
            <ac:cxnSpMk id="18" creationId="{425A0768-3044-4AA9-A889-D2CAA68C517A}"/>
          </ac:cxnSpMkLst>
        </pc:cxnChg>
        <pc:cxnChg chg="add del">
          <ac:chgData name="Preeth Nazareth" userId="e89e80fa2d73989d" providerId="LiveId" clId="{2A783AA9-661A-4481-B056-B2AEFD7EB893}" dt="2024-09-25T12:54:33.469" v="708" actId="26606"/>
          <ac:cxnSpMkLst>
            <pc:docMk/>
            <pc:sldMk cId="890416602" sldId="282"/>
            <ac:cxnSpMk id="28" creationId="{96C7F9CB-BCC3-4648-8DEF-07B0887D87D6}"/>
          </ac:cxnSpMkLst>
        </pc:cxnChg>
        <pc:cxnChg chg="add del">
          <ac:chgData name="Preeth Nazareth" userId="e89e80fa2d73989d" providerId="LiveId" clId="{2A783AA9-661A-4481-B056-B2AEFD7EB893}" dt="2024-09-25T13:00:37.058" v="794" actId="26606"/>
          <ac:cxnSpMkLst>
            <pc:docMk/>
            <pc:sldMk cId="890416602" sldId="282"/>
            <ac:cxnSpMk id="37" creationId="{C49DA8F6-BCC1-4447-B54C-57856834B94B}"/>
          </ac:cxnSpMkLst>
        </pc:cxnChg>
        <pc:cxnChg chg="add del">
          <ac:chgData name="Preeth Nazareth" userId="e89e80fa2d73989d" providerId="LiveId" clId="{2A783AA9-661A-4481-B056-B2AEFD7EB893}" dt="2024-09-25T13:01:00.542" v="801" actId="26606"/>
          <ac:cxnSpMkLst>
            <pc:docMk/>
            <pc:sldMk cId="890416602" sldId="282"/>
            <ac:cxnSpMk id="61" creationId="{C49DA8F6-BCC1-4447-B54C-57856834B94B}"/>
          </ac:cxnSpMkLst>
        </pc:cxnChg>
        <pc:cxnChg chg="add del">
          <ac:chgData name="Preeth Nazareth" userId="e89e80fa2d73989d" providerId="LiveId" clId="{2A783AA9-661A-4481-B056-B2AEFD7EB893}" dt="2024-09-25T13:01:05.574" v="803" actId="26606"/>
          <ac:cxnSpMkLst>
            <pc:docMk/>
            <pc:sldMk cId="890416602" sldId="282"/>
            <ac:cxnSpMk id="65" creationId="{C49DA8F6-BCC1-4447-B54C-57856834B94B}"/>
          </ac:cxnSpMkLst>
        </pc:cxnChg>
      </pc:sldChg>
      <pc:sldChg chg="addSp delSp modSp new mod setBg delDesignElem">
        <pc:chgData name="Preeth Nazareth" userId="e89e80fa2d73989d" providerId="LiveId" clId="{2A783AA9-661A-4481-B056-B2AEFD7EB893}" dt="2024-09-28T10:15:18.131" v="5986"/>
        <pc:sldMkLst>
          <pc:docMk/>
          <pc:sldMk cId="173188757" sldId="283"/>
        </pc:sldMkLst>
        <pc:spChg chg="mod">
          <ac:chgData name="Preeth Nazareth" userId="e89e80fa2d73989d" providerId="LiveId" clId="{2A783AA9-661A-4481-B056-B2AEFD7EB893}" dt="2024-09-28T06:01:02.734" v="5608" actId="26606"/>
          <ac:spMkLst>
            <pc:docMk/>
            <pc:sldMk cId="173188757" sldId="283"/>
            <ac:spMk id="2" creationId="{9DEA031D-FCDF-EDC1-A8D1-143366F1D8B1}"/>
          </ac:spMkLst>
        </pc:spChg>
        <pc:spChg chg="del">
          <ac:chgData name="Preeth Nazareth" userId="e89e80fa2d73989d" providerId="LiveId" clId="{2A783AA9-661A-4481-B056-B2AEFD7EB893}" dt="2024-09-24T13:36:50.111" v="582" actId="931"/>
          <ac:spMkLst>
            <pc:docMk/>
            <pc:sldMk cId="173188757" sldId="283"/>
            <ac:spMk id="3" creationId="{60BBD446-4479-098B-59D8-95ED0A148262}"/>
          </ac:spMkLst>
        </pc:spChg>
        <pc:spChg chg="add del mod">
          <ac:chgData name="Preeth Nazareth" userId="e89e80fa2d73989d" providerId="LiveId" clId="{2A783AA9-661A-4481-B056-B2AEFD7EB893}" dt="2024-09-24T13:59:09.737" v="588" actId="478"/>
          <ac:spMkLst>
            <pc:docMk/>
            <pc:sldMk cId="173188757" sldId="283"/>
            <ac:spMk id="6" creationId="{78275BB7-2F8D-579B-F5DD-037370900C8C}"/>
          </ac:spMkLst>
        </pc:spChg>
        <pc:spChg chg="add del mod">
          <ac:chgData name="Preeth Nazareth" userId="e89e80fa2d73989d" providerId="LiveId" clId="{2A783AA9-661A-4481-B056-B2AEFD7EB893}" dt="2024-09-25T13:34:47.801" v="1394" actId="26606"/>
          <ac:spMkLst>
            <pc:docMk/>
            <pc:sldMk cId="173188757" sldId="283"/>
            <ac:spMk id="8" creationId="{7F97029C-CB44-B764-41D9-A3AB88A18B54}"/>
          </ac:spMkLst>
        </pc:spChg>
        <pc:spChg chg="add del">
          <ac:chgData name="Preeth Nazareth" userId="e89e80fa2d73989d" providerId="LiveId" clId="{2A783AA9-661A-4481-B056-B2AEFD7EB893}" dt="2024-09-25T13:34:44.258" v="1391" actId="26606"/>
          <ac:spMkLst>
            <pc:docMk/>
            <pc:sldMk cId="173188757" sldId="283"/>
            <ac:spMk id="14" creationId="{9F7D5CDA-D291-4307-BF55-1381FED29634}"/>
          </ac:spMkLst>
        </pc:spChg>
        <pc:spChg chg="add del">
          <ac:chgData name="Preeth Nazareth" userId="e89e80fa2d73989d" providerId="LiveId" clId="{2A783AA9-661A-4481-B056-B2AEFD7EB893}" dt="2024-09-25T13:34:47.774" v="1393" actId="26606"/>
          <ac:spMkLst>
            <pc:docMk/>
            <pc:sldMk cId="173188757" sldId="283"/>
            <ac:spMk id="15" creationId="{B50AB553-2A96-4A92-96F2-93548E096954}"/>
          </ac:spMkLst>
        </pc:spChg>
        <pc:spChg chg="add del">
          <ac:chgData name="Preeth Nazareth" userId="e89e80fa2d73989d" providerId="LiveId" clId="{2A783AA9-661A-4481-B056-B2AEFD7EB893}" dt="2024-09-25T13:48:00.920" v="1730"/>
          <ac:spMkLst>
            <pc:docMk/>
            <pc:sldMk cId="173188757" sldId="283"/>
            <ac:spMk id="18" creationId="{9DECDBF4-02B6-4BB4-B65B-B8107AD6A9E8}"/>
          </ac:spMkLst>
        </pc:spChg>
        <pc:spChg chg="add del">
          <ac:chgData name="Preeth Nazareth" userId="e89e80fa2d73989d" providerId="LiveId" clId="{2A783AA9-661A-4481-B056-B2AEFD7EB893}" dt="2024-09-25T13:48:00.920" v="1730"/>
          <ac:spMkLst>
            <pc:docMk/>
            <pc:sldMk cId="173188757" sldId="283"/>
            <ac:spMk id="19" creationId="{53B021B3-DE93-4AB7-8A18-CF5F1CED88B8}"/>
          </ac:spMkLst>
        </pc:spChg>
        <pc:spChg chg="add del">
          <ac:chgData name="Preeth Nazareth" userId="e89e80fa2d73989d" providerId="LiveId" clId="{2A783AA9-661A-4481-B056-B2AEFD7EB893}" dt="2024-09-25T13:48:00.920" v="1730"/>
          <ac:spMkLst>
            <pc:docMk/>
            <pc:sldMk cId="173188757" sldId="283"/>
            <ac:spMk id="20" creationId="{52D502E5-F6B4-4D58-B4AE-FC466FF15EE8}"/>
          </ac:spMkLst>
        </pc:spChg>
        <pc:spChg chg="add del">
          <ac:chgData name="Preeth Nazareth" userId="e89e80fa2d73989d" providerId="LiveId" clId="{2A783AA9-661A-4481-B056-B2AEFD7EB893}" dt="2024-09-27T10:12:22.557" v="1906"/>
          <ac:spMkLst>
            <pc:docMk/>
            <pc:sldMk cId="173188757" sldId="283"/>
            <ac:spMk id="23" creationId="{2E442304-DDBD-4F7B-8017-36BCC863FB40}"/>
          </ac:spMkLst>
        </pc:spChg>
        <pc:spChg chg="add del">
          <ac:chgData name="Preeth Nazareth" userId="e89e80fa2d73989d" providerId="LiveId" clId="{2A783AA9-661A-4481-B056-B2AEFD7EB893}" dt="2024-09-27T10:12:22.557" v="1906"/>
          <ac:spMkLst>
            <pc:docMk/>
            <pc:sldMk cId="173188757" sldId="283"/>
            <ac:spMk id="24" creationId="{5E107275-3853-46FD-A241-DE4355A42675}"/>
          </ac:spMkLst>
        </pc:spChg>
        <pc:spChg chg="add del">
          <ac:chgData name="Preeth Nazareth" userId="e89e80fa2d73989d" providerId="LiveId" clId="{2A783AA9-661A-4481-B056-B2AEFD7EB893}" dt="2024-09-27T13:35:45.958" v="3098" actId="26606"/>
          <ac:spMkLst>
            <pc:docMk/>
            <pc:sldMk cId="173188757" sldId="283"/>
            <ac:spMk id="25" creationId="{DCC231C8-C761-4B31-9B1C-C6D19248C6B3}"/>
          </ac:spMkLst>
        </pc:spChg>
        <pc:spChg chg="add del">
          <ac:chgData name="Preeth Nazareth" userId="e89e80fa2d73989d" providerId="LiveId" clId="{2A783AA9-661A-4481-B056-B2AEFD7EB893}" dt="2024-09-25T13:35:08.204" v="1401" actId="26606"/>
          <ac:spMkLst>
            <pc:docMk/>
            <pc:sldMk cId="173188757" sldId="283"/>
            <ac:spMk id="26" creationId="{53B021B3-DE93-4AB7-8A18-CF5F1CED88B8}"/>
          </ac:spMkLst>
        </pc:spChg>
        <pc:spChg chg="add del">
          <ac:chgData name="Preeth Nazareth" userId="e89e80fa2d73989d" providerId="LiveId" clId="{2A783AA9-661A-4481-B056-B2AEFD7EB893}" dt="2024-09-27T13:36:00.097" v="3100" actId="26606"/>
          <ac:spMkLst>
            <pc:docMk/>
            <pc:sldMk cId="173188757" sldId="283"/>
            <ac:spMk id="27" creationId="{2659FDB4-FCBE-4A89-B46D-43D4FA54464D}"/>
          </ac:spMkLst>
        </pc:spChg>
        <pc:spChg chg="add del">
          <ac:chgData name="Preeth Nazareth" userId="e89e80fa2d73989d" providerId="LiveId" clId="{2A783AA9-661A-4481-B056-B2AEFD7EB893}" dt="2024-09-25T13:35:08.204" v="1401" actId="26606"/>
          <ac:spMkLst>
            <pc:docMk/>
            <pc:sldMk cId="173188757" sldId="283"/>
            <ac:spMk id="28" creationId="{52D502E5-F6B4-4D58-B4AE-FC466FF15EE8}"/>
          </ac:spMkLst>
        </pc:spChg>
        <pc:spChg chg="add del">
          <ac:chgData name="Preeth Nazareth" userId="e89e80fa2d73989d" providerId="LiveId" clId="{2A783AA9-661A-4481-B056-B2AEFD7EB893}" dt="2024-09-25T13:35:08.204" v="1401" actId="26606"/>
          <ac:spMkLst>
            <pc:docMk/>
            <pc:sldMk cId="173188757" sldId="283"/>
            <ac:spMk id="30" creationId="{9DECDBF4-02B6-4BB4-B65B-B8107AD6A9E8}"/>
          </ac:spMkLst>
        </pc:spChg>
        <pc:spChg chg="add del">
          <ac:chgData name="Preeth Nazareth" userId="e89e80fa2d73989d" providerId="LiveId" clId="{2A783AA9-661A-4481-B056-B2AEFD7EB893}" dt="2024-09-27T13:36:05.628" v="3102" actId="26606"/>
          <ac:spMkLst>
            <pc:docMk/>
            <pc:sldMk cId="173188757" sldId="283"/>
            <ac:spMk id="31" creationId="{2659FDB4-FCBE-4A89-B46D-43D4FA54464D}"/>
          </ac:spMkLst>
        </pc:spChg>
        <pc:spChg chg="add del">
          <ac:chgData name="Preeth Nazareth" userId="e89e80fa2d73989d" providerId="LiveId" clId="{2A783AA9-661A-4481-B056-B2AEFD7EB893}" dt="2024-09-25T13:35:14.390" v="1403" actId="26606"/>
          <ac:spMkLst>
            <pc:docMk/>
            <pc:sldMk cId="173188757" sldId="283"/>
            <ac:spMk id="32" creationId="{53B021B3-DE93-4AB7-8A18-CF5F1CED88B8}"/>
          </ac:spMkLst>
        </pc:spChg>
        <pc:spChg chg="add del">
          <ac:chgData name="Preeth Nazareth" userId="e89e80fa2d73989d" providerId="LiveId" clId="{2A783AA9-661A-4481-B056-B2AEFD7EB893}" dt="2024-09-25T13:35:14.390" v="1403" actId="26606"/>
          <ac:spMkLst>
            <pc:docMk/>
            <pc:sldMk cId="173188757" sldId="283"/>
            <ac:spMk id="33" creationId="{52D502E5-F6B4-4D58-B4AE-FC466FF15EE8}"/>
          </ac:spMkLst>
        </pc:spChg>
        <pc:spChg chg="add del">
          <ac:chgData name="Preeth Nazareth" userId="e89e80fa2d73989d" providerId="LiveId" clId="{2A783AA9-661A-4481-B056-B2AEFD7EB893}" dt="2024-09-25T13:35:14.390" v="1403" actId="26606"/>
          <ac:spMkLst>
            <pc:docMk/>
            <pc:sldMk cId="173188757" sldId="283"/>
            <ac:spMk id="34" creationId="{9DECDBF4-02B6-4BB4-B65B-B8107AD6A9E8}"/>
          </ac:spMkLst>
        </pc:spChg>
        <pc:spChg chg="add del">
          <ac:chgData name="Preeth Nazareth" userId="e89e80fa2d73989d" providerId="LiveId" clId="{2A783AA9-661A-4481-B056-B2AEFD7EB893}" dt="2024-09-27T13:36:05.628" v="3102" actId="26606"/>
          <ac:spMkLst>
            <pc:docMk/>
            <pc:sldMk cId="173188757" sldId="283"/>
            <ac:spMk id="36" creationId="{58BDB0EE-D238-415B-9ED8-62AA6AB2AAD1}"/>
          </ac:spMkLst>
        </pc:spChg>
        <pc:spChg chg="add del">
          <ac:chgData name="Preeth Nazareth" userId="e89e80fa2d73989d" providerId="LiveId" clId="{2A783AA9-661A-4481-B056-B2AEFD7EB893}" dt="2024-09-27T13:36:05.628" v="3102" actId="26606"/>
          <ac:spMkLst>
            <pc:docMk/>
            <pc:sldMk cId="173188757" sldId="283"/>
            <ac:spMk id="37" creationId="{C5B55FC3-961D-4325-82F1-DE92B0D04E03}"/>
          </ac:spMkLst>
        </pc:spChg>
        <pc:spChg chg="add del">
          <ac:chgData name="Preeth Nazareth" userId="e89e80fa2d73989d" providerId="LiveId" clId="{2A783AA9-661A-4481-B056-B2AEFD7EB893}" dt="2024-09-27T13:36:05.628" v="3102" actId="26606"/>
          <ac:spMkLst>
            <pc:docMk/>
            <pc:sldMk cId="173188757" sldId="283"/>
            <ac:spMk id="38" creationId="{4C8AB332-D09E-4F28-943C-DABDD4716A3C}"/>
          </ac:spMkLst>
        </pc:spChg>
        <pc:spChg chg="add del">
          <ac:chgData name="Preeth Nazareth" userId="e89e80fa2d73989d" providerId="LiveId" clId="{2A783AA9-661A-4481-B056-B2AEFD7EB893}" dt="2024-09-28T04:20:51.539" v="4521"/>
          <ac:spMkLst>
            <pc:docMk/>
            <pc:sldMk cId="173188757" sldId="283"/>
            <ac:spMk id="39" creationId="{955A2079-FA98-4876-80F0-72364A7D2EA4}"/>
          </ac:spMkLst>
        </pc:spChg>
        <pc:spChg chg="add del">
          <ac:chgData name="Preeth Nazareth" userId="e89e80fa2d73989d" providerId="LiveId" clId="{2A783AA9-661A-4481-B056-B2AEFD7EB893}" dt="2024-09-27T13:36:06.790" v="3104" actId="26606"/>
          <ac:spMkLst>
            <pc:docMk/>
            <pc:sldMk cId="173188757" sldId="283"/>
            <ac:spMk id="40" creationId="{955A2079-FA98-4876-80F0-72364A7D2EA4}"/>
          </ac:spMkLst>
        </pc:spChg>
        <pc:spChg chg="add del">
          <ac:chgData name="Preeth Nazareth" userId="e89e80fa2d73989d" providerId="LiveId" clId="{2A783AA9-661A-4481-B056-B2AEFD7EB893}" dt="2024-09-28T04:25:12.678" v="4574"/>
          <ac:spMkLst>
            <pc:docMk/>
            <pc:sldMk cId="173188757" sldId="283"/>
            <ac:spMk id="41" creationId="{955A2079-FA98-4876-80F0-72364A7D2EA4}"/>
          </ac:spMkLst>
        </pc:spChg>
        <pc:spChg chg="add del">
          <ac:chgData name="Preeth Nazareth" userId="e89e80fa2d73989d" providerId="LiveId" clId="{2A783AA9-661A-4481-B056-B2AEFD7EB893}" dt="2024-09-27T13:36:39.114" v="3108"/>
          <ac:spMkLst>
            <pc:docMk/>
            <pc:sldMk cId="173188757" sldId="283"/>
            <ac:spMk id="42" creationId="{2659FDB4-FCBE-4A89-B46D-43D4FA54464D}"/>
          </ac:spMkLst>
        </pc:spChg>
        <pc:spChg chg="add del">
          <ac:chgData name="Preeth Nazareth" userId="e89e80fa2d73989d" providerId="LiveId" clId="{2A783AA9-661A-4481-B056-B2AEFD7EB893}" dt="2024-09-27T13:36:39.114" v="3108"/>
          <ac:spMkLst>
            <pc:docMk/>
            <pc:sldMk cId="173188757" sldId="283"/>
            <ac:spMk id="44" creationId="{58BDB0EE-D238-415B-9ED8-62AA6AB2AAD1}"/>
          </ac:spMkLst>
        </pc:spChg>
        <pc:spChg chg="add del">
          <ac:chgData name="Preeth Nazareth" userId="e89e80fa2d73989d" providerId="LiveId" clId="{2A783AA9-661A-4481-B056-B2AEFD7EB893}" dt="2024-09-27T13:36:39.114" v="3108"/>
          <ac:spMkLst>
            <pc:docMk/>
            <pc:sldMk cId="173188757" sldId="283"/>
            <ac:spMk id="45" creationId="{C5B55FC3-961D-4325-82F1-DE92B0D04E03}"/>
          </ac:spMkLst>
        </pc:spChg>
        <pc:spChg chg="add del">
          <ac:chgData name="Preeth Nazareth" userId="e89e80fa2d73989d" providerId="LiveId" clId="{2A783AA9-661A-4481-B056-B2AEFD7EB893}" dt="2024-09-27T13:36:39.114" v="3108"/>
          <ac:spMkLst>
            <pc:docMk/>
            <pc:sldMk cId="173188757" sldId="283"/>
            <ac:spMk id="46" creationId="{4C8AB332-D09E-4F28-943C-DABDD4716A3C}"/>
          </ac:spMkLst>
        </pc:spChg>
        <pc:spChg chg="add del">
          <ac:chgData name="Preeth Nazareth" userId="e89e80fa2d73989d" providerId="LiveId" clId="{2A783AA9-661A-4481-B056-B2AEFD7EB893}" dt="2024-09-28T04:50:52.122" v="4592"/>
          <ac:spMkLst>
            <pc:docMk/>
            <pc:sldMk cId="173188757" sldId="283"/>
            <ac:spMk id="47" creationId="{81E1224E-6618-482E-BE87-321A7FC1CDE8}"/>
          </ac:spMkLst>
        </pc:spChg>
        <pc:spChg chg="add del">
          <ac:chgData name="Preeth Nazareth" userId="e89e80fa2d73989d" providerId="LiveId" clId="{2A783AA9-661A-4481-B056-B2AEFD7EB893}" dt="2024-09-28T04:50:52.122" v="4592"/>
          <ac:spMkLst>
            <pc:docMk/>
            <pc:sldMk cId="173188757" sldId="283"/>
            <ac:spMk id="48" creationId="{066346BE-FDB4-4772-A696-0719490ABD64}"/>
          </ac:spMkLst>
        </pc:spChg>
        <pc:spChg chg="add del">
          <ac:chgData name="Preeth Nazareth" userId="e89e80fa2d73989d" providerId="LiveId" clId="{2A783AA9-661A-4481-B056-B2AEFD7EB893}" dt="2024-09-28T04:50:52.122" v="4592"/>
          <ac:spMkLst>
            <pc:docMk/>
            <pc:sldMk cId="173188757" sldId="283"/>
            <ac:spMk id="49" creationId="{FB92FFCE-0C90-454E-AA25-D4EE9A6C39C5}"/>
          </ac:spMkLst>
        </pc:spChg>
        <pc:spChg chg="add del">
          <ac:chgData name="Preeth Nazareth" userId="e89e80fa2d73989d" providerId="LiveId" clId="{2A783AA9-661A-4481-B056-B2AEFD7EB893}" dt="2024-09-28T05:51:43.160" v="5544" actId="26606"/>
          <ac:spMkLst>
            <pc:docMk/>
            <pc:sldMk cId="173188757" sldId="283"/>
            <ac:spMk id="51" creationId="{B50AB553-2A96-4A92-96F2-93548E096954}"/>
          </ac:spMkLst>
        </pc:spChg>
        <pc:spChg chg="add del">
          <ac:chgData name="Preeth Nazareth" userId="e89e80fa2d73989d" providerId="LiveId" clId="{2A783AA9-661A-4481-B056-B2AEFD7EB893}" dt="2024-09-28T06:01:02.734" v="5608" actId="26606"/>
          <ac:spMkLst>
            <pc:docMk/>
            <pc:sldMk cId="173188757" sldId="283"/>
            <ac:spMk id="52" creationId="{81D377EB-C9D2-4ED0-86A6-740A297E3EAC}"/>
          </ac:spMkLst>
        </pc:spChg>
        <pc:spChg chg="add del">
          <ac:chgData name="Preeth Nazareth" userId="e89e80fa2d73989d" providerId="LiveId" clId="{2A783AA9-661A-4481-B056-B2AEFD7EB893}" dt="2024-09-28T06:01:02.734" v="5608" actId="26606"/>
          <ac:spMkLst>
            <pc:docMk/>
            <pc:sldMk cId="173188757" sldId="283"/>
            <ac:spMk id="53" creationId="{066346BE-FDB4-4772-A696-0719490ABD64}"/>
          </ac:spMkLst>
        </pc:spChg>
        <pc:spChg chg="add del">
          <ac:chgData name="Preeth Nazareth" userId="e89e80fa2d73989d" providerId="LiveId" clId="{2A783AA9-661A-4481-B056-B2AEFD7EB893}" dt="2024-09-28T06:01:02.734" v="5608" actId="26606"/>
          <ac:spMkLst>
            <pc:docMk/>
            <pc:sldMk cId="173188757" sldId="283"/>
            <ac:spMk id="54" creationId="{FB92FFCE-0C90-454E-AA25-D4EE9A6C39C5}"/>
          </ac:spMkLst>
        </pc:spChg>
        <pc:spChg chg="add del">
          <ac:chgData name="Preeth Nazareth" userId="e89e80fa2d73989d" providerId="LiveId" clId="{2A783AA9-661A-4481-B056-B2AEFD7EB893}" dt="2024-09-28T10:15:18.131" v="5986"/>
          <ac:spMkLst>
            <pc:docMk/>
            <pc:sldMk cId="173188757" sldId="283"/>
            <ac:spMk id="59" creationId="{5628E5CB-913B-4378-97CE-18C9F6410C53}"/>
          </ac:spMkLst>
        </pc:spChg>
        <pc:graphicFrameChg chg="add del">
          <ac:chgData name="Preeth Nazareth" userId="e89e80fa2d73989d" providerId="LiveId" clId="{2A783AA9-661A-4481-B056-B2AEFD7EB893}" dt="2024-09-25T13:34:47.774" v="1393" actId="26606"/>
          <ac:graphicFrameMkLst>
            <pc:docMk/>
            <pc:sldMk cId="173188757" sldId="283"/>
            <ac:graphicFrameMk id="16" creationId="{F4763C66-4A65-8F60-1CAA-6C80CDD8409E}"/>
          </ac:graphicFrameMkLst>
        </pc:graphicFrameChg>
        <pc:graphicFrameChg chg="add mod modGraphic">
          <ac:chgData name="Preeth Nazareth" userId="e89e80fa2d73989d" providerId="LiveId" clId="{2A783AA9-661A-4481-B056-B2AEFD7EB893}" dt="2024-09-28T06:01:02.734" v="5608" actId="26606"/>
          <ac:graphicFrameMkLst>
            <pc:docMk/>
            <pc:sldMk cId="173188757" sldId="283"/>
            <ac:graphicFrameMk id="21" creationId="{A80E24CC-8733-C6C7-41E6-DFA36A3D8601}"/>
          </ac:graphicFrameMkLst>
        </pc:graphicFrameChg>
        <pc:picChg chg="add del mod">
          <ac:chgData name="Preeth Nazareth" userId="e89e80fa2d73989d" providerId="LiveId" clId="{2A783AA9-661A-4481-B056-B2AEFD7EB893}" dt="2024-09-24T13:59:09.737" v="588" actId="478"/>
          <ac:picMkLst>
            <pc:docMk/>
            <pc:sldMk cId="173188757" sldId="283"/>
            <ac:picMk id="5" creationId="{A2855C25-0AC7-6407-1889-B1655CCBB3DE}"/>
          </ac:picMkLst>
        </pc:picChg>
        <pc:picChg chg="add del">
          <ac:chgData name="Preeth Nazareth" userId="e89e80fa2d73989d" providerId="LiveId" clId="{2A783AA9-661A-4481-B056-B2AEFD7EB893}" dt="2024-09-25T13:34:44.258" v="1391" actId="26606"/>
          <ac:picMkLst>
            <pc:docMk/>
            <pc:sldMk cId="173188757" sldId="283"/>
            <ac:picMk id="10" creationId="{EABCAFF0-A2E6-D7D1-3D44-C7D61AA28F22}"/>
          </ac:picMkLst>
        </pc:picChg>
        <pc:picChg chg="add del">
          <ac:chgData name="Preeth Nazareth" userId="e89e80fa2d73989d" providerId="LiveId" clId="{2A783AA9-661A-4481-B056-B2AEFD7EB893}" dt="2024-09-25T13:34:47.774" v="1393" actId="26606"/>
          <ac:picMkLst>
            <pc:docMk/>
            <pc:sldMk cId="173188757" sldId="283"/>
            <ac:picMk id="11" creationId="{8164996C-B167-FDAA-B213-AB22853FD59E}"/>
          </ac:picMkLst>
        </pc:picChg>
        <pc:picChg chg="add del">
          <ac:chgData name="Preeth Nazareth" userId="e89e80fa2d73989d" providerId="LiveId" clId="{2A783AA9-661A-4481-B056-B2AEFD7EB893}" dt="2024-09-28T05:51:43.160" v="5544" actId="26606"/>
          <ac:picMkLst>
            <pc:docMk/>
            <pc:sldMk cId="173188757" sldId="283"/>
            <ac:picMk id="50" creationId="{A63F760B-E386-EDD7-AF25-2C94FEC47A3D}"/>
          </ac:picMkLst>
        </pc:picChg>
        <pc:cxnChg chg="add del">
          <ac:chgData name="Preeth Nazareth" userId="e89e80fa2d73989d" providerId="LiveId" clId="{2A783AA9-661A-4481-B056-B2AEFD7EB893}" dt="2024-09-27T13:36:00.097" v="3100" actId="26606"/>
          <ac:cxnSpMkLst>
            <pc:docMk/>
            <pc:sldMk cId="173188757" sldId="283"/>
            <ac:cxnSpMk id="29" creationId="{C8F51B3F-8331-4E4A-AE96-D47B1006EEAD}"/>
          </ac:cxnSpMkLst>
        </pc:cxnChg>
        <pc:cxnChg chg="add del">
          <ac:chgData name="Preeth Nazareth" userId="e89e80fa2d73989d" providerId="LiveId" clId="{2A783AA9-661A-4481-B056-B2AEFD7EB893}" dt="2024-09-27T13:36:05.628" v="3102" actId="26606"/>
          <ac:cxnSpMkLst>
            <pc:docMk/>
            <pc:sldMk cId="173188757" sldId="283"/>
            <ac:cxnSpMk id="35" creationId="{C8F51B3F-8331-4E4A-AE96-D47B1006EEAD}"/>
          </ac:cxnSpMkLst>
        </pc:cxnChg>
        <pc:cxnChg chg="add del">
          <ac:chgData name="Preeth Nazareth" userId="e89e80fa2d73989d" providerId="LiveId" clId="{2A783AA9-661A-4481-B056-B2AEFD7EB893}" dt="2024-09-27T13:36:39.114" v="3108"/>
          <ac:cxnSpMkLst>
            <pc:docMk/>
            <pc:sldMk cId="173188757" sldId="283"/>
            <ac:cxnSpMk id="43" creationId="{C8F51B3F-8331-4E4A-AE96-D47B1006EEAD}"/>
          </ac:cxnSpMkLst>
        </pc:cxnChg>
      </pc:sldChg>
      <pc:sldChg chg="addSp modSp new del mod">
        <pc:chgData name="Preeth Nazareth" userId="e89e80fa2d73989d" providerId="LiveId" clId="{2A783AA9-661A-4481-B056-B2AEFD7EB893}" dt="2024-09-27T10:09:14.962" v="1868" actId="47"/>
        <pc:sldMkLst>
          <pc:docMk/>
          <pc:sldMk cId="3714515160" sldId="284"/>
        </pc:sldMkLst>
        <pc:spChg chg="mod">
          <ac:chgData name="Preeth Nazareth" userId="e89e80fa2d73989d" providerId="LiveId" clId="{2A783AA9-661A-4481-B056-B2AEFD7EB893}" dt="2024-09-27T10:09:02.413" v="1862"/>
          <ac:spMkLst>
            <pc:docMk/>
            <pc:sldMk cId="3714515160" sldId="284"/>
            <ac:spMk id="2" creationId="{EFF0450B-F4B5-3E88-6053-220CAD459614}"/>
          </ac:spMkLst>
        </pc:spChg>
        <pc:spChg chg="mod">
          <ac:chgData name="Preeth Nazareth" userId="e89e80fa2d73989d" providerId="LiveId" clId="{2A783AA9-661A-4481-B056-B2AEFD7EB893}" dt="2024-09-25T13:49:51.925" v="1753" actId="14100"/>
          <ac:spMkLst>
            <pc:docMk/>
            <pc:sldMk cId="3714515160" sldId="284"/>
            <ac:spMk id="3" creationId="{1D067F9E-ABB7-894D-C116-759AC7C889EA}"/>
          </ac:spMkLst>
        </pc:spChg>
        <pc:spChg chg="add mod">
          <ac:chgData name="Preeth Nazareth" userId="e89e80fa2d73989d" providerId="LiveId" clId="{2A783AA9-661A-4481-B056-B2AEFD7EB893}" dt="2024-09-25T13:48:38.718" v="1746"/>
          <ac:spMkLst>
            <pc:docMk/>
            <pc:sldMk cId="3714515160" sldId="284"/>
            <ac:spMk id="4" creationId="{A843A890-8373-62C0-89EF-B8180B726B35}"/>
          </ac:spMkLst>
        </pc:spChg>
        <pc:spChg chg="add mod">
          <ac:chgData name="Preeth Nazareth" userId="e89e80fa2d73989d" providerId="LiveId" clId="{2A783AA9-661A-4481-B056-B2AEFD7EB893}" dt="2024-09-25T13:47:52.440" v="1727" actId="1076"/>
          <ac:spMkLst>
            <pc:docMk/>
            <pc:sldMk cId="3714515160" sldId="284"/>
            <ac:spMk id="5" creationId="{20E9873B-2A2F-0AFB-21A6-FD1DCBCE869A}"/>
          </ac:spMkLst>
        </pc:spChg>
        <pc:spChg chg="add">
          <ac:chgData name="Preeth Nazareth" userId="e89e80fa2d73989d" providerId="LiveId" clId="{2A783AA9-661A-4481-B056-B2AEFD7EB893}" dt="2024-09-25T13:43:36.970" v="1583"/>
          <ac:spMkLst>
            <pc:docMk/>
            <pc:sldMk cId="3714515160" sldId="284"/>
            <ac:spMk id="6" creationId="{CA247574-6F48-4A0B-3A0B-75C4DD55F288}"/>
          </ac:spMkLst>
        </pc:spChg>
      </pc:sldChg>
      <pc:sldChg chg="addSp delSp modSp new mod setBg setClrOvrMap delDesignElem">
        <pc:chgData name="Preeth Nazareth" userId="e89e80fa2d73989d" providerId="LiveId" clId="{2A783AA9-661A-4481-B056-B2AEFD7EB893}" dt="2024-09-29T09:42:15.043" v="6445"/>
        <pc:sldMkLst>
          <pc:docMk/>
          <pc:sldMk cId="1768408979" sldId="285"/>
        </pc:sldMkLst>
        <pc:spChg chg="mod">
          <ac:chgData name="Preeth Nazareth" userId="e89e80fa2d73989d" providerId="LiveId" clId="{2A783AA9-661A-4481-B056-B2AEFD7EB893}" dt="2024-09-29T09:42:15.043" v="6445"/>
          <ac:spMkLst>
            <pc:docMk/>
            <pc:sldMk cId="1768408979" sldId="285"/>
            <ac:spMk id="2" creationId="{59232221-6EBB-3AF5-DE21-EB4BBF4111F7}"/>
          </ac:spMkLst>
        </pc:spChg>
        <pc:spChg chg="add del mod">
          <ac:chgData name="Preeth Nazareth" userId="e89e80fa2d73989d" providerId="LiveId" clId="{2A783AA9-661A-4481-B056-B2AEFD7EB893}" dt="2024-09-25T13:54:21.024" v="1792" actId="26606"/>
          <ac:spMkLst>
            <pc:docMk/>
            <pc:sldMk cId="1768408979" sldId="285"/>
            <ac:spMk id="3" creationId="{2F30F8E0-558F-9FB7-D4DC-00F1522217C1}"/>
          </ac:spMkLst>
        </pc:spChg>
        <pc:spChg chg="add">
          <ac:chgData name="Preeth Nazareth" userId="e89e80fa2d73989d" providerId="LiveId" clId="{2A783AA9-661A-4481-B056-B2AEFD7EB893}" dt="2024-09-25T13:51:50.703" v="1756"/>
          <ac:spMkLst>
            <pc:docMk/>
            <pc:sldMk cId="1768408979" sldId="285"/>
            <ac:spMk id="4" creationId="{5B1E8077-419F-5234-794C-A9E79F72559F}"/>
          </ac:spMkLst>
        </pc:spChg>
        <pc:spChg chg="add del">
          <ac:chgData name="Preeth Nazareth" userId="e89e80fa2d73989d" providerId="LiveId" clId="{2A783AA9-661A-4481-B056-B2AEFD7EB893}" dt="2024-09-25T13:53:30.226" v="1781" actId="26606"/>
          <ac:spMkLst>
            <pc:docMk/>
            <pc:sldMk cId="1768408979" sldId="285"/>
            <ac:spMk id="8" creationId="{09588DA8-065E-4F6F-8EFD-43104AB2E0CF}"/>
          </ac:spMkLst>
        </pc:spChg>
        <pc:spChg chg="add del">
          <ac:chgData name="Preeth Nazareth" userId="e89e80fa2d73989d" providerId="LiveId" clId="{2A783AA9-661A-4481-B056-B2AEFD7EB893}" dt="2024-09-25T13:53:23.003" v="1777" actId="26606"/>
          <ac:spMkLst>
            <pc:docMk/>
            <pc:sldMk cId="1768408979" sldId="285"/>
            <ac:spMk id="9" creationId="{C0763A76-9F1C-4FC5-82B7-DD475DA461B2}"/>
          </ac:spMkLst>
        </pc:spChg>
        <pc:spChg chg="add del">
          <ac:chgData name="Preeth Nazareth" userId="e89e80fa2d73989d" providerId="LiveId" clId="{2A783AA9-661A-4481-B056-B2AEFD7EB893}" dt="2024-09-25T13:53:30.226" v="1781" actId="26606"/>
          <ac:spMkLst>
            <pc:docMk/>
            <pc:sldMk cId="1768408979" sldId="285"/>
            <ac:spMk id="10" creationId="{C4285719-470E-454C-AF62-8323075F1F5B}"/>
          </ac:spMkLst>
        </pc:spChg>
        <pc:spChg chg="add del">
          <ac:chgData name="Preeth Nazareth" userId="e89e80fa2d73989d" providerId="LiveId" clId="{2A783AA9-661A-4481-B056-B2AEFD7EB893}" dt="2024-09-25T13:53:23.003" v="1777" actId="26606"/>
          <ac:spMkLst>
            <pc:docMk/>
            <pc:sldMk cId="1768408979" sldId="285"/>
            <ac:spMk id="11" creationId="{E81BF4F6-F2CF-4984-9D14-D6966D92F99F}"/>
          </ac:spMkLst>
        </pc:spChg>
        <pc:spChg chg="add del">
          <ac:chgData name="Preeth Nazareth" userId="e89e80fa2d73989d" providerId="LiveId" clId="{2A783AA9-661A-4481-B056-B2AEFD7EB893}" dt="2024-09-25T13:53:30.226" v="1781" actId="26606"/>
          <ac:spMkLst>
            <pc:docMk/>
            <pc:sldMk cId="1768408979" sldId="285"/>
            <ac:spMk id="12" creationId="{CD9FE4EF-C4D8-49A0-B2FF-81D8DB7D8A24}"/>
          </ac:spMkLst>
        </pc:spChg>
        <pc:spChg chg="add del">
          <ac:chgData name="Preeth Nazareth" userId="e89e80fa2d73989d" providerId="LiveId" clId="{2A783AA9-661A-4481-B056-B2AEFD7EB893}" dt="2024-09-25T13:53:27.012" v="1779" actId="26606"/>
          <ac:spMkLst>
            <pc:docMk/>
            <pc:sldMk cId="1768408979" sldId="285"/>
            <ac:spMk id="13" creationId="{9F7D5CDA-D291-4307-BF55-1381FED29634}"/>
          </ac:spMkLst>
        </pc:spChg>
        <pc:spChg chg="add del">
          <ac:chgData name="Preeth Nazareth" userId="e89e80fa2d73989d" providerId="LiveId" clId="{2A783AA9-661A-4481-B056-B2AEFD7EB893}" dt="2024-09-25T13:53:57.661" v="1783" actId="26606"/>
          <ac:spMkLst>
            <pc:docMk/>
            <pc:sldMk cId="1768408979" sldId="285"/>
            <ac:spMk id="15" creationId="{063BBA22-50EA-4C4D-BE05-F1CE4E63AA56}"/>
          </ac:spMkLst>
        </pc:spChg>
        <pc:spChg chg="add del">
          <ac:chgData name="Preeth Nazareth" userId="e89e80fa2d73989d" providerId="LiveId" clId="{2A783AA9-661A-4481-B056-B2AEFD7EB893}" dt="2024-09-25T13:53:30.226" v="1781" actId="26606"/>
          <ac:spMkLst>
            <pc:docMk/>
            <pc:sldMk cId="1768408979" sldId="285"/>
            <ac:spMk id="16" creationId="{D2B78728-A580-49A7-84F9-6EF6F583ADE0}"/>
          </ac:spMkLst>
        </pc:spChg>
        <pc:spChg chg="add del">
          <ac:chgData name="Preeth Nazareth" userId="e89e80fa2d73989d" providerId="LiveId" clId="{2A783AA9-661A-4481-B056-B2AEFD7EB893}" dt="2024-09-25T13:53:30.226" v="1781" actId="26606"/>
          <ac:spMkLst>
            <pc:docMk/>
            <pc:sldMk cId="1768408979" sldId="285"/>
            <ac:spMk id="17" creationId="{4300840D-0A0B-4512-BACA-B439D5B9C57C}"/>
          </ac:spMkLst>
        </pc:spChg>
        <pc:spChg chg="add del">
          <ac:chgData name="Preeth Nazareth" userId="e89e80fa2d73989d" providerId="LiveId" clId="{2A783AA9-661A-4481-B056-B2AEFD7EB893}" dt="2024-09-25T13:53:30.226" v="1781" actId="26606"/>
          <ac:spMkLst>
            <pc:docMk/>
            <pc:sldMk cId="1768408979" sldId="285"/>
            <ac:spMk id="18" creationId="{38FAA1A1-D861-433F-88FA-1E9D6FD31D11}"/>
          </ac:spMkLst>
        </pc:spChg>
        <pc:spChg chg="add del">
          <ac:chgData name="Preeth Nazareth" userId="e89e80fa2d73989d" providerId="LiveId" clId="{2A783AA9-661A-4481-B056-B2AEFD7EB893}" dt="2024-09-25T13:53:30.226" v="1781" actId="26606"/>
          <ac:spMkLst>
            <pc:docMk/>
            <pc:sldMk cId="1768408979" sldId="285"/>
            <ac:spMk id="20" creationId="{8D71EDA1-87BF-4D5D-AB79-F346FD19278A}"/>
          </ac:spMkLst>
        </pc:spChg>
        <pc:spChg chg="add del">
          <ac:chgData name="Preeth Nazareth" userId="e89e80fa2d73989d" providerId="LiveId" clId="{2A783AA9-661A-4481-B056-B2AEFD7EB893}" dt="2024-09-25T13:53:57.661" v="1783" actId="26606"/>
          <ac:spMkLst>
            <pc:docMk/>
            <pc:sldMk cId="1768408979" sldId="285"/>
            <ac:spMk id="22" creationId="{BACC6370-2D7E-4714-9D71-7542949D7D5D}"/>
          </ac:spMkLst>
        </pc:spChg>
        <pc:spChg chg="add del">
          <ac:chgData name="Preeth Nazareth" userId="e89e80fa2d73989d" providerId="LiveId" clId="{2A783AA9-661A-4481-B056-B2AEFD7EB893}" dt="2024-09-25T13:53:57.661" v="1783" actId="26606"/>
          <ac:spMkLst>
            <pc:docMk/>
            <pc:sldMk cId="1768408979" sldId="285"/>
            <ac:spMk id="23" creationId="{F68B3F68-107C-434F-AA38-110D5EA91B85}"/>
          </ac:spMkLst>
        </pc:spChg>
        <pc:spChg chg="add del">
          <ac:chgData name="Preeth Nazareth" userId="e89e80fa2d73989d" providerId="LiveId" clId="{2A783AA9-661A-4481-B056-B2AEFD7EB893}" dt="2024-09-25T13:53:57.661" v="1783" actId="26606"/>
          <ac:spMkLst>
            <pc:docMk/>
            <pc:sldMk cId="1768408979" sldId="285"/>
            <ac:spMk id="24" creationId="{AAD0DBB9-1A4B-4391-81D4-CB19F9AB918A}"/>
          </ac:spMkLst>
        </pc:spChg>
        <pc:spChg chg="add del">
          <ac:chgData name="Preeth Nazareth" userId="e89e80fa2d73989d" providerId="LiveId" clId="{2A783AA9-661A-4481-B056-B2AEFD7EB893}" dt="2024-09-25T13:54:20.961" v="1791" actId="26606"/>
          <ac:spMkLst>
            <pc:docMk/>
            <pc:sldMk cId="1768408979" sldId="285"/>
            <ac:spMk id="33" creationId="{AFF8D2E5-2C4E-47B1-930B-6C82B7C31331}"/>
          </ac:spMkLst>
        </pc:spChg>
        <pc:spChg chg="add del">
          <ac:chgData name="Preeth Nazareth" userId="e89e80fa2d73989d" providerId="LiveId" clId="{2A783AA9-661A-4481-B056-B2AEFD7EB893}" dt="2024-09-25T13:54:20.961" v="1791" actId="26606"/>
          <ac:spMkLst>
            <pc:docMk/>
            <pc:sldMk cId="1768408979" sldId="285"/>
            <ac:spMk id="34" creationId="{801E4ADA-0EA9-4930-846E-3C11E8BED6DD}"/>
          </ac:spMkLst>
        </pc:spChg>
        <pc:spChg chg="add del">
          <ac:chgData name="Preeth Nazareth" userId="e89e80fa2d73989d" providerId="LiveId" clId="{2A783AA9-661A-4481-B056-B2AEFD7EB893}" dt="2024-09-25T13:54:20.961" v="1791" actId="26606"/>
          <ac:spMkLst>
            <pc:docMk/>
            <pc:sldMk cId="1768408979" sldId="285"/>
            <ac:spMk id="35" creationId="{FB92FFCE-0C90-454E-AA25-D4EE9A6C39C5}"/>
          </ac:spMkLst>
        </pc:spChg>
        <pc:spChg chg="add del">
          <ac:chgData name="Preeth Nazareth" userId="e89e80fa2d73989d" providerId="LiveId" clId="{2A783AA9-661A-4481-B056-B2AEFD7EB893}" dt="2024-09-25T13:54:35.822" v="1794"/>
          <ac:spMkLst>
            <pc:docMk/>
            <pc:sldMk cId="1768408979" sldId="285"/>
            <ac:spMk id="38" creationId="{35DB3719-6FDC-4E5D-891D-FF40B7300F64}"/>
          </ac:spMkLst>
        </pc:spChg>
        <pc:spChg chg="add del">
          <ac:chgData name="Preeth Nazareth" userId="e89e80fa2d73989d" providerId="LiveId" clId="{2A783AA9-661A-4481-B056-B2AEFD7EB893}" dt="2024-09-25T13:54:35.822" v="1794"/>
          <ac:spMkLst>
            <pc:docMk/>
            <pc:sldMk cId="1768408979" sldId="285"/>
            <ac:spMk id="39" creationId="{E0CBAC23-2E3F-4A90-BA59-F8299F6A5439}"/>
          </ac:spMkLst>
        </pc:spChg>
        <pc:spChg chg="add del">
          <ac:chgData name="Preeth Nazareth" userId="e89e80fa2d73989d" providerId="LiveId" clId="{2A783AA9-661A-4481-B056-B2AEFD7EB893}" dt="2024-09-27T10:12:51.881" v="1909" actId="26606"/>
          <ac:spMkLst>
            <pc:docMk/>
            <pc:sldMk cId="1768408979" sldId="285"/>
            <ac:spMk id="42" creationId="{2659FDB4-FCBE-4A89-B46D-43D4FA54464D}"/>
          </ac:spMkLst>
        </pc:spChg>
        <pc:spChg chg="add del">
          <ac:chgData name="Preeth Nazareth" userId="e89e80fa2d73989d" providerId="LiveId" clId="{2A783AA9-661A-4481-B056-B2AEFD7EB893}" dt="2024-09-27T13:36:45.099" v="3110" actId="26606"/>
          <ac:spMkLst>
            <pc:docMk/>
            <pc:sldMk cId="1768408979" sldId="285"/>
            <ac:spMk id="44" creationId="{2659FDB4-FCBE-4A89-B46D-43D4FA54464D}"/>
          </ac:spMkLst>
        </pc:spChg>
        <pc:spChg chg="add del">
          <ac:chgData name="Preeth Nazareth" userId="e89e80fa2d73989d" providerId="LiveId" clId="{2A783AA9-661A-4481-B056-B2AEFD7EB893}" dt="2024-09-27T10:06:57.883" v="1826"/>
          <ac:spMkLst>
            <pc:docMk/>
            <pc:sldMk cId="1768408979" sldId="285"/>
            <ac:spMk id="45" creationId="{35DB3719-6FDC-4E5D-891D-FF40B7300F64}"/>
          </ac:spMkLst>
        </pc:spChg>
        <pc:spChg chg="add del">
          <ac:chgData name="Preeth Nazareth" userId="e89e80fa2d73989d" providerId="LiveId" clId="{2A783AA9-661A-4481-B056-B2AEFD7EB893}" dt="2024-09-27T10:23:18.349" v="1927"/>
          <ac:spMkLst>
            <pc:docMk/>
            <pc:sldMk cId="1768408979" sldId="285"/>
            <ac:spMk id="46" creationId="{955A2079-FA98-4876-80F0-72364A7D2EA4}"/>
          </ac:spMkLst>
        </pc:spChg>
        <pc:spChg chg="add del">
          <ac:chgData name="Preeth Nazareth" userId="e89e80fa2d73989d" providerId="LiveId" clId="{2A783AA9-661A-4481-B056-B2AEFD7EB893}" dt="2024-09-27T10:06:57.883" v="1826"/>
          <ac:spMkLst>
            <pc:docMk/>
            <pc:sldMk cId="1768408979" sldId="285"/>
            <ac:spMk id="47" creationId="{E0CBAC23-2E3F-4A90-BA59-F8299F6A5439}"/>
          </ac:spMkLst>
        </pc:spChg>
        <pc:spChg chg="add del">
          <ac:chgData name="Preeth Nazareth" userId="e89e80fa2d73989d" providerId="LiveId" clId="{2A783AA9-661A-4481-B056-B2AEFD7EB893}" dt="2024-09-27T13:42:22.653" v="3222" actId="26606"/>
          <ac:spMkLst>
            <pc:docMk/>
            <pc:sldMk cId="1768408979" sldId="285"/>
            <ac:spMk id="49" creationId="{AAD0DBB9-1A4B-4391-81D4-CB19F9AB918A}"/>
          </ac:spMkLst>
        </pc:spChg>
        <pc:spChg chg="add del">
          <ac:chgData name="Preeth Nazareth" userId="e89e80fa2d73989d" providerId="LiveId" clId="{2A783AA9-661A-4481-B056-B2AEFD7EB893}" dt="2024-09-27T13:36:56.864" v="3112" actId="26606"/>
          <ac:spMkLst>
            <pc:docMk/>
            <pc:sldMk cId="1768408979" sldId="285"/>
            <ac:spMk id="50" creationId="{DCC231C8-C761-4B31-9B1C-C6D19248C6B3}"/>
          </ac:spMkLst>
        </pc:spChg>
        <pc:spChg chg="add del">
          <ac:chgData name="Preeth Nazareth" userId="e89e80fa2d73989d" providerId="LiveId" clId="{2A783AA9-661A-4481-B056-B2AEFD7EB893}" dt="2024-09-27T13:42:22.653" v="3222" actId="26606"/>
          <ac:spMkLst>
            <pc:docMk/>
            <pc:sldMk cId="1768408979" sldId="285"/>
            <ac:spMk id="51" creationId="{063BBA22-50EA-4C4D-BE05-F1CE4E63AA56}"/>
          </ac:spMkLst>
        </pc:spChg>
        <pc:spChg chg="add del">
          <ac:chgData name="Preeth Nazareth" userId="e89e80fa2d73989d" providerId="LiveId" clId="{2A783AA9-661A-4481-B056-B2AEFD7EB893}" dt="2024-09-27T13:37:09.548" v="3115"/>
          <ac:spMkLst>
            <pc:docMk/>
            <pc:sldMk cId="1768408979" sldId="285"/>
            <ac:spMk id="52" creationId="{955A2079-FA98-4876-80F0-72364A7D2EA4}"/>
          </ac:spMkLst>
        </pc:spChg>
        <pc:spChg chg="add del">
          <ac:chgData name="Preeth Nazareth" userId="e89e80fa2d73989d" providerId="LiveId" clId="{2A783AA9-661A-4481-B056-B2AEFD7EB893}" dt="2024-09-27T13:42:22.653" v="3222" actId="26606"/>
          <ac:spMkLst>
            <pc:docMk/>
            <pc:sldMk cId="1768408979" sldId="285"/>
            <ac:spMk id="53" creationId="{BACC6370-2D7E-4714-9D71-7542949D7D5D}"/>
          </ac:spMkLst>
        </pc:spChg>
        <pc:spChg chg="add del">
          <ac:chgData name="Preeth Nazareth" userId="e89e80fa2d73989d" providerId="LiveId" clId="{2A783AA9-661A-4481-B056-B2AEFD7EB893}" dt="2024-09-27T13:42:22.653" v="3222" actId="26606"/>
          <ac:spMkLst>
            <pc:docMk/>
            <pc:sldMk cId="1768408979" sldId="285"/>
            <ac:spMk id="54" creationId="{F68B3F68-107C-434F-AA38-110D5EA91B85}"/>
          </ac:spMkLst>
        </pc:spChg>
        <pc:spChg chg="add del">
          <ac:chgData name="Preeth Nazareth" userId="e89e80fa2d73989d" providerId="LiveId" clId="{2A783AA9-661A-4481-B056-B2AEFD7EB893}" dt="2024-09-28T04:13:39.813" v="4479" actId="26606"/>
          <ac:spMkLst>
            <pc:docMk/>
            <pc:sldMk cId="1768408979" sldId="285"/>
            <ac:spMk id="55" creationId="{6C4028FD-8BAA-4A19-BFDE-594D991B7552}"/>
          </ac:spMkLst>
        </pc:spChg>
        <pc:spChg chg="add del">
          <ac:chgData name="Preeth Nazareth" userId="e89e80fa2d73989d" providerId="LiveId" clId="{2A783AA9-661A-4481-B056-B2AEFD7EB893}" dt="2024-09-27T13:42:29.697" v="3224" actId="26606"/>
          <ac:spMkLst>
            <pc:docMk/>
            <pc:sldMk cId="1768408979" sldId="285"/>
            <ac:spMk id="57" creationId="{B50AB553-2A96-4A92-96F2-93548E096954}"/>
          </ac:spMkLst>
        </pc:spChg>
        <pc:spChg chg="add del">
          <ac:chgData name="Preeth Nazareth" userId="e89e80fa2d73989d" providerId="LiveId" clId="{2A783AA9-661A-4481-B056-B2AEFD7EB893}" dt="2024-09-27T13:42:33.272" v="3226" actId="26606"/>
          <ac:spMkLst>
            <pc:docMk/>
            <pc:sldMk cId="1768408979" sldId="285"/>
            <ac:spMk id="59" creationId="{955A2079-FA98-4876-80F0-72364A7D2EA4}"/>
          </ac:spMkLst>
        </pc:spChg>
        <pc:spChg chg="add del">
          <ac:chgData name="Preeth Nazareth" userId="e89e80fa2d73989d" providerId="LiveId" clId="{2A783AA9-661A-4481-B056-B2AEFD7EB893}" dt="2024-09-28T04:14:04.719" v="4484"/>
          <ac:spMkLst>
            <pc:docMk/>
            <pc:sldMk cId="1768408979" sldId="285"/>
            <ac:spMk id="60" creationId="{B50AB553-2A96-4A92-96F2-93548E096954}"/>
          </ac:spMkLst>
        </pc:spChg>
        <pc:spChg chg="add del">
          <ac:chgData name="Preeth Nazareth" userId="e89e80fa2d73989d" providerId="LiveId" clId="{2A783AA9-661A-4481-B056-B2AEFD7EB893}" dt="2024-09-28T02:55:34.189" v="3317"/>
          <ac:spMkLst>
            <pc:docMk/>
            <pc:sldMk cId="1768408979" sldId="285"/>
            <ac:spMk id="61" creationId="{08953E74-D241-4DDF-8508-F0365EA13A92}"/>
          </ac:spMkLst>
        </pc:spChg>
        <pc:spChg chg="add del">
          <ac:chgData name="Preeth Nazareth" userId="e89e80fa2d73989d" providerId="LiveId" clId="{2A783AA9-661A-4481-B056-B2AEFD7EB893}" dt="2024-09-28T02:55:34.189" v="3317"/>
          <ac:spMkLst>
            <pc:docMk/>
            <pc:sldMk cId="1768408979" sldId="285"/>
            <ac:spMk id="62" creationId="{5C3C901A-B2F4-4A3C-BCDD-7C8D587ECA2E}"/>
          </ac:spMkLst>
        </pc:spChg>
        <pc:spChg chg="add del">
          <ac:chgData name="Preeth Nazareth" userId="e89e80fa2d73989d" providerId="LiveId" clId="{2A783AA9-661A-4481-B056-B2AEFD7EB893}" dt="2024-09-28T04:49:47.215" v="4579" actId="26606"/>
          <ac:spMkLst>
            <pc:docMk/>
            <pc:sldMk cId="1768408979" sldId="285"/>
            <ac:spMk id="63" creationId="{B50AB553-2A96-4A92-96F2-93548E096954}"/>
          </ac:spMkLst>
        </pc:spChg>
        <pc:spChg chg="add del">
          <ac:chgData name="Preeth Nazareth" userId="e89e80fa2d73989d" providerId="LiveId" clId="{2A783AA9-661A-4481-B056-B2AEFD7EB893}" dt="2024-09-28T04:56:29.029" v="4639" actId="26606"/>
          <ac:spMkLst>
            <pc:docMk/>
            <pc:sldMk cId="1768408979" sldId="285"/>
            <ac:spMk id="64" creationId="{B6FACB3C-9069-4791-BC5C-0DB7CD19B853}"/>
          </ac:spMkLst>
        </pc:spChg>
        <pc:spChg chg="add del">
          <ac:chgData name="Preeth Nazareth" userId="e89e80fa2d73989d" providerId="LiveId" clId="{2A783AA9-661A-4481-B056-B2AEFD7EB893}" dt="2024-09-28T04:49:52.061" v="4581" actId="26606"/>
          <ac:spMkLst>
            <pc:docMk/>
            <pc:sldMk cId="1768408979" sldId="285"/>
            <ac:spMk id="65" creationId="{3A9A4357-BD1D-4622-A4FE-766E6AB8DE84}"/>
          </ac:spMkLst>
        </pc:spChg>
        <pc:spChg chg="add del">
          <ac:chgData name="Preeth Nazareth" userId="e89e80fa2d73989d" providerId="LiveId" clId="{2A783AA9-661A-4481-B056-B2AEFD7EB893}" dt="2024-09-28T04:49:52.061" v="4581" actId="26606"/>
          <ac:spMkLst>
            <pc:docMk/>
            <pc:sldMk cId="1768408979" sldId="285"/>
            <ac:spMk id="66" creationId="{058A14AF-9FB5-4CC7-BA35-E8E85D3EDF0E}"/>
          </ac:spMkLst>
        </pc:spChg>
        <pc:spChg chg="add del">
          <ac:chgData name="Preeth Nazareth" userId="e89e80fa2d73989d" providerId="LiveId" clId="{2A783AA9-661A-4481-B056-B2AEFD7EB893}" dt="2024-09-28T04:49:52.061" v="4581" actId="26606"/>
          <ac:spMkLst>
            <pc:docMk/>
            <pc:sldMk cId="1768408979" sldId="285"/>
            <ac:spMk id="67" creationId="{E659831F-0D9A-4C63-9EBB-8435B85A440F}"/>
          </ac:spMkLst>
        </pc:spChg>
        <pc:spChg chg="add del">
          <ac:chgData name="Preeth Nazareth" userId="e89e80fa2d73989d" providerId="LiveId" clId="{2A783AA9-661A-4481-B056-B2AEFD7EB893}" dt="2024-09-28T04:49:52.061" v="4581" actId="26606"/>
          <ac:spMkLst>
            <pc:docMk/>
            <pc:sldMk cId="1768408979" sldId="285"/>
            <ac:spMk id="69" creationId="{E6995CE5-F890-4ABA-82A2-26507CE8D2A3}"/>
          </ac:spMkLst>
        </pc:spChg>
        <pc:spChg chg="add del">
          <ac:chgData name="Preeth Nazareth" userId="e89e80fa2d73989d" providerId="LiveId" clId="{2A783AA9-661A-4481-B056-B2AEFD7EB893}" dt="2024-09-28T04:49:57.118" v="4583" actId="26606"/>
          <ac:spMkLst>
            <pc:docMk/>
            <pc:sldMk cId="1768408979" sldId="285"/>
            <ac:spMk id="71" creationId="{B50AB553-2A96-4A92-96F2-93548E096954}"/>
          </ac:spMkLst>
        </pc:spChg>
        <pc:spChg chg="add del">
          <ac:chgData name="Preeth Nazareth" userId="e89e80fa2d73989d" providerId="LiveId" clId="{2A783AA9-661A-4481-B056-B2AEFD7EB893}" dt="2024-09-28T04:56:29.029" v="4639" actId="26606"/>
          <ac:spMkLst>
            <pc:docMk/>
            <pc:sldMk cId="1768408979" sldId="285"/>
            <ac:spMk id="72" creationId="{71F2038E-D777-4B76-81DD-DD13EE91B9DD}"/>
          </ac:spMkLst>
        </pc:spChg>
        <pc:grpChg chg="add del">
          <ac:chgData name="Preeth Nazareth" userId="e89e80fa2d73989d" providerId="LiveId" clId="{2A783AA9-661A-4481-B056-B2AEFD7EB893}" dt="2024-09-28T04:56:29.029" v="4639" actId="26606"/>
          <ac:grpSpMkLst>
            <pc:docMk/>
            <pc:sldMk cId="1768408979" sldId="285"/>
            <ac:grpSpMk id="73" creationId="{DD354807-230F-4402-B1B9-F733A8F1F190}"/>
          </ac:grpSpMkLst>
        </pc:grpChg>
        <pc:graphicFrameChg chg="add del">
          <ac:chgData name="Preeth Nazareth" userId="e89e80fa2d73989d" providerId="LiveId" clId="{2A783AA9-661A-4481-B056-B2AEFD7EB893}" dt="2024-09-25T13:53:57.661" v="1783" actId="26606"/>
          <ac:graphicFrameMkLst>
            <pc:docMk/>
            <pc:sldMk cId="1768408979" sldId="285"/>
            <ac:graphicFrameMk id="25" creationId="{C868DFFE-6947-F209-B9C6-47B29A47FE00}"/>
          </ac:graphicFrameMkLst>
        </pc:graphicFrameChg>
        <pc:graphicFrameChg chg="add del">
          <ac:chgData name="Preeth Nazareth" userId="e89e80fa2d73989d" providerId="LiveId" clId="{2A783AA9-661A-4481-B056-B2AEFD7EB893}" dt="2024-09-25T13:54:04.937" v="1785" actId="26606"/>
          <ac:graphicFrameMkLst>
            <pc:docMk/>
            <pc:sldMk cId="1768408979" sldId="285"/>
            <ac:graphicFrameMk id="27" creationId="{4CC66F45-EE51-6C47-9C40-2C694C65833E}"/>
          </ac:graphicFrameMkLst>
        </pc:graphicFrameChg>
        <pc:graphicFrameChg chg="add del">
          <ac:chgData name="Preeth Nazareth" userId="e89e80fa2d73989d" providerId="LiveId" clId="{2A783AA9-661A-4481-B056-B2AEFD7EB893}" dt="2024-09-25T13:54:06.931" v="1787" actId="26606"/>
          <ac:graphicFrameMkLst>
            <pc:docMk/>
            <pc:sldMk cId="1768408979" sldId="285"/>
            <ac:graphicFrameMk id="29" creationId="{E71B0724-1F8F-4DC8-E16A-306C3BC6769E}"/>
          </ac:graphicFrameMkLst>
        </pc:graphicFrameChg>
        <pc:graphicFrameChg chg="add del">
          <ac:chgData name="Preeth Nazareth" userId="e89e80fa2d73989d" providerId="LiveId" clId="{2A783AA9-661A-4481-B056-B2AEFD7EB893}" dt="2024-09-25T13:54:13.312" v="1789" actId="26606"/>
          <ac:graphicFrameMkLst>
            <pc:docMk/>
            <pc:sldMk cId="1768408979" sldId="285"/>
            <ac:graphicFrameMk id="31" creationId="{0EC30D5D-CA23-F7C6-FCEC-85A16ECCEA2E}"/>
          </ac:graphicFrameMkLst>
        </pc:graphicFrameChg>
        <pc:graphicFrameChg chg="add del">
          <ac:chgData name="Preeth Nazareth" userId="e89e80fa2d73989d" providerId="LiveId" clId="{2A783AA9-661A-4481-B056-B2AEFD7EB893}" dt="2024-09-25T13:54:20.961" v="1791" actId="26606"/>
          <ac:graphicFrameMkLst>
            <pc:docMk/>
            <pc:sldMk cId="1768408979" sldId="285"/>
            <ac:graphicFrameMk id="36" creationId="{B3DEF21E-EC09-7060-C8AA-87BE90AED547}"/>
          </ac:graphicFrameMkLst>
        </pc:graphicFrameChg>
        <pc:graphicFrameChg chg="add mod modGraphic">
          <ac:chgData name="Preeth Nazareth" userId="e89e80fa2d73989d" providerId="LiveId" clId="{2A783AA9-661A-4481-B056-B2AEFD7EB893}" dt="2024-09-28T04:56:29.029" v="4639" actId="26606"/>
          <ac:graphicFrameMkLst>
            <pc:docMk/>
            <pc:sldMk cId="1768408979" sldId="285"/>
            <ac:graphicFrameMk id="40" creationId="{3AE72EEE-8EC4-D096-82B6-5C6ABA4A1B64}"/>
          </ac:graphicFrameMkLst>
        </pc:graphicFrameChg>
        <pc:picChg chg="add del">
          <ac:chgData name="Preeth Nazareth" userId="e89e80fa2d73989d" providerId="LiveId" clId="{2A783AA9-661A-4481-B056-B2AEFD7EB893}" dt="2024-09-25T13:53:23.003" v="1777" actId="26606"/>
          <ac:picMkLst>
            <pc:docMk/>
            <pc:sldMk cId="1768408979" sldId="285"/>
            <ac:picMk id="5" creationId="{8DDCB73B-3583-99D6-191C-11DE90A3AA59}"/>
          </ac:picMkLst>
        </pc:picChg>
        <pc:picChg chg="add del">
          <ac:chgData name="Preeth Nazareth" userId="e89e80fa2d73989d" providerId="LiveId" clId="{2A783AA9-661A-4481-B056-B2AEFD7EB893}" dt="2024-09-25T13:53:27.012" v="1779" actId="26606"/>
          <ac:picMkLst>
            <pc:docMk/>
            <pc:sldMk cId="1768408979" sldId="285"/>
            <ac:picMk id="14" creationId="{3C9EB188-592C-78CA-6E0D-3BCEC03F683E}"/>
          </ac:picMkLst>
        </pc:picChg>
        <pc:picChg chg="add del">
          <ac:chgData name="Preeth Nazareth" userId="e89e80fa2d73989d" providerId="LiveId" clId="{2A783AA9-661A-4481-B056-B2AEFD7EB893}" dt="2024-09-27T13:42:29.697" v="3224" actId="26606"/>
          <ac:picMkLst>
            <pc:docMk/>
            <pc:sldMk cId="1768408979" sldId="285"/>
            <ac:picMk id="56" creationId="{58FEED6A-73AD-B268-460D-2E2A03C76320}"/>
          </ac:picMkLst>
        </pc:picChg>
        <pc:picChg chg="add mod ord">
          <ac:chgData name="Preeth Nazareth" userId="e89e80fa2d73989d" providerId="LiveId" clId="{2A783AA9-661A-4481-B056-B2AEFD7EB893}" dt="2024-09-28T04:56:29.029" v="4639" actId="26606"/>
          <ac:picMkLst>
            <pc:docMk/>
            <pc:sldMk cId="1768408979" sldId="285"/>
            <ac:picMk id="58" creationId="{DC535D4C-FA35-A25E-AE66-32E028EBC635}"/>
          </ac:picMkLst>
        </pc:picChg>
        <pc:cxnChg chg="add del">
          <ac:chgData name="Preeth Nazareth" userId="e89e80fa2d73989d" providerId="LiveId" clId="{2A783AA9-661A-4481-B056-B2AEFD7EB893}" dt="2024-09-27T10:12:51.881" v="1909" actId="26606"/>
          <ac:cxnSpMkLst>
            <pc:docMk/>
            <pc:sldMk cId="1768408979" sldId="285"/>
            <ac:cxnSpMk id="43" creationId="{C8F51B3F-8331-4E4A-AE96-D47B1006EEAD}"/>
          </ac:cxnSpMkLst>
        </pc:cxnChg>
        <pc:cxnChg chg="add del">
          <ac:chgData name="Preeth Nazareth" userId="e89e80fa2d73989d" providerId="LiveId" clId="{2A783AA9-661A-4481-B056-B2AEFD7EB893}" dt="2024-09-27T13:36:45.099" v="3110" actId="26606"/>
          <ac:cxnSpMkLst>
            <pc:docMk/>
            <pc:sldMk cId="1768408979" sldId="285"/>
            <ac:cxnSpMk id="48" creationId="{C8F51B3F-8331-4E4A-AE96-D47B1006EEAD}"/>
          </ac:cxnSpMkLst>
        </pc:cxnChg>
      </pc:sldChg>
      <pc:sldChg chg="addSp delSp modSp new del mod setBg delDesignElem">
        <pc:chgData name="Preeth Nazareth" userId="e89e80fa2d73989d" providerId="LiveId" clId="{2A783AA9-661A-4481-B056-B2AEFD7EB893}" dt="2024-09-28T05:30:45.865" v="5250" actId="2696"/>
        <pc:sldMkLst>
          <pc:docMk/>
          <pc:sldMk cId="2490969192" sldId="286"/>
        </pc:sldMkLst>
        <pc:spChg chg="mod">
          <ac:chgData name="Preeth Nazareth" userId="e89e80fa2d73989d" providerId="LiveId" clId="{2A783AA9-661A-4481-B056-B2AEFD7EB893}" dt="2024-09-28T05:25:28.088" v="5186" actId="108"/>
          <ac:spMkLst>
            <pc:docMk/>
            <pc:sldMk cId="2490969192" sldId="286"/>
            <ac:spMk id="2" creationId="{2FFC9FAF-4499-EC84-9C06-CCE469B4E400}"/>
          </ac:spMkLst>
        </pc:spChg>
        <pc:spChg chg="del mod">
          <ac:chgData name="Preeth Nazareth" userId="e89e80fa2d73989d" providerId="LiveId" clId="{2A783AA9-661A-4481-B056-B2AEFD7EB893}" dt="2024-09-27T10:18:09.931" v="1911" actId="22"/>
          <ac:spMkLst>
            <pc:docMk/>
            <pc:sldMk cId="2490969192" sldId="286"/>
            <ac:spMk id="3" creationId="{30797922-D577-59EA-2BEA-321F6A35CC7A}"/>
          </ac:spMkLst>
        </pc:spChg>
        <pc:spChg chg="add del mod">
          <ac:chgData name="Preeth Nazareth" userId="e89e80fa2d73989d" providerId="LiveId" clId="{2A783AA9-661A-4481-B056-B2AEFD7EB893}" dt="2024-09-27T10:22:40.352" v="1922" actId="22"/>
          <ac:spMkLst>
            <pc:docMk/>
            <pc:sldMk cId="2490969192" sldId="286"/>
            <ac:spMk id="7" creationId="{16934750-761F-476F-6B9A-8B6B0B40611B}"/>
          </ac:spMkLst>
        </pc:spChg>
        <pc:spChg chg="add del mod">
          <ac:chgData name="Preeth Nazareth" userId="e89e80fa2d73989d" providerId="LiveId" clId="{2A783AA9-661A-4481-B056-B2AEFD7EB893}" dt="2024-09-27T10:24:54.470" v="1938" actId="22"/>
          <ac:spMkLst>
            <pc:docMk/>
            <pc:sldMk cId="2490969192" sldId="286"/>
            <ac:spMk id="11" creationId="{B7A2194C-BB51-AFDD-50E3-8C0873BBF65C}"/>
          </ac:spMkLst>
        </pc:spChg>
        <pc:spChg chg="add del">
          <ac:chgData name="Preeth Nazareth" userId="e89e80fa2d73989d" providerId="LiveId" clId="{2A783AA9-661A-4481-B056-B2AEFD7EB893}" dt="2024-09-27T10:24:09.008" v="1937"/>
          <ac:spMkLst>
            <pc:docMk/>
            <pc:sldMk cId="2490969192" sldId="286"/>
            <ac:spMk id="14" creationId="{A8384FB5-9ADC-4DDC-881B-597D56F5B15D}"/>
          </ac:spMkLst>
        </pc:spChg>
        <pc:spChg chg="add del">
          <ac:chgData name="Preeth Nazareth" userId="e89e80fa2d73989d" providerId="LiveId" clId="{2A783AA9-661A-4481-B056-B2AEFD7EB893}" dt="2024-09-27T10:24:09.008" v="1937"/>
          <ac:spMkLst>
            <pc:docMk/>
            <pc:sldMk cId="2490969192" sldId="286"/>
            <ac:spMk id="16" creationId="{91E5A9A7-95C6-4F4F-B00E-C82E07FE62EF}"/>
          </ac:spMkLst>
        </pc:spChg>
        <pc:spChg chg="add del">
          <ac:chgData name="Preeth Nazareth" userId="e89e80fa2d73989d" providerId="LiveId" clId="{2A783AA9-661A-4481-B056-B2AEFD7EB893}" dt="2024-09-27T10:24:09.008" v="1937"/>
          <ac:spMkLst>
            <pc:docMk/>
            <pc:sldMk cId="2490969192" sldId="286"/>
            <ac:spMk id="18" creationId="{D07DD2DE-F619-49DD-B5E7-03A290FF4ED1}"/>
          </ac:spMkLst>
        </pc:spChg>
        <pc:spChg chg="add del">
          <ac:chgData name="Preeth Nazareth" userId="e89e80fa2d73989d" providerId="LiveId" clId="{2A783AA9-661A-4481-B056-B2AEFD7EB893}" dt="2024-09-27T10:24:09.008" v="1937"/>
          <ac:spMkLst>
            <pc:docMk/>
            <pc:sldMk cId="2490969192" sldId="286"/>
            <ac:spMk id="20" creationId="{85149191-5F60-4A28-AAFF-039F96B0F3EC}"/>
          </ac:spMkLst>
        </pc:spChg>
        <pc:spChg chg="add del">
          <ac:chgData name="Preeth Nazareth" userId="e89e80fa2d73989d" providerId="LiveId" clId="{2A783AA9-661A-4481-B056-B2AEFD7EB893}" dt="2024-09-27T10:24:09.008" v="1937"/>
          <ac:spMkLst>
            <pc:docMk/>
            <pc:sldMk cId="2490969192" sldId="286"/>
            <ac:spMk id="22" creationId="{F8260ED5-17F7-4158-B241-D51DD4CF1B7E}"/>
          </ac:spMkLst>
        </pc:spChg>
        <pc:spChg chg="add mod">
          <ac:chgData name="Preeth Nazareth" userId="e89e80fa2d73989d" providerId="LiveId" clId="{2A783AA9-661A-4481-B056-B2AEFD7EB893}" dt="2024-09-27T10:27:16.548" v="1992" actId="20577"/>
          <ac:spMkLst>
            <pc:docMk/>
            <pc:sldMk cId="2490969192" sldId="286"/>
            <ac:spMk id="23" creationId="{F8DF5106-6E88-2066-6C0B-D8FA038573F6}"/>
          </ac:spMkLst>
        </pc:spChg>
        <pc:spChg chg="add del mod">
          <ac:chgData name="Preeth Nazareth" userId="e89e80fa2d73989d" providerId="LiveId" clId="{2A783AA9-661A-4481-B056-B2AEFD7EB893}" dt="2024-09-27T10:38:27.391" v="2025" actId="22"/>
          <ac:spMkLst>
            <pc:docMk/>
            <pc:sldMk cId="2490969192" sldId="286"/>
            <ac:spMk id="25" creationId="{4D940ED9-9912-ACE5-8027-78D5C3C318D5}"/>
          </ac:spMkLst>
        </pc:spChg>
        <pc:spChg chg="add">
          <ac:chgData name="Preeth Nazareth" userId="e89e80fa2d73989d" providerId="LiveId" clId="{2A783AA9-661A-4481-B056-B2AEFD7EB893}" dt="2024-09-27T10:35:09.216" v="1996"/>
          <ac:spMkLst>
            <pc:docMk/>
            <pc:sldMk cId="2490969192" sldId="286"/>
            <ac:spMk id="26" creationId="{2A5288CF-AEB3-ACBE-63CD-D9CF3BD3F2B7}"/>
          </ac:spMkLst>
        </pc:spChg>
        <pc:spChg chg="add">
          <ac:chgData name="Preeth Nazareth" userId="e89e80fa2d73989d" providerId="LiveId" clId="{2A783AA9-661A-4481-B056-B2AEFD7EB893}" dt="2024-09-27T10:35:09.216" v="1996"/>
          <ac:spMkLst>
            <pc:docMk/>
            <pc:sldMk cId="2490969192" sldId="286"/>
            <ac:spMk id="27" creationId="{121F002E-EFDC-D639-D5BE-0D9972E1DC5B}"/>
          </ac:spMkLst>
        </pc:spChg>
        <pc:spChg chg="add">
          <ac:chgData name="Preeth Nazareth" userId="e89e80fa2d73989d" providerId="LiveId" clId="{2A783AA9-661A-4481-B056-B2AEFD7EB893}" dt="2024-09-27T10:35:09.216" v="1996"/>
          <ac:spMkLst>
            <pc:docMk/>
            <pc:sldMk cId="2490969192" sldId="286"/>
            <ac:spMk id="28" creationId="{2354A5CE-498E-B8F8-006F-5A2028D52352}"/>
          </ac:spMkLst>
        </pc:spChg>
        <pc:spChg chg="add">
          <ac:chgData name="Preeth Nazareth" userId="e89e80fa2d73989d" providerId="LiveId" clId="{2A783AA9-661A-4481-B056-B2AEFD7EB893}" dt="2024-09-27T10:35:09.216" v="1996"/>
          <ac:spMkLst>
            <pc:docMk/>
            <pc:sldMk cId="2490969192" sldId="286"/>
            <ac:spMk id="29" creationId="{EC6DFF7C-D6AB-3D01-6FDF-C7327F2EF14C}"/>
          </ac:spMkLst>
        </pc:spChg>
        <pc:spChg chg="add">
          <ac:chgData name="Preeth Nazareth" userId="e89e80fa2d73989d" providerId="LiveId" clId="{2A783AA9-661A-4481-B056-B2AEFD7EB893}" dt="2024-09-27T10:35:09.216" v="1996"/>
          <ac:spMkLst>
            <pc:docMk/>
            <pc:sldMk cId="2490969192" sldId="286"/>
            <ac:spMk id="30" creationId="{FAC264CA-5A72-DEB6-664A-5327041A0933}"/>
          </ac:spMkLst>
        </pc:spChg>
        <pc:spChg chg="add">
          <ac:chgData name="Preeth Nazareth" userId="e89e80fa2d73989d" providerId="LiveId" clId="{2A783AA9-661A-4481-B056-B2AEFD7EB893}" dt="2024-09-27T10:35:09.216" v="1996"/>
          <ac:spMkLst>
            <pc:docMk/>
            <pc:sldMk cId="2490969192" sldId="286"/>
            <ac:spMk id="31" creationId="{511D40C6-4854-E5B5-B3F8-45686258CA1D}"/>
          </ac:spMkLst>
        </pc:spChg>
        <pc:spChg chg="add">
          <ac:chgData name="Preeth Nazareth" userId="e89e80fa2d73989d" providerId="LiveId" clId="{2A783AA9-661A-4481-B056-B2AEFD7EB893}" dt="2024-09-27T10:35:09.216" v="1996"/>
          <ac:spMkLst>
            <pc:docMk/>
            <pc:sldMk cId="2490969192" sldId="286"/>
            <ac:spMk id="32" creationId="{A03647B6-6E44-E375-D0AF-AA9DD0442B3A}"/>
          </ac:spMkLst>
        </pc:spChg>
        <pc:spChg chg="add">
          <ac:chgData name="Preeth Nazareth" userId="e89e80fa2d73989d" providerId="LiveId" clId="{2A783AA9-661A-4481-B056-B2AEFD7EB893}" dt="2024-09-27T10:35:09.216" v="1996"/>
          <ac:spMkLst>
            <pc:docMk/>
            <pc:sldMk cId="2490969192" sldId="286"/>
            <ac:spMk id="33" creationId="{61D380E1-A40D-66B7-194C-5A69CD236B41}"/>
          </ac:spMkLst>
        </pc:spChg>
        <pc:spChg chg="add">
          <ac:chgData name="Preeth Nazareth" userId="e89e80fa2d73989d" providerId="LiveId" clId="{2A783AA9-661A-4481-B056-B2AEFD7EB893}" dt="2024-09-27T10:35:09.216" v="1996"/>
          <ac:spMkLst>
            <pc:docMk/>
            <pc:sldMk cId="2490969192" sldId="286"/>
            <ac:spMk id="34" creationId="{5DBB32D1-F6F4-9078-C903-1F5FF07D0166}"/>
          </ac:spMkLst>
        </pc:spChg>
        <pc:spChg chg="add">
          <ac:chgData name="Preeth Nazareth" userId="e89e80fa2d73989d" providerId="LiveId" clId="{2A783AA9-661A-4481-B056-B2AEFD7EB893}" dt="2024-09-27T10:35:09.216" v="1996"/>
          <ac:spMkLst>
            <pc:docMk/>
            <pc:sldMk cId="2490969192" sldId="286"/>
            <ac:spMk id="35" creationId="{052B3AE2-D0B5-CC44-AA37-5EC50798A130}"/>
          </ac:spMkLst>
        </pc:spChg>
        <pc:spChg chg="add">
          <ac:chgData name="Preeth Nazareth" userId="e89e80fa2d73989d" providerId="LiveId" clId="{2A783AA9-661A-4481-B056-B2AEFD7EB893}" dt="2024-09-27T10:35:09.216" v="1996"/>
          <ac:spMkLst>
            <pc:docMk/>
            <pc:sldMk cId="2490969192" sldId="286"/>
            <ac:spMk id="36" creationId="{E7AD1572-D6E4-9119-A3A1-81E5E0A06EAB}"/>
          </ac:spMkLst>
        </pc:spChg>
        <pc:spChg chg="add">
          <ac:chgData name="Preeth Nazareth" userId="e89e80fa2d73989d" providerId="LiveId" clId="{2A783AA9-661A-4481-B056-B2AEFD7EB893}" dt="2024-09-27T10:35:09.216" v="1996"/>
          <ac:spMkLst>
            <pc:docMk/>
            <pc:sldMk cId="2490969192" sldId="286"/>
            <ac:spMk id="37" creationId="{D431CDCD-CE8E-6B8D-AC2A-947419FF00C6}"/>
          </ac:spMkLst>
        </pc:spChg>
        <pc:spChg chg="add">
          <ac:chgData name="Preeth Nazareth" userId="e89e80fa2d73989d" providerId="LiveId" clId="{2A783AA9-661A-4481-B056-B2AEFD7EB893}" dt="2024-09-27T10:35:09.216" v="1996"/>
          <ac:spMkLst>
            <pc:docMk/>
            <pc:sldMk cId="2490969192" sldId="286"/>
            <ac:spMk id="38" creationId="{5502D49A-C0C6-3886-A70B-3A24F960F3EE}"/>
          </ac:spMkLst>
        </pc:spChg>
        <pc:spChg chg="add">
          <ac:chgData name="Preeth Nazareth" userId="e89e80fa2d73989d" providerId="LiveId" clId="{2A783AA9-661A-4481-B056-B2AEFD7EB893}" dt="2024-09-27T10:35:09.216" v="1996"/>
          <ac:spMkLst>
            <pc:docMk/>
            <pc:sldMk cId="2490969192" sldId="286"/>
            <ac:spMk id="39" creationId="{13E340CE-00BC-9F0C-3C04-54916DD08661}"/>
          </ac:spMkLst>
        </pc:spChg>
        <pc:spChg chg="add">
          <ac:chgData name="Preeth Nazareth" userId="e89e80fa2d73989d" providerId="LiveId" clId="{2A783AA9-661A-4481-B056-B2AEFD7EB893}" dt="2024-09-27T10:35:09.216" v="1996"/>
          <ac:spMkLst>
            <pc:docMk/>
            <pc:sldMk cId="2490969192" sldId="286"/>
            <ac:spMk id="40" creationId="{4F819D36-CA05-1F37-D862-741D0BD94789}"/>
          </ac:spMkLst>
        </pc:spChg>
        <pc:spChg chg="add">
          <ac:chgData name="Preeth Nazareth" userId="e89e80fa2d73989d" providerId="LiveId" clId="{2A783AA9-661A-4481-B056-B2AEFD7EB893}" dt="2024-09-27T10:35:09.216" v="1996"/>
          <ac:spMkLst>
            <pc:docMk/>
            <pc:sldMk cId="2490969192" sldId="286"/>
            <ac:spMk id="41" creationId="{E6E15F91-24E9-AC57-248F-5D0B10E5DC89}"/>
          </ac:spMkLst>
        </pc:spChg>
        <pc:spChg chg="add">
          <ac:chgData name="Preeth Nazareth" userId="e89e80fa2d73989d" providerId="LiveId" clId="{2A783AA9-661A-4481-B056-B2AEFD7EB893}" dt="2024-09-27T10:35:09.216" v="1996"/>
          <ac:spMkLst>
            <pc:docMk/>
            <pc:sldMk cId="2490969192" sldId="286"/>
            <ac:spMk id="42" creationId="{6AA16C32-8770-B9E3-57AE-9CBE900B6826}"/>
          </ac:spMkLst>
        </pc:spChg>
        <pc:spChg chg="add">
          <ac:chgData name="Preeth Nazareth" userId="e89e80fa2d73989d" providerId="LiveId" clId="{2A783AA9-661A-4481-B056-B2AEFD7EB893}" dt="2024-09-27T10:35:09.216" v="1996"/>
          <ac:spMkLst>
            <pc:docMk/>
            <pc:sldMk cId="2490969192" sldId="286"/>
            <ac:spMk id="43" creationId="{24121A48-D823-62DA-007F-D112669C1384}"/>
          </ac:spMkLst>
        </pc:spChg>
        <pc:spChg chg="add">
          <ac:chgData name="Preeth Nazareth" userId="e89e80fa2d73989d" providerId="LiveId" clId="{2A783AA9-661A-4481-B056-B2AEFD7EB893}" dt="2024-09-27T10:35:09.216" v="1996"/>
          <ac:spMkLst>
            <pc:docMk/>
            <pc:sldMk cId="2490969192" sldId="286"/>
            <ac:spMk id="44" creationId="{027D99B6-A456-7B5E-94DA-8AB1250FEF50}"/>
          </ac:spMkLst>
        </pc:spChg>
        <pc:spChg chg="add">
          <ac:chgData name="Preeth Nazareth" userId="e89e80fa2d73989d" providerId="LiveId" clId="{2A783AA9-661A-4481-B056-B2AEFD7EB893}" dt="2024-09-27T10:35:09.216" v="1996"/>
          <ac:spMkLst>
            <pc:docMk/>
            <pc:sldMk cId="2490969192" sldId="286"/>
            <ac:spMk id="45" creationId="{DCAABA8B-4993-01AE-DE10-E5319C0F14AA}"/>
          </ac:spMkLst>
        </pc:spChg>
        <pc:spChg chg="add">
          <ac:chgData name="Preeth Nazareth" userId="e89e80fa2d73989d" providerId="LiveId" clId="{2A783AA9-661A-4481-B056-B2AEFD7EB893}" dt="2024-09-27T10:35:09.216" v="1996"/>
          <ac:spMkLst>
            <pc:docMk/>
            <pc:sldMk cId="2490969192" sldId="286"/>
            <ac:spMk id="46" creationId="{737C04AC-D48C-CC17-EF04-5AE2352EA155}"/>
          </ac:spMkLst>
        </pc:spChg>
        <pc:spChg chg="add">
          <ac:chgData name="Preeth Nazareth" userId="e89e80fa2d73989d" providerId="LiveId" clId="{2A783AA9-661A-4481-B056-B2AEFD7EB893}" dt="2024-09-27T10:35:09.216" v="1996"/>
          <ac:spMkLst>
            <pc:docMk/>
            <pc:sldMk cId="2490969192" sldId="286"/>
            <ac:spMk id="47" creationId="{800E7037-216A-BA14-D340-D498C323A1CE}"/>
          </ac:spMkLst>
        </pc:spChg>
        <pc:spChg chg="add">
          <ac:chgData name="Preeth Nazareth" userId="e89e80fa2d73989d" providerId="LiveId" clId="{2A783AA9-661A-4481-B056-B2AEFD7EB893}" dt="2024-09-27T10:35:09.216" v="1996"/>
          <ac:spMkLst>
            <pc:docMk/>
            <pc:sldMk cId="2490969192" sldId="286"/>
            <ac:spMk id="48" creationId="{19784970-E6CB-CC94-B5F6-453DBA9FB29C}"/>
          </ac:spMkLst>
        </pc:spChg>
        <pc:spChg chg="add">
          <ac:chgData name="Preeth Nazareth" userId="e89e80fa2d73989d" providerId="LiveId" clId="{2A783AA9-661A-4481-B056-B2AEFD7EB893}" dt="2024-09-27T10:35:09.216" v="1996"/>
          <ac:spMkLst>
            <pc:docMk/>
            <pc:sldMk cId="2490969192" sldId="286"/>
            <ac:spMk id="49" creationId="{A77E75EE-307E-D1E3-6E5A-D157CA0604FE}"/>
          </ac:spMkLst>
        </pc:spChg>
        <pc:spChg chg="add">
          <ac:chgData name="Preeth Nazareth" userId="e89e80fa2d73989d" providerId="LiveId" clId="{2A783AA9-661A-4481-B056-B2AEFD7EB893}" dt="2024-09-27T10:35:09.216" v="1996"/>
          <ac:spMkLst>
            <pc:docMk/>
            <pc:sldMk cId="2490969192" sldId="286"/>
            <ac:spMk id="50" creationId="{85B50AFA-7689-0BF3-042F-7A46C247616E}"/>
          </ac:spMkLst>
        </pc:spChg>
        <pc:spChg chg="add">
          <ac:chgData name="Preeth Nazareth" userId="e89e80fa2d73989d" providerId="LiveId" clId="{2A783AA9-661A-4481-B056-B2AEFD7EB893}" dt="2024-09-27T10:35:09.216" v="1996"/>
          <ac:spMkLst>
            <pc:docMk/>
            <pc:sldMk cId="2490969192" sldId="286"/>
            <ac:spMk id="51" creationId="{9985EFF2-32FE-033F-FEE0-57980D287C68}"/>
          </ac:spMkLst>
        </pc:spChg>
        <pc:spChg chg="add">
          <ac:chgData name="Preeth Nazareth" userId="e89e80fa2d73989d" providerId="LiveId" clId="{2A783AA9-661A-4481-B056-B2AEFD7EB893}" dt="2024-09-27T10:35:09.216" v="1996"/>
          <ac:spMkLst>
            <pc:docMk/>
            <pc:sldMk cId="2490969192" sldId="286"/>
            <ac:spMk id="52" creationId="{A8CF108D-087A-9F6C-B79A-3FAFE23E45D1}"/>
          </ac:spMkLst>
        </pc:spChg>
        <pc:spChg chg="add">
          <ac:chgData name="Preeth Nazareth" userId="e89e80fa2d73989d" providerId="LiveId" clId="{2A783AA9-661A-4481-B056-B2AEFD7EB893}" dt="2024-09-27T10:35:09.216" v="1996"/>
          <ac:spMkLst>
            <pc:docMk/>
            <pc:sldMk cId="2490969192" sldId="286"/>
            <ac:spMk id="53" creationId="{0D415815-3E25-304F-8848-3D367F17E994}"/>
          </ac:spMkLst>
        </pc:spChg>
        <pc:spChg chg="add">
          <ac:chgData name="Preeth Nazareth" userId="e89e80fa2d73989d" providerId="LiveId" clId="{2A783AA9-661A-4481-B056-B2AEFD7EB893}" dt="2024-09-27T10:35:09.216" v="1996"/>
          <ac:spMkLst>
            <pc:docMk/>
            <pc:sldMk cId="2490969192" sldId="286"/>
            <ac:spMk id="54" creationId="{64D3B51C-418A-7999-C65B-54DD0591E629}"/>
          </ac:spMkLst>
        </pc:spChg>
        <pc:spChg chg="add">
          <ac:chgData name="Preeth Nazareth" userId="e89e80fa2d73989d" providerId="LiveId" clId="{2A783AA9-661A-4481-B056-B2AEFD7EB893}" dt="2024-09-27T10:35:09.216" v="1996"/>
          <ac:spMkLst>
            <pc:docMk/>
            <pc:sldMk cId="2490969192" sldId="286"/>
            <ac:spMk id="55" creationId="{91A266BC-E45A-2EFC-8816-BA704D857466}"/>
          </ac:spMkLst>
        </pc:spChg>
        <pc:spChg chg="add">
          <ac:chgData name="Preeth Nazareth" userId="e89e80fa2d73989d" providerId="LiveId" clId="{2A783AA9-661A-4481-B056-B2AEFD7EB893}" dt="2024-09-27T10:35:09.216" v="1996"/>
          <ac:spMkLst>
            <pc:docMk/>
            <pc:sldMk cId="2490969192" sldId="286"/>
            <ac:spMk id="56" creationId="{E559323C-5F2D-41E1-6554-DF7D45C84808}"/>
          </ac:spMkLst>
        </pc:spChg>
        <pc:spChg chg="add">
          <ac:chgData name="Preeth Nazareth" userId="e89e80fa2d73989d" providerId="LiveId" clId="{2A783AA9-661A-4481-B056-B2AEFD7EB893}" dt="2024-09-27T10:35:09.216" v="1996"/>
          <ac:spMkLst>
            <pc:docMk/>
            <pc:sldMk cId="2490969192" sldId="286"/>
            <ac:spMk id="57" creationId="{42B8EB30-B927-12B9-6451-79FCC701F491}"/>
          </ac:spMkLst>
        </pc:spChg>
        <pc:spChg chg="add del mod">
          <ac:chgData name="Preeth Nazareth" userId="e89e80fa2d73989d" providerId="LiveId" clId="{2A783AA9-661A-4481-B056-B2AEFD7EB893}" dt="2024-09-27T11:17:10.736" v="2648" actId="478"/>
          <ac:spMkLst>
            <pc:docMk/>
            <pc:sldMk cId="2490969192" sldId="286"/>
            <ac:spMk id="58" creationId="{A437308F-F9B3-F246-B4E8-2491E90F3ADF}"/>
          </ac:spMkLst>
        </pc:spChg>
        <pc:spChg chg="add mod">
          <ac:chgData name="Preeth Nazareth" userId="e89e80fa2d73989d" providerId="LiveId" clId="{2A783AA9-661A-4481-B056-B2AEFD7EB893}" dt="2024-09-28T05:25:04.204" v="5171" actId="1076"/>
          <ac:spMkLst>
            <pc:docMk/>
            <pc:sldMk cId="2490969192" sldId="286"/>
            <ac:spMk id="1027" creationId="{9A4FD668-1688-3537-B237-B536E9A756F1}"/>
          </ac:spMkLst>
        </pc:spChg>
        <pc:spChg chg="add mod">
          <ac:chgData name="Preeth Nazareth" userId="e89e80fa2d73989d" providerId="LiveId" clId="{2A783AA9-661A-4481-B056-B2AEFD7EB893}" dt="2024-09-28T04:16:14.483" v="4500" actId="27636"/>
          <ac:spMkLst>
            <pc:docMk/>
            <pc:sldMk cId="2490969192" sldId="286"/>
            <ac:spMk id="1028" creationId="{42D1C217-8BAB-4120-542F-640739D20196}"/>
          </ac:spMkLst>
        </pc:spChg>
        <pc:spChg chg="add mod">
          <ac:chgData name="Preeth Nazareth" userId="e89e80fa2d73989d" providerId="LiveId" clId="{2A783AA9-661A-4481-B056-B2AEFD7EB893}" dt="2024-09-28T04:57:46.363" v="4640" actId="6549"/>
          <ac:spMkLst>
            <pc:docMk/>
            <pc:sldMk cId="2490969192" sldId="286"/>
            <ac:spMk id="1030" creationId="{F763CB9D-64D1-F773-7306-E26CB82ABE09}"/>
          </ac:spMkLst>
        </pc:spChg>
        <pc:spChg chg="add mod">
          <ac:chgData name="Preeth Nazareth" userId="e89e80fa2d73989d" providerId="LiveId" clId="{2A783AA9-661A-4481-B056-B2AEFD7EB893}" dt="2024-09-27T11:24:08.979" v="2722" actId="255"/>
          <ac:spMkLst>
            <pc:docMk/>
            <pc:sldMk cId="2490969192" sldId="286"/>
            <ac:spMk id="1031" creationId="{EB4562B9-5B81-8971-D92F-40082ABB0983}"/>
          </ac:spMkLst>
        </pc:spChg>
        <pc:spChg chg="add del">
          <ac:chgData name="Preeth Nazareth" userId="e89e80fa2d73989d" providerId="LiveId" clId="{2A783AA9-661A-4481-B056-B2AEFD7EB893}" dt="2024-09-27T11:21:58.857" v="2694" actId="478"/>
          <ac:spMkLst>
            <pc:docMk/>
            <pc:sldMk cId="2490969192" sldId="286"/>
            <ac:spMk id="1032" creationId="{14B82337-72C7-1649-364D-7A3FBE1DF3AB}"/>
          </ac:spMkLst>
        </pc:spChg>
        <pc:spChg chg="add mod">
          <ac:chgData name="Preeth Nazareth" userId="e89e80fa2d73989d" providerId="LiveId" clId="{2A783AA9-661A-4481-B056-B2AEFD7EB893}" dt="2024-09-27T11:28:46.135" v="2764" actId="931"/>
          <ac:spMkLst>
            <pc:docMk/>
            <pc:sldMk cId="2490969192" sldId="286"/>
            <ac:spMk id="1035" creationId="{FA15A8FB-46E8-3583-3F7E-74E09ECF42D9}"/>
          </ac:spMkLst>
        </pc:spChg>
        <pc:spChg chg="add del mod">
          <ac:chgData name="Preeth Nazareth" userId="e89e80fa2d73989d" providerId="LiveId" clId="{2A783AA9-661A-4481-B056-B2AEFD7EB893}" dt="2024-09-27T11:28:45.647" v="2762" actId="21"/>
          <ac:spMkLst>
            <pc:docMk/>
            <pc:sldMk cId="2490969192" sldId="286"/>
            <ac:spMk id="1037" creationId="{79BC2ABE-7C4C-0153-AEA7-EFED675B720A}"/>
          </ac:spMkLst>
        </pc:spChg>
        <pc:picChg chg="add del mod ord">
          <ac:chgData name="Preeth Nazareth" userId="e89e80fa2d73989d" providerId="LiveId" clId="{2A783AA9-661A-4481-B056-B2AEFD7EB893}" dt="2024-09-27T10:18:42.473" v="1921" actId="478"/>
          <ac:picMkLst>
            <pc:docMk/>
            <pc:sldMk cId="2490969192" sldId="286"/>
            <ac:picMk id="5" creationId="{0837DBF3-9381-D745-E22F-3E7DA6F360D2}"/>
          </ac:picMkLst>
        </pc:picChg>
        <pc:picChg chg="add del mod ord">
          <ac:chgData name="Preeth Nazareth" userId="e89e80fa2d73989d" providerId="LiveId" clId="{2A783AA9-661A-4481-B056-B2AEFD7EB893}" dt="2024-09-27T10:24:05.177" v="1935" actId="478"/>
          <ac:picMkLst>
            <pc:docMk/>
            <pc:sldMk cId="2490969192" sldId="286"/>
            <ac:picMk id="9" creationId="{BD05F7D4-E641-B722-5602-0DB15F1C650D}"/>
          </ac:picMkLst>
        </pc:picChg>
        <pc:picChg chg="add del mod ord">
          <ac:chgData name="Preeth Nazareth" userId="e89e80fa2d73989d" providerId="LiveId" clId="{2A783AA9-661A-4481-B056-B2AEFD7EB893}" dt="2024-09-27T10:35:02.981" v="1995" actId="478"/>
          <ac:picMkLst>
            <pc:docMk/>
            <pc:sldMk cId="2490969192" sldId="286"/>
            <ac:picMk id="13" creationId="{AE1DB137-D094-CF87-D3D9-61826FCD7C90}"/>
          </ac:picMkLst>
        </pc:picChg>
        <pc:picChg chg="add del mod">
          <ac:chgData name="Preeth Nazareth" userId="e89e80fa2d73989d" providerId="LiveId" clId="{2A783AA9-661A-4481-B056-B2AEFD7EB893}" dt="2024-09-27T10:35:01.977" v="1994" actId="478"/>
          <ac:picMkLst>
            <pc:docMk/>
            <pc:sldMk cId="2490969192" sldId="286"/>
            <ac:picMk id="17" creationId="{BB657B2B-F104-9F21-1642-402DC8E2B7D2}"/>
          </ac:picMkLst>
        </pc:picChg>
        <pc:picChg chg="add del mod">
          <ac:chgData name="Preeth Nazareth" userId="e89e80fa2d73989d" providerId="LiveId" clId="{2A783AA9-661A-4481-B056-B2AEFD7EB893}" dt="2024-09-27T10:35:00.517" v="1993" actId="478"/>
          <ac:picMkLst>
            <pc:docMk/>
            <pc:sldMk cId="2490969192" sldId="286"/>
            <ac:picMk id="21" creationId="{DEE67CDD-835E-53E1-4834-DFB1AA3A197E}"/>
          </ac:picMkLst>
        </pc:picChg>
        <pc:picChg chg="add del mod ord">
          <ac:chgData name="Preeth Nazareth" userId="e89e80fa2d73989d" providerId="LiveId" clId="{2A783AA9-661A-4481-B056-B2AEFD7EB893}" dt="2024-09-27T11:28:46.825" v="2766" actId="14826"/>
          <ac:picMkLst>
            <pc:docMk/>
            <pc:sldMk cId="2490969192" sldId="286"/>
            <ac:picMk id="60" creationId="{2F7B416F-C57F-6706-0BF4-FE0915436232}"/>
          </ac:picMkLst>
        </pc:picChg>
        <pc:picChg chg="add del mod">
          <ac:chgData name="Preeth Nazareth" userId="e89e80fa2d73989d" providerId="LiveId" clId="{2A783AA9-661A-4481-B056-B2AEFD7EB893}" dt="2024-09-27T11:20:19.450" v="2674" actId="478"/>
          <ac:picMkLst>
            <pc:docMk/>
            <pc:sldMk cId="2490969192" sldId="286"/>
            <ac:picMk id="62" creationId="{5A6ECB40-FC33-F822-D3D4-AEED98D36A8F}"/>
          </ac:picMkLst>
        </pc:picChg>
        <pc:picChg chg="add del mod">
          <ac:chgData name="Preeth Nazareth" userId="e89e80fa2d73989d" providerId="LiveId" clId="{2A783AA9-661A-4481-B056-B2AEFD7EB893}" dt="2024-09-27T11:20:20.786" v="2675" actId="478"/>
          <ac:picMkLst>
            <pc:docMk/>
            <pc:sldMk cId="2490969192" sldId="286"/>
            <ac:picMk id="1024" creationId="{D4117757-AC57-B0D4-8F93-B7E0C966A66D}"/>
          </ac:picMkLst>
        </pc:picChg>
        <pc:picChg chg="add del mod">
          <ac:chgData name="Preeth Nazareth" userId="e89e80fa2d73989d" providerId="LiveId" clId="{2A783AA9-661A-4481-B056-B2AEFD7EB893}" dt="2024-09-27T11:15:12.187" v="2635" actId="478"/>
          <ac:picMkLst>
            <pc:docMk/>
            <pc:sldMk cId="2490969192" sldId="286"/>
            <ac:picMk id="1026" creationId="{A393C5FB-7F72-97BF-1DAC-D271BB9E12FD}"/>
          </ac:picMkLst>
        </pc:picChg>
        <pc:picChg chg="add">
          <ac:chgData name="Preeth Nazareth" userId="e89e80fa2d73989d" providerId="LiveId" clId="{2A783AA9-661A-4481-B056-B2AEFD7EB893}" dt="2024-09-27T10:35:09.216" v="1996"/>
          <ac:picMkLst>
            <pc:docMk/>
            <pc:sldMk cId="2490969192" sldId="286"/>
            <ac:picMk id="1029" creationId="{95624FD1-862F-E721-97A9-57441E24EEDA}"/>
          </ac:picMkLst>
        </pc:picChg>
        <pc:picChg chg="add mod">
          <ac:chgData name="Preeth Nazareth" userId="e89e80fa2d73989d" providerId="LiveId" clId="{2A783AA9-661A-4481-B056-B2AEFD7EB893}" dt="2024-09-27T11:28:46.135" v="2764" actId="931"/>
          <ac:picMkLst>
            <pc:docMk/>
            <pc:sldMk cId="2490969192" sldId="286"/>
            <ac:picMk id="1034" creationId="{D34C8C48-F949-1C3A-FE16-A294CED14AF3}"/>
          </ac:picMkLst>
        </pc:picChg>
        <pc:picChg chg="add">
          <ac:chgData name="Preeth Nazareth" userId="e89e80fa2d73989d" providerId="LiveId" clId="{2A783AA9-661A-4481-B056-B2AEFD7EB893}" dt="2024-09-27T10:35:09.216" v="1996"/>
          <ac:picMkLst>
            <pc:docMk/>
            <pc:sldMk cId="2490969192" sldId="286"/>
            <ac:picMk id="1056" creationId="{6AA88CFC-5B42-E157-DAA3-E31BF7EFEE04}"/>
          </ac:picMkLst>
        </pc:picChg>
      </pc:sldChg>
      <pc:sldChg chg="addSp delSp modSp new del mod setBg delDesignElem">
        <pc:chgData name="Preeth Nazareth" userId="e89e80fa2d73989d" providerId="LiveId" clId="{2A783AA9-661A-4481-B056-B2AEFD7EB893}" dt="2024-09-27T10:54:14.896" v="2327" actId="47"/>
        <pc:sldMkLst>
          <pc:docMk/>
          <pc:sldMk cId="3145147527" sldId="287"/>
        </pc:sldMkLst>
        <pc:spChg chg="mod ord">
          <ac:chgData name="Preeth Nazareth" userId="e89e80fa2d73989d" providerId="LiveId" clId="{2A783AA9-661A-4481-B056-B2AEFD7EB893}" dt="2024-09-27T10:53:27.586" v="2317" actId="26606"/>
          <ac:spMkLst>
            <pc:docMk/>
            <pc:sldMk cId="3145147527" sldId="287"/>
            <ac:spMk id="2" creationId="{60BED00A-3442-376B-D753-E3807700315E}"/>
          </ac:spMkLst>
        </pc:spChg>
        <pc:spChg chg="add del mod">
          <ac:chgData name="Preeth Nazareth" userId="e89e80fa2d73989d" providerId="LiveId" clId="{2A783AA9-661A-4481-B056-B2AEFD7EB893}" dt="2024-09-27T10:49:51.061" v="2266" actId="931"/>
          <ac:spMkLst>
            <pc:docMk/>
            <pc:sldMk cId="3145147527" sldId="287"/>
            <ac:spMk id="3" creationId="{729BC8B3-ACA1-DC41-CA31-BE29433D4998}"/>
          </ac:spMkLst>
        </pc:spChg>
        <pc:spChg chg="add del">
          <ac:chgData name="Preeth Nazareth" userId="e89e80fa2d73989d" providerId="LiveId" clId="{2A783AA9-661A-4481-B056-B2AEFD7EB893}" dt="2024-09-27T10:49:38.336" v="2263" actId="26606"/>
          <ac:spMkLst>
            <pc:docMk/>
            <pc:sldMk cId="3145147527" sldId="287"/>
            <ac:spMk id="9" creationId="{52D5EEC5-59FB-CE7A-560A-BA8FD3F0EEF6}"/>
          </ac:spMkLst>
        </pc:spChg>
        <pc:spChg chg="add del">
          <ac:chgData name="Preeth Nazareth" userId="e89e80fa2d73989d" providerId="LiveId" clId="{2A783AA9-661A-4481-B056-B2AEFD7EB893}" dt="2024-09-27T10:49:30.712" v="2259" actId="26606"/>
          <ac:spMkLst>
            <pc:docMk/>
            <pc:sldMk cId="3145147527" sldId="287"/>
            <ac:spMk id="10" creationId="{47942995-B07F-4636-9A06-C6A104B260A8}"/>
          </ac:spMkLst>
        </pc:spChg>
        <pc:spChg chg="add del">
          <ac:chgData name="Preeth Nazareth" userId="e89e80fa2d73989d" providerId="LiveId" clId="{2A783AA9-661A-4481-B056-B2AEFD7EB893}" dt="2024-09-27T10:52:55.939" v="2310"/>
          <ac:spMkLst>
            <pc:docMk/>
            <pc:sldMk cId="3145147527" sldId="287"/>
            <ac:spMk id="11" creationId="{6CCA5F87-1D1E-45CB-8D83-FC7EEFAD9935}"/>
          </ac:spMkLst>
        </pc:spChg>
        <pc:spChg chg="add del">
          <ac:chgData name="Preeth Nazareth" userId="e89e80fa2d73989d" providerId="LiveId" clId="{2A783AA9-661A-4481-B056-B2AEFD7EB893}" dt="2024-09-27T10:52:55.939" v="2310"/>
          <ac:spMkLst>
            <pc:docMk/>
            <pc:sldMk cId="3145147527" sldId="287"/>
            <ac:spMk id="13" creationId="{08C9B587-E65E-4B52-B37C-ABEBB6E87928}"/>
          </ac:spMkLst>
        </pc:spChg>
        <pc:spChg chg="add del">
          <ac:chgData name="Preeth Nazareth" userId="e89e80fa2d73989d" providerId="LiveId" clId="{2A783AA9-661A-4481-B056-B2AEFD7EB893}" dt="2024-09-27T10:52:55.939" v="2310"/>
          <ac:spMkLst>
            <pc:docMk/>
            <pc:sldMk cId="3145147527" sldId="287"/>
            <ac:spMk id="14" creationId="{7CCFC2C6-6238-4A2F-93DE-2ADF74AF635E}"/>
          </ac:spMkLst>
        </pc:spChg>
        <pc:spChg chg="add del">
          <ac:chgData name="Preeth Nazareth" userId="e89e80fa2d73989d" providerId="LiveId" clId="{2A783AA9-661A-4481-B056-B2AEFD7EB893}" dt="2024-09-27T10:52:55.939" v="2310"/>
          <ac:spMkLst>
            <pc:docMk/>
            <pc:sldMk cId="3145147527" sldId="287"/>
            <ac:spMk id="16" creationId="{AF2F604E-43BE-4DC3-B983-E071523364F8}"/>
          </ac:spMkLst>
        </pc:spChg>
        <pc:spChg chg="add del">
          <ac:chgData name="Preeth Nazareth" userId="e89e80fa2d73989d" providerId="LiveId" clId="{2A783AA9-661A-4481-B056-B2AEFD7EB893}" dt="2024-09-27T10:49:30.712" v="2259" actId="26606"/>
          <ac:spMkLst>
            <pc:docMk/>
            <pc:sldMk cId="3145147527" sldId="287"/>
            <ac:spMk id="17" creationId="{B81933D1-5615-42C7-9C0B-4EB7105CCE2D}"/>
          </ac:spMkLst>
        </pc:spChg>
        <pc:spChg chg="add del">
          <ac:chgData name="Preeth Nazareth" userId="e89e80fa2d73989d" providerId="LiveId" clId="{2A783AA9-661A-4481-B056-B2AEFD7EB893}" dt="2024-09-27T10:49:38.336" v="2263" actId="26606"/>
          <ac:spMkLst>
            <pc:docMk/>
            <pc:sldMk cId="3145147527" sldId="287"/>
            <ac:spMk id="18" creationId="{3873B707-463F-40B0-8227-E8CC6C67EB25}"/>
          </ac:spMkLst>
        </pc:spChg>
        <pc:spChg chg="add del">
          <ac:chgData name="Preeth Nazareth" userId="e89e80fa2d73989d" providerId="LiveId" clId="{2A783AA9-661A-4481-B056-B2AEFD7EB893}" dt="2024-09-27T10:49:30.712" v="2259" actId="26606"/>
          <ac:spMkLst>
            <pc:docMk/>
            <pc:sldMk cId="3145147527" sldId="287"/>
            <ac:spMk id="19" creationId="{19C9EAEA-39D0-4B0E-A0EB-51E7B26740B1}"/>
          </ac:spMkLst>
        </pc:spChg>
        <pc:spChg chg="add del">
          <ac:chgData name="Preeth Nazareth" userId="e89e80fa2d73989d" providerId="LiveId" clId="{2A783AA9-661A-4481-B056-B2AEFD7EB893}" dt="2024-09-27T10:49:38.336" v="2263" actId="26606"/>
          <ac:spMkLst>
            <pc:docMk/>
            <pc:sldMk cId="3145147527" sldId="287"/>
            <ac:spMk id="20" creationId="{C13237C8-E62C-4F0D-A318-BD6FB6C2D138}"/>
          </ac:spMkLst>
        </pc:spChg>
        <pc:spChg chg="add del">
          <ac:chgData name="Preeth Nazareth" userId="e89e80fa2d73989d" providerId="LiveId" clId="{2A783AA9-661A-4481-B056-B2AEFD7EB893}" dt="2024-09-27T10:49:38.336" v="2263" actId="26606"/>
          <ac:spMkLst>
            <pc:docMk/>
            <pc:sldMk cId="3145147527" sldId="287"/>
            <ac:spMk id="21" creationId="{201CC55D-ED54-4C5C-95E6-10947BD1103B}"/>
          </ac:spMkLst>
        </pc:spChg>
        <pc:spChg chg="add del">
          <ac:chgData name="Preeth Nazareth" userId="e89e80fa2d73989d" providerId="LiveId" clId="{2A783AA9-661A-4481-B056-B2AEFD7EB893}" dt="2024-09-27T10:49:38.336" v="2263" actId="26606"/>
          <ac:spMkLst>
            <pc:docMk/>
            <pc:sldMk cId="3145147527" sldId="287"/>
            <ac:spMk id="22" creationId="{19C9EAEA-39D0-4B0E-A0EB-51E7B26740B1}"/>
          </ac:spMkLst>
        </pc:spChg>
        <pc:spChg chg="add del">
          <ac:chgData name="Preeth Nazareth" userId="e89e80fa2d73989d" providerId="LiveId" clId="{2A783AA9-661A-4481-B056-B2AEFD7EB893}" dt="2024-09-27T10:52:47.306" v="2306" actId="26606"/>
          <ac:spMkLst>
            <pc:docMk/>
            <pc:sldMk cId="3145147527" sldId="287"/>
            <ac:spMk id="24" creationId="{6CCA5F87-1D1E-45CB-8D83-FC7EEFAD9935}"/>
          </ac:spMkLst>
        </pc:spChg>
        <pc:spChg chg="add del">
          <ac:chgData name="Preeth Nazareth" userId="e89e80fa2d73989d" providerId="LiveId" clId="{2A783AA9-661A-4481-B056-B2AEFD7EB893}" dt="2024-09-27T10:52:47.306" v="2306" actId="26606"/>
          <ac:spMkLst>
            <pc:docMk/>
            <pc:sldMk cId="3145147527" sldId="287"/>
            <ac:spMk id="25" creationId="{AF2F604E-43BE-4DC3-B983-E071523364F8}"/>
          </ac:spMkLst>
        </pc:spChg>
        <pc:spChg chg="add del">
          <ac:chgData name="Preeth Nazareth" userId="e89e80fa2d73989d" providerId="LiveId" clId="{2A783AA9-661A-4481-B056-B2AEFD7EB893}" dt="2024-09-27T10:52:47.306" v="2306" actId="26606"/>
          <ac:spMkLst>
            <pc:docMk/>
            <pc:sldMk cId="3145147527" sldId="287"/>
            <ac:spMk id="26" creationId="{7CCFC2C6-6238-4A2F-93DE-2ADF74AF635E}"/>
          </ac:spMkLst>
        </pc:spChg>
        <pc:spChg chg="add del">
          <ac:chgData name="Preeth Nazareth" userId="e89e80fa2d73989d" providerId="LiveId" clId="{2A783AA9-661A-4481-B056-B2AEFD7EB893}" dt="2024-09-27T10:52:47.306" v="2306" actId="26606"/>
          <ac:spMkLst>
            <pc:docMk/>
            <pc:sldMk cId="3145147527" sldId="287"/>
            <ac:spMk id="27" creationId="{08C9B587-E65E-4B52-B37C-ABEBB6E87928}"/>
          </ac:spMkLst>
        </pc:spChg>
        <pc:spChg chg="add del mod">
          <ac:chgData name="Preeth Nazareth" userId="e89e80fa2d73989d" providerId="LiveId" clId="{2A783AA9-661A-4481-B056-B2AEFD7EB893}" dt="2024-09-27T10:52:46.850" v="2302" actId="931"/>
          <ac:spMkLst>
            <pc:docMk/>
            <pc:sldMk cId="3145147527" sldId="287"/>
            <ac:spMk id="29" creationId="{73AB7EEF-1446-35D4-04E8-6D96105C311D}"/>
          </ac:spMkLst>
        </pc:spChg>
        <pc:spChg chg="add del mod">
          <ac:chgData name="Preeth Nazareth" userId="e89e80fa2d73989d" providerId="LiveId" clId="{2A783AA9-661A-4481-B056-B2AEFD7EB893}" dt="2024-09-27T10:52:46.850" v="2302" actId="931"/>
          <ac:spMkLst>
            <pc:docMk/>
            <pc:sldMk cId="3145147527" sldId="287"/>
            <ac:spMk id="32" creationId="{E1427A14-ED89-3BBF-4988-C021F755093D}"/>
          </ac:spMkLst>
        </pc:spChg>
        <pc:spChg chg="add del mod">
          <ac:chgData name="Preeth Nazareth" userId="e89e80fa2d73989d" providerId="LiveId" clId="{2A783AA9-661A-4481-B056-B2AEFD7EB893}" dt="2024-09-27T10:52:46.850" v="2302" actId="931"/>
          <ac:spMkLst>
            <pc:docMk/>
            <pc:sldMk cId="3145147527" sldId="287"/>
            <ac:spMk id="35" creationId="{4371DBB9-B318-9309-5686-B017626AA20C}"/>
          </ac:spMkLst>
        </pc:spChg>
        <pc:spChg chg="add del mod">
          <ac:chgData name="Preeth Nazareth" userId="e89e80fa2d73989d" providerId="LiveId" clId="{2A783AA9-661A-4481-B056-B2AEFD7EB893}" dt="2024-09-27T10:52:44.553" v="2298" actId="478"/>
          <ac:spMkLst>
            <pc:docMk/>
            <pc:sldMk cId="3145147527" sldId="287"/>
            <ac:spMk id="39" creationId="{4D8C542D-9048-6306-A54B-56B53014E08A}"/>
          </ac:spMkLst>
        </pc:spChg>
        <pc:spChg chg="add del mod">
          <ac:chgData name="Preeth Nazareth" userId="e89e80fa2d73989d" providerId="LiveId" clId="{2A783AA9-661A-4481-B056-B2AEFD7EB893}" dt="2024-09-27T10:53:27.586" v="2317" actId="26606"/>
          <ac:spMkLst>
            <pc:docMk/>
            <pc:sldMk cId="3145147527" sldId="287"/>
            <ac:spMk id="41" creationId="{333E185D-3308-671A-7FD8-012F932641A9}"/>
          </ac:spMkLst>
        </pc:spChg>
        <pc:spChg chg="add del">
          <ac:chgData name="Preeth Nazareth" userId="e89e80fa2d73989d" providerId="LiveId" clId="{2A783AA9-661A-4481-B056-B2AEFD7EB893}" dt="2024-09-27T10:52:46.850" v="2300" actId="26606"/>
          <ac:spMkLst>
            <pc:docMk/>
            <pc:sldMk cId="3145147527" sldId="287"/>
            <ac:spMk id="42" creationId="{33E72FA3-BD00-444A-AD9B-E6C3D069CDE3}"/>
          </ac:spMkLst>
        </pc:spChg>
        <pc:spChg chg="add del">
          <ac:chgData name="Preeth Nazareth" userId="e89e80fa2d73989d" providerId="LiveId" clId="{2A783AA9-661A-4481-B056-B2AEFD7EB893}" dt="2024-09-27T10:53:27.586" v="2317" actId="26606"/>
          <ac:spMkLst>
            <pc:docMk/>
            <pc:sldMk cId="3145147527" sldId="287"/>
            <ac:spMk id="46" creationId="{CBB2B1F0-0DD6-4744-9A46-7A344FB48E40}"/>
          </ac:spMkLst>
        </pc:spChg>
        <pc:spChg chg="add del">
          <ac:chgData name="Preeth Nazareth" userId="e89e80fa2d73989d" providerId="LiveId" clId="{2A783AA9-661A-4481-B056-B2AEFD7EB893}" dt="2024-09-27T10:53:27.586" v="2317" actId="26606"/>
          <ac:spMkLst>
            <pc:docMk/>
            <pc:sldMk cId="3145147527" sldId="287"/>
            <ac:spMk id="48" creationId="{52D502E5-F6B4-4D58-B4AE-FC466FF15EE8}"/>
          </ac:spMkLst>
        </pc:spChg>
        <pc:spChg chg="add del">
          <ac:chgData name="Preeth Nazareth" userId="e89e80fa2d73989d" providerId="LiveId" clId="{2A783AA9-661A-4481-B056-B2AEFD7EB893}" dt="2024-09-27T10:53:27.586" v="2317" actId="26606"/>
          <ac:spMkLst>
            <pc:docMk/>
            <pc:sldMk cId="3145147527" sldId="287"/>
            <ac:spMk id="50" creationId="{9DECDBF4-02B6-4BB4-B65B-B8107AD6A9E8}"/>
          </ac:spMkLst>
        </pc:spChg>
        <pc:spChg chg="add">
          <ac:chgData name="Preeth Nazareth" userId="e89e80fa2d73989d" providerId="LiveId" clId="{2A783AA9-661A-4481-B056-B2AEFD7EB893}" dt="2024-09-27T10:53:27.586" v="2317" actId="26606"/>
          <ac:spMkLst>
            <pc:docMk/>
            <pc:sldMk cId="3145147527" sldId="287"/>
            <ac:spMk id="55" creationId="{DAF1966E-FD40-4A4A-B61B-C4DF7FA05F06}"/>
          </ac:spMkLst>
        </pc:spChg>
        <pc:spChg chg="add del">
          <ac:chgData name="Preeth Nazareth" userId="e89e80fa2d73989d" providerId="LiveId" clId="{2A783AA9-661A-4481-B056-B2AEFD7EB893}" dt="2024-09-27T10:53:27.586" v="2316" actId="26606"/>
          <ac:spMkLst>
            <pc:docMk/>
            <pc:sldMk cId="3145147527" sldId="287"/>
            <ac:spMk id="56" creationId="{9B7AD9F6-8CE7-4299-8FC6-328F4DCD3FF9}"/>
          </ac:spMkLst>
        </pc:spChg>
        <pc:spChg chg="add">
          <ac:chgData name="Preeth Nazareth" userId="e89e80fa2d73989d" providerId="LiveId" clId="{2A783AA9-661A-4481-B056-B2AEFD7EB893}" dt="2024-09-27T10:53:27.586" v="2317" actId="26606"/>
          <ac:spMkLst>
            <pc:docMk/>
            <pc:sldMk cId="3145147527" sldId="287"/>
            <ac:spMk id="57" creationId="{047BFA19-D45E-416B-A404-7AF2F3F27017}"/>
          </ac:spMkLst>
        </pc:spChg>
        <pc:spChg chg="add del">
          <ac:chgData name="Preeth Nazareth" userId="e89e80fa2d73989d" providerId="LiveId" clId="{2A783AA9-661A-4481-B056-B2AEFD7EB893}" dt="2024-09-27T10:53:27.586" v="2316" actId="26606"/>
          <ac:spMkLst>
            <pc:docMk/>
            <pc:sldMk cId="3145147527" sldId="287"/>
            <ac:spMk id="58" creationId="{F49775AF-8896-43EE-92C6-83497D6DC56F}"/>
          </ac:spMkLst>
        </pc:spChg>
        <pc:spChg chg="add">
          <ac:chgData name="Preeth Nazareth" userId="e89e80fa2d73989d" providerId="LiveId" clId="{2A783AA9-661A-4481-B056-B2AEFD7EB893}" dt="2024-09-27T10:53:27.586" v="2317" actId="26606"/>
          <ac:spMkLst>
            <pc:docMk/>
            <pc:sldMk cId="3145147527" sldId="287"/>
            <ac:spMk id="59" creationId="{8E0105E7-23DB-4CF2-8258-FF47C7620F6E}"/>
          </ac:spMkLst>
        </pc:spChg>
        <pc:spChg chg="add">
          <ac:chgData name="Preeth Nazareth" userId="e89e80fa2d73989d" providerId="LiveId" clId="{2A783AA9-661A-4481-B056-B2AEFD7EB893}" dt="2024-09-27T10:53:27.586" v="2317" actId="26606"/>
          <ac:spMkLst>
            <pc:docMk/>
            <pc:sldMk cId="3145147527" sldId="287"/>
            <ac:spMk id="60" creationId="{333E185D-3308-671A-7FD8-012F932641A9}"/>
          </ac:spMkLst>
        </pc:spChg>
        <pc:spChg chg="add">
          <ac:chgData name="Preeth Nazareth" userId="e89e80fa2d73989d" providerId="LiveId" clId="{2A783AA9-661A-4481-B056-B2AEFD7EB893}" dt="2024-09-27T10:53:27.586" v="2317" actId="26606"/>
          <ac:spMkLst>
            <pc:docMk/>
            <pc:sldMk cId="3145147527" sldId="287"/>
            <ac:spMk id="61" creationId="{074B4F7D-14B2-478B-8BF5-01E4E0C5D263}"/>
          </ac:spMkLst>
        </pc:spChg>
        <pc:grpChg chg="add del">
          <ac:chgData name="Preeth Nazareth" userId="e89e80fa2d73989d" providerId="LiveId" clId="{2A783AA9-661A-4481-B056-B2AEFD7EB893}" dt="2024-09-27T10:49:30.712" v="2259" actId="26606"/>
          <ac:grpSpMkLst>
            <pc:docMk/>
            <pc:sldMk cId="3145147527" sldId="287"/>
            <ac:grpSpMk id="12" creationId="{032D8612-31EB-44CF-A1D0-14FD4C705424}"/>
          </ac:grpSpMkLst>
        </pc:grpChg>
        <pc:grpChg chg="add del">
          <ac:chgData name="Preeth Nazareth" userId="e89e80fa2d73989d" providerId="LiveId" clId="{2A783AA9-661A-4481-B056-B2AEFD7EB893}" dt="2024-09-27T10:49:38.336" v="2263" actId="26606"/>
          <ac:grpSpMkLst>
            <pc:docMk/>
            <pc:sldMk cId="3145147527" sldId="287"/>
            <ac:grpSpMk id="23" creationId="{1DE889C7-FAD6-4397-98E2-05D503484459}"/>
          </ac:grpSpMkLst>
        </pc:grpChg>
        <pc:picChg chg="add del mod">
          <ac:chgData name="Preeth Nazareth" userId="e89e80fa2d73989d" providerId="LiveId" clId="{2A783AA9-661A-4481-B056-B2AEFD7EB893}" dt="2024-09-27T10:49:43.337" v="2265" actId="931"/>
          <ac:picMkLst>
            <pc:docMk/>
            <pc:sldMk cId="3145147527" sldId="287"/>
            <ac:picMk id="5" creationId="{9C533D13-53AB-D9A6-0578-54EFC2D32314}"/>
          </ac:picMkLst>
        </pc:picChg>
        <pc:picChg chg="add del mod ord">
          <ac:chgData name="Preeth Nazareth" userId="e89e80fa2d73989d" providerId="LiveId" clId="{2A783AA9-661A-4481-B056-B2AEFD7EB893}" dt="2024-09-27T10:52:53.099" v="2308" actId="478"/>
          <ac:picMkLst>
            <pc:docMk/>
            <pc:sldMk cId="3145147527" sldId="287"/>
            <ac:picMk id="7" creationId="{4732222A-A45B-AAF0-BD0A-6CCE85F5DF3D}"/>
          </ac:picMkLst>
        </pc:picChg>
        <pc:picChg chg="add mod">
          <ac:chgData name="Preeth Nazareth" userId="e89e80fa2d73989d" providerId="LiveId" clId="{2A783AA9-661A-4481-B056-B2AEFD7EB893}" dt="2024-09-27T10:52:46.850" v="2301" actId="1076"/>
          <ac:picMkLst>
            <pc:docMk/>
            <pc:sldMk cId="3145147527" sldId="287"/>
            <ac:picMk id="28" creationId="{0016810B-09E5-5119-5202-12F5B217AF8E}"/>
          </ac:picMkLst>
        </pc:picChg>
        <pc:picChg chg="add mod ord">
          <ac:chgData name="Preeth Nazareth" userId="e89e80fa2d73989d" providerId="LiveId" clId="{2A783AA9-661A-4481-B056-B2AEFD7EB893}" dt="2024-09-27T10:52:46.850" v="2301" actId="1076"/>
          <ac:picMkLst>
            <pc:docMk/>
            <pc:sldMk cId="3145147527" sldId="287"/>
            <ac:picMk id="31" creationId="{D2151243-CE0C-39E6-4EE9-02525409737F}"/>
          </ac:picMkLst>
        </pc:picChg>
        <pc:picChg chg="add mod ord">
          <ac:chgData name="Preeth Nazareth" userId="e89e80fa2d73989d" providerId="LiveId" clId="{2A783AA9-661A-4481-B056-B2AEFD7EB893}" dt="2024-09-27T10:52:46.850" v="2301" actId="1076"/>
          <ac:picMkLst>
            <pc:docMk/>
            <pc:sldMk cId="3145147527" sldId="287"/>
            <ac:picMk id="34" creationId="{6D3F3EEC-9F38-1A5F-1A05-3BC052669E8F}"/>
          </ac:picMkLst>
        </pc:picChg>
        <pc:picChg chg="add mod ord">
          <ac:chgData name="Preeth Nazareth" userId="e89e80fa2d73989d" providerId="LiveId" clId="{2A783AA9-661A-4481-B056-B2AEFD7EB893}" dt="2024-09-27T10:52:46.850" v="2301" actId="1076"/>
          <ac:picMkLst>
            <pc:docMk/>
            <pc:sldMk cId="3145147527" sldId="287"/>
            <ac:picMk id="37" creationId="{954D8676-7DC0-F107-807D-FFBF192C2957}"/>
          </ac:picMkLst>
        </pc:picChg>
        <pc:picChg chg="add del">
          <ac:chgData name="Preeth Nazareth" userId="e89e80fa2d73989d" providerId="LiveId" clId="{2A783AA9-661A-4481-B056-B2AEFD7EB893}" dt="2024-09-27T10:53:27.586" v="2316" actId="26606"/>
          <ac:picMkLst>
            <pc:docMk/>
            <pc:sldMk cId="3145147527" sldId="287"/>
            <ac:picMk id="52" creationId="{0FA142AF-2968-A3B3-33C4-46281EE02C2E}"/>
          </ac:picMkLst>
        </pc:picChg>
      </pc:sldChg>
      <pc:sldChg chg="addSp delSp modSp new del mod setBg delDesignElem">
        <pc:chgData name="Preeth Nazareth" userId="e89e80fa2d73989d" providerId="LiveId" clId="{2A783AA9-661A-4481-B056-B2AEFD7EB893}" dt="2024-09-27T12:54:47.943" v="3061" actId="47"/>
        <pc:sldMkLst>
          <pc:docMk/>
          <pc:sldMk cId="2534208734" sldId="288"/>
        </pc:sldMkLst>
        <pc:spChg chg="mod ord">
          <ac:chgData name="Preeth Nazareth" userId="e89e80fa2d73989d" providerId="LiveId" clId="{2A783AA9-661A-4481-B056-B2AEFD7EB893}" dt="2024-09-27T12:54:44.511" v="3060" actId="21"/>
          <ac:spMkLst>
            <pc:docMk/>
            <pc:sldMk cId="2534208734" sldId="288"/>
            <ac:spMk id="2" creationId="{B0FF74E5-2101-87F0-7086-1B6B360586CA}"/>
          </ac:spMkLst>
        </pc:spChg>
        <pc:spChg chg="del mod">
          <ac:chgData name="Preeth Nazareth" userId="e89e80fa2d73989d" providerId="LiveId" clId="{2A783AA9-661A-4481-B056-B2AEFD7EB893}" dt="2024-09-27T12:33:14.864" v="2782" actId="3680"/>
          <ac:spMkLst>
            <pc:docMk/>
            <pc:sldMk cId="2534208734" sldId="288"/>
            <ac:spMk id="3" creationId="{7A0B17F9-D43A-DA6D-A9C5-1151C4F5A17D}"/>
          </ac:spMkLst>
        </pc:spChg>
        <pc:spChg chg="add del">
          <ac:chgData name="Preeth Nazareth" userId="e89e80fa2d73989d" providerId="LiveId" clId="{2A783AA9-661A-4481-B056-B2AEFD7EB893}" dt="2024-09-27T12:36:05.421" v="2849" actId="26606"/>
          <ac:spMkLst>
            <pc:docMk/>
            <pc:sldMk cId="2534208734" sldId="288"/>
            <ac:spMk id="6" creationId="{53B021B3-DE93-4AB7-8A18-CF5F1CED88B8}"/>
          </ac:spMkLst>
        </pc:spChg>
        <pc:spChg chg="add del">
          <ac:chgData name="Preeth Nazareth" userId="e89e80fa2d73989d" providerId="LiveId" clId="{2A783AA9-661A-4481-B056-B2AEFD7EB893}" dt="2024-09-27T12:36:05.421" v="2849" actId="26606"/>
          <ac:spMkLst>
            <pc:docMk/>
            <pc:sldMk cId="2534208734" sldId="288"/>
            <ac:spMk id="7" creationId="{52D502E5-F6B4-4D58-B4AE-FC466FF15EE8}"/>
          </ac:spMkLst>
        </pc:spChg>
        <pc:spChg chg="add del">
          <ac:chgData name="Preeth Nazareth" userId="e89e80fa2d73989d" providerId="LiveId" clId="{2A783AA9-661A-4481-B056-B2AEFD7EB893}" dt="2024-09-27T12:36:05.421" v="2849" actId="26606"/>
          <ac:spMkLst>
            <pc:docMk/>
            <pc:sldMk cId="2534208734" sldId="288"/>
            <ac:spMk id="8" creationId="{9DECDBF4-02B6-4BB4-B65B-B8107AD6A9E8}"/>
          </ac:spMkLst>
        </pc:spChg>
        <pc:spChg chg="add del">
          <ac:chgData name="Preeth Nazareth" userId="e89e80fa2d73989d" providerId="LiveId" clId="{2A783AA9-661A-4481-B056-B2AEFD7EB893}" dt="2024-09-27T12:37:36.294" v="2866"/>
          <ac:spMkLst>
            <pc:docMk/>
            <pc:sldMk cId="2534208734" sldId="288"/>
            <ac:spMk id="9" creationId="{53B021B3-DE93-4AB7-8A18-CF5F1CED88B8}"/>
          </ac:spMkLst>
        </pc:spChg>
        <pc:spChg chg="add del mod">
          <ac:chgData name="Preeth Nazareth" userId="e89e80fa2d73989d" providerId="LiveId" clId="{2A783AA9-661A-4481-B056-B2AEFD7EB893}" dt="2024-09-27T12:37:22.449" v="2863" actId="3680"/>
          <ac:spMkLst>
            <pc:docMk/>
            <pc:sldMk cId="2534208734" sldId="288"/>
            <ac:spMk id="10" creationId="{F8019B72-519C-B196-59E4-09D97AF79B72}"/>
          </ac:spMkLst>
        </pc:spChg>
        <pc:spChg chg="add del">
          <ac:chgData name="Preeth Nazareth" userId="e89e80fa2d73989d" providerId="LiveId" clId="{2A783AA9-661A-4481-B056-B2AEFD7EB893}" dt="2024-09-27T12:37:36.294" v="2866"/>
          <ac:spMkLst>
            <pc:docMk/>
            <pc:sldMk cId="2534208734" sldId="288"/>
            <ac:spMk id="11" creationId="{52D502E5-F6B4-4D58-B4AE-FC466FF15EE8}"/>
          </ac:spMkLst>
        </pc:spChg>
        <pc:spChg chg="add del">
          <ac:chgData name="Preeth Nazareth" userId="e89e80fa2d73989d" providerId="LiveId" clId="{2A783AA9-661A-4481-B056-B2AEFD7EB893}" dt="2024-09-27T12:37:36.294" v="2866"/>
          <ac:spMkLst>
            <pc:docMk/>
            <pc:sldMk cId="2534208734" sldId="288"/>
            <ac:spMk id="13" creationId="{9DECDBF4-02B6-4BB4-B65B-B8107AD6A9E8}"/>
          </ac:spMkLst>
        </pc:spChg>
        <pc:spChg chg="add del mod">
          <ac:chgData name="Preeth Nazareth" userId="e89e80fa2d73989d" providerId="LiveId" clId="{2A783AA9-661A-4481-B056-B2AEFD7EB893}" dt="2024-09-27T12:47:18.825" v="2868" actId="931"/>
          <ac:spMkLst>
            <pc:docMk/>
            <pc:sldMk cId="2534208734" sldId="288"/>
            <ac:spMk id="15" creationId="{27ADFD7A-1014-1238-9D7E-03720537B4E3}"/>
          </ac:spMkLst>
        </pc:spChg>
        <pc:spChg chg="add del">
          <ac:chgData name="Preeth Nazareth" userId="e89e80fa2d73989d" providerId="LiveId" clId="{2A783AA9-661A-4481-B056-B2AEFD7EB893}" dt="2024-09-27T12:51:36.604" v="3022" actId="26606"/>
          <ac:spMkLst>
            <pc:docMk/>
            <pc:sldMk cId="2534208734" sldId="288"/>
            <ac:spMk id="19" creationId="{A8908DB7-C3A6-4FCB-9820-CEE02B398C4A}"/>
          </ac:spMkLst>
        </pc:spChg>
        <pc:spChg chg="add del">
          <ac:chgData name="Preeth Nazareth" userId="e89e80fa2d73989d" providerId="LiveId" clId="{2A783AA9-661A-4481-B056-B2AEFD7EB893}" dt="2024-09-27T12:51:36.604" v="3022" actId="26606"/>
          <ac:spMkLst>
            <pc:docMk/>
            <pc:sldMk cId="2534208734" sldId="288"/>
            <ac:spMk id="20" creationId="{535742DD-1B16-4E9D-B715-0D74B4574A68}"/>
          </ac:spMkLst>
        </pc:spChg>
        <pc:spChg chg="add del">
          <ac:chgData name="Preeth Nazareth" userId="e89e80fa2d73989d" providerId="LiveId" clId="{2A783AA9-661A-4481-B056-B2AEFD7EB893}" dt="2024-09-27T12:48:10.329" v="2900" actId="26606"/>
          <ac:spMkLst>
            <pc:docMk/>
            <pc:sldMk cId="2534208734" sldId="288"/>
            <ac:spMk id="21" creationId="{449C1172-1BB0-C335-F0DF-2244496EFCD3}"/>
          </ac:spMkLst>
        </pc:spChg>
        <pc:spChg chg="add del">
          <ac:chgData name="Preeth Nazareth" userId="e89e80fa2d73989d" providerId="LiveId" clId="{2A783AA9-661A-4481-B056-B2AEFD7EB893}" dt="2024-09-27T12:48:02.114" v="2896" actId="26606"/>
          <ac:spMkLst>
            <pc:docMk/>
            <pc:sldMk cId="2534208734" sldId="288"/>
            <ac:spMk id="22" creationId="{665DBBEF-238B-476B-96AB-8AAC3224ECEA}"/>
          </ac:spMkLst>
        </pc:spChg>
        <pc:spChg chg="add del">
          <ac:chgData name="Preeth Nazareth" userId="e89e80fa2d73989d" providerId="LiveId" clId="{2A783AA9-661A-4481-B056-B2AEFD7EB893}" dt="2024-09-27T12:51:36.604" v="3022" actId="26606"/>
          <ac:spMkLst>
            <pc:docMk/>
            <pc:sldMk cId="2534208734" sldId="288"/>
            <ac:spMk id="23" creationId="{B9AD5B09-A6A7-DE54-9FAB-FC8A01FFA2CB}"/>
          </ac:spMkLst>
        </pc:spChg>
        <pc:spChg chg="add del">
          <ac:chgData name="Preeth Nazareth" userId="e89e80fa2d73989d" providerId="LiveId" clId="{2A783AA9-661A-4481-B056-B2AEFD7EB893}" dt="2024-09-27T12:48:02.114" v="2896" actId="26606"/>
          <ac:spMkLst>
            <pc:docMk/>
            <pc:sldMk cId="2534208734" sldId="288"/>
            <ac:spMk id="24" creationId="{3FCFB1DE-0B7E-48CC-BA90-B2AB0889F9D6}"/>
          </ac:spMkLst>
        </pc:spChg>
        <pc:spChg chg="add del">
          <ac:chgData name="Preeth Nazareth" userId="e89e80fa2d73989d" providerId="LiveId" clId="{2A783AA9-661A-4481-B056-B2AEFD7EB893}" dt="2024-09-27T12:48:04.376" v="2898" actId="26606"/>
          <ac:spMkLst>
            <pc:docMk/>
            <pc:sldMk cId="2534208734" sldId="288"/>
            <ac:spMk id="27" creationId="{37C89E4B-3C9F-44B9-8B86-D9E3D112D8EC}"/>
          </ac:spMkLst>
        </pc:spChg>
        <pc:spChg chg="add del">
          <ac:chgData name="Preeth Nazareth" userId="e89e80fa2d73989d" providerId="LiveId" clId="{2A783AA9-661A-4481-B056-B2AEFD7EB893}" dt="2024-09-27T12:48:10.329" v="2900" actId="26606"/>
          <ac:spMkLst>
            <pc:docMk/>
            <pc:sldMk cId="2534208734" sldId="288"/>
            <ac:spMk id="30" creationId="{2B97F24A-32CE-4C1C-A50D-3016B394DCFB}"/>
          </ac:spMkLst>
        </pc:spChg>
        <pc:spChg chg="add del">
          <ac:chgData name="Preeth Nazareth" userId="e89e80fa2d73989d" providerId="LiveId" clId="{2A783AA9-661A-4481-B056-B2AEFD7EB893}" dt="2024-09-27T12:48:10.329" v="2900" actId="26606"/>
          <ac:spMkLst>
            <pc:docMk/>
            <pc:sldMk cId="2534208734" sldId="288"/>
            <ac:spMk id="31" creationId="{CD8B4F24-440B-49E9-B85D-733523DC064B}"/>
          </ac:spMkLst>
        </pc:spChg>
        <pc:spChg chg="add del">
          <ac:chgData name="Preeth Nazareth" userId="e89e80fa2d73989d" providerId="LiveId" clId="{2A783AA9-661A-4481-B056-B2AEFD7EB893}" dt="2024-09-27T12:48:45.881" v="2911" actId="26606"/>
          <ac:spMkLst>
            <pc:docMk/>
            <pc:sldMk cId="2534208734" sldId="288"/>
            <ac:spMk id="33" creationId="{665DBBEF-238B-476B-96AB-8AAC3224ECEA}"/>
          </ac:spMkLst>
        </pc:spChg>
        <pc:spChg chg="add del">
          <ac:chgData name="Preeth Nazareth" userId="e89e80fa2d73989d" providerId="LiveId" clId="{2A783AA9-661A-4481-B056-B2AEFD7EB893}" dt="2024-09-27T12:48:45.881" v="2911" actId="26606"/>
          <ac:spMkLst>
            <pc:docMk/>
            <pc:sldMk cId="2534208734" sldId="288"/>
            <ac:spMk id="34" creationId="{3FCFB1DE-0B7E-48CC-BA90-B2AB0889F9D6}"/>
          </ac:spMkLst>
        </pc:spChg>
        <pc:spChg chg="add del">
          <ac:chgData name="Preeth Nazareth" userId="e89e80fa2d73989d" providerId="LiveId" clId="{2A783AA9-661A-4481-B056-B2AEFD7EB893}" dt="2024-09-27T12:48:45.881" v="2910" actId="26606"/>
          <ac:spMkLst>
            <pc:docMk/>
            <pc:sldMk cId="2534208734" sldId="288"/>
            <ac:spMk id="38" creationId="{9013A536-9A52-E94E-FA1B-A73FA0B41678}"/>
          </ac:spMkLst>
        </pc:spChg>
        <pc:spChg chg="add del">
          <ac:chgData name="Preeth Nazareth" userId="e89e80fa2d73989d" providerId="LiveId" clId="{2A783AA9-661A-4481-B056-B2AEFD7EB893}" dt="2024-09-27T12:49:58.843" v="2980" actId="26606"/>
          <ac:spMkLst>
            <pc:docMk/>
            <pc:sldMk cId="2534208734" sldId="288"/>
            <ac:spMk id="39" creationId="{6AA24DE7-C336-4994-8C52-D9B3F3D0FA4D}"/>
          </ac:spMkLst>
        </pc:spChg>
        <pc:spChg chg="add del">
          <ac:chgData name="Preeth Nazareth" userId="e89e80fa2d73989d" providerId="LiveId" clId="{2A783AA9-661A-4481-B056-B2AEFD7EB893}" dt="2024-09-27T12:48:45.881" v="2910" actId="26606"/>
          <ac:spMkLst>
            <pc:docMk/>
            <pc:sldMk cId="2534208734" sldId="288"/>
            <ac:spMk id="41" creationId="{B6FACB3C-9069-4791-BC5C-0DB7CD19B853}"/>
          </ac:spMkLst>
        </pc:spChg>
        <pc:spChg chg="add del">
          <ac:chgData name="Preeth Nazareth" userId="e89e80fa2d73989d" providerId="LiveId" clId="{2A783AA9-661A-4481-B056-B2AEFD7EB893}" dt="2024-09-27T12:52:32.498" v="3038" actId="26606"/>
          <ac:spMkLst>
            <pc:docMk/>
            <pc:sldMk cId="2534208734" sldId="288"/>
            <ac:spMk id="42" creationId="{6753252F-4873-4F63-801D-CC719279A7D5}"/>
          </ac:spMkLst>
        </pc:spChg>
        <pc:spChg chg="add del">
          <ac:chgData name="Preeth Nazareth" userId="e89e80fa2d73989d" providerId="LiveId" clId="{2A783AA9-661A-4481-B056-B2AEFD7EB893}" dt="2024-09-27T12:48:45.881" v="2910" actId="26606"/>
          <ac:spMkLst>
            <pc:docMk/>
            <pc:sldMk cId="2534208734" sldId="288"/>
            <ac:spMk id="43" creationId="{71F2038E-D777-4B76-81DD-DD13EE91B9DD}"/>
          </ac:spMkLst>
        </pc:spChg>
        <pc:spChg chg="add del">
          <ac:chgData name="Preeth Nazareth" userId="e89e80fa2d73989d" providerId="LiveId" clId="{2A783AA9-661A-4481-B056-B2AEFD7EB893}" dt="2024-09-27T12:49:48.335" v="2969" actId="26606"/>
          <ac:spMkLst>
            <pc:docMk/>
            <pc:sldMk cId="2534208734" sldId="288"/>
            <ac:spMk id="44" creationId="{665DBBEF-238B-476B-96AB-8AAC3224ECEA}"/>
          </ac:spMkLst>
        </pc:spChg>
        <pc:spChg chg="add del">
          <ac:chgData name="Preeth Nazareth" userId="e89e80fa2d73989d" providerId="LiveId" clId="{2A783AA9-661A-4481-B056-B2AEFD7EB893}" dt="2024-09-27T12:49:48.335" v="2969" actId="26606"/>
          <ac:spMkLst>
            <pc:docMk/>
            <pc:sldMk cId="2534208734" sldId="288"/>
            <ac:spMk id="46" creationId="{3FCFB1DE-0B7E-48CC-BA90-B2AB0889F9D6}"/>
          </ac:spMkLst>
        </pc:spChg>
        <pc:spChg chg="add del">
          <ac:chgData name="Preeth Nazareth" userId="e89e80fa2d73989d" providerId="LiveId" clId="{2A783AA9-661A-4481-B056-B2AEFD7EB893}" dt="2024-09-27T12:52:32.498" v="3038" actId="26606"/>
          <ac:spMkLst>
            <pc:docMk/>
            <pc:sldMk cId="2534208734" sldId="288"/>
            <ac:spMk id="47" creationId="{047C8CCB-F95D-4249-92DD-651249D3535A}"/>
          </ac:spMkLst>
        </pc:spChg>
        <pc:spChg chg="add del">
          <ac:chgData name="Preeth Nazareth" userId="e89e80fa2d73989d" providerId="LiveId" clId="{2A783AA9-661A-4481-B056-B2AEFD7EB893}" dt="2024-09-27T12:52:43.956" v="3041" actId="26606"/>
          <ac:spMkLst>
            <pc:docMk/>
            <pc:sldMk cId="2534208734" sldId="288"/>
            <ac:spMk id="52" creationId="{6AA24DE7-C336-4994-8C52-D9B3F3D0FA4D}"/>
          </ac:spMkLst>
        </pc:spChg>
        <pc:spChg chg="add del">
          <ac:chgData name="Preeth Nazareth" userId="e89e80fa2d73989d" providerId="LiveId" clId="{2A783AA9-661A-4481-B056-B2AEFD7EB893}" dt="2024-09-27T12:53:02.982" v="3046" actId="26606"/>
          <ac:spMkLst>
            <pc:docMk/>
            <pc:sldMk cId="2534208734" sldId="288"/>
            <ac:spMk id="57" creationId="{6AA24DE7-C336-4994-8C52-D9B3F3D0FA4D}"/>
          </ac:spMkLst>
        </pc:spChg>
        <pc:spChg chg="add del">
          <ac:chgData name="Preeth Nazareth" userId="e89e80fa2d73989d" providerId="LiveId" clId="{2A783AA9-661A-4481-B056-B2AEFD7EB893}" dt="2024-09-27T12:53:41.758" v="3054" actId="26606"/>
          <ac:spMkLst>
            <pc:docMk/>
            <pc:sldMk cId="2534208734" sldId="288"/>
            <ac:spMk id="62" creationId="{665DBBEF-238B-476B-96AB-8AAC3224ECEA}"/>
          </ac:spMkLst>
        </pc:spChg>
        <pc:spChg chg="add del">
          <ac:chgData name="Preeth Nazareth" userId="e89e80fa2d73989d" providerId="LiveId" clId="{2A783AA9-661A-4481-B056-B2AEFD7EB893}" dt="2024-09-27T12:53:41.758" v="3054" actId="26606"/>
          <ac:spMkLst>
            <pc:docMk/>
            <pc:sldMk cId="2534208734" sldId="288"/>
            <ac:spMk id="64" creationId="{3FCFB1DE-0B7E-48CC-BA90-B2AB0889F9D6}"/>
          </ac:spMkLst>
        </pc:spChg>
        <pc:spChg chg="add del">
          <ac:chgData name="Preeth Nazareth" userId="e89e80fa2d73989d" providerId="LiveId" clId="{2A783AA9-661A-4481-B056-B2AEFD7EB893}" dt="2024-09-27T12:54:16.643" v="3059" actId="26606"/>
          <ac:spMkLst>
            <pc:docMk/>
            <pc:sldMk cId="2534208734" sldId="288"/>
            <ac:spMk id="69" creationId="{665DBBEF-238B-476B-96AB-8AAC3224ECEA}"/>
          </ac:spMkLst>
        </pc:spChg>
        <pc:spChg chg="add del">
          <ac:chgData name="Preeth Nazareth" userId="e89e80fa2d73989d" providerId="LiveId" clId="{2A783AA9-661A-4481-B056-B2AEFD7EB893}" dt="2024-09-27T12:54:16.643" v="3059" actId="26606"/>
          <ac:spMkLst>
            <pc:docMk/>
            <pc:sldMk cId="2534208734" sldId="288"/>
            <ac:spMk id="71" creationId="{3FCFB1DE-0B7E-48CC-BA90-B2AB0889F9D6}"/>
          </ac:spMkLst>
        </pc:spChg>
        <pc:spChg chg="add">
          <ac:chgData name="Preeth Nazareth" userId="e89e80fa2d73989d" providerId="LiveId" clId="{2A783AA9-661A-4481-B056-B2AEFD7EB893}" dt="2024-09-27T12:54:16.643" v="3059" actId="26606"/>
          <ac:spMkLst>
            <pc:docMk/>
            <pc:sldMk cId="2534208734" sldId="288"/>
            <ac:spMk id="76" creationId="{BA79A7CF-01AF-4178-9369-94E0C90EB046}"/>
          </ac:spMkLst>
        </pc:spChg>
        <pc:spChg chg="add">
          <ac:chgData name="Preeth Nazareth" userId="e89e80fa2d73989d" providerId="LiveId" clId="{2A783AA9-661A-4481-B056-B2AEFD7EB893}" dt="2024-09-27T12:54:16.643" v="3059" actId="26606"/>
          <ac:spMkLst>
            <pc:docMk/>
            <pc:sldMk cId="2534208734" sldId="288"/>
            <ac:spMk id="78" creationId="{99413ED5-9ED4-4772-BCE4-2BCAE6B12E35}"/>
          </ac:spMkLst>
        </pc:spChg>
        <pc:spChg chg="add">
          <ac:chgData name="Preeth Nazareth" userId="e89e80fa2d73989d" providerId="LiveId" clId="{2A783AA9-661A-4481-B056-B2AEFD7EB893}" dt="2024-09-27T12:54:16.643" v="3059" actId="26606"/>
          <ac:spMkLst>
            <pc:docMk/>
            <pc:sldMk cId="2534208734" sldId="288"/>
            <ac:spMk id="80" creationId="{04357C93-F0CB-4A1C-8F77-4E9063789819}"/>
          </ac:spMkLst>
        </pc:spChg>
        <pc:spChg chg="add">
          <ac:chgData name="Preeth Nazareth" userId="e89e80fa2d73989d" providerId="LiveId" clId="{2A783AA9-661A-4481-B056-B2AEFD7EB893}" dt="2024-09-27T12:54:16.643" v="3059" actId="26606"/>
          <ac:spMkLst>
            <pc:docMk/>
            <pc:sldMk cId="2534208734" sldId="288"/>
            <ac:spMk id="82" creationId="{90F533E9-6690-41A8-A372-4C6C622D028D}"/>
          </ac:spMkLst>
        </pc:spChg>
        <pc:grpChg chg="add del">
          <ac:chgData name="Preeth Nazareth" userId="e89e80fa2d73989d" providerId="LiveId" clId="{2A783AA9-661A-4481-B056-B2AEFD7EB893}" dt="2024-09-27T12:48:45.881" v="2910" actId="26606"/>
          <ac:grpSpMkLst>
            <pc:docMk/>
            <pc:sldMk cId="2534208734" sldId="288"/>
            <ac:grpSpMk id="45" creationId="{DD354807-230F-4402-B1B9-F733A8F1F190}"/>
          </ac:grpSpMkLst>
        </pc:grpChg>
        <pc:graphicFrameChg chg="add del mod ord modGraphic">
          <ac:chgData name="Preeth Nazareth" userId="e89e80fa2d73989d" providerId="LiveId" clId="{2A783AA9-661A-4481-B056-B2AEFD7EB893}" dt="2024-09-27T12:36:35.845" v="2862" actId="478"/>
          <ac:graphicFrameMkLst>
            <pc:docMk/>
            <pc:sldMk cId="2534208734" sldId="288"/>
            <ac:graphicFrameMk id="4" creationId="{FFD025AE-59B2-0367-EE46-B12D84228490}"/>
          </ac:graphicFrameMkLst>
        </pc:graphicFrameChg>
        <pc:graphicFrameChg chg="add del mod ord modGraphic">
          <ac:chgData name="Preeth Nazareth" userId="e89e80fa2d73989d" providerId="LiveId" clId="{2A783AA9-661A-4481-B056-B2AEFD7EB893}" dt="2024-09-27T12:47:05.004" v="2867" actId="478"/>
          <ac:graphicFrameMkLst>
            <pc:docMk/>
            <pc:sldMk cId="2534208734" sldId="288"/>
            <ac:graphicFrameMk id="12" creationId="{98BCAA0F-70AC-F8E2-34C1-402495BFC80A}"/>
          </ac:graphicFrameMkLst>
        </pc:graphicFrameChg>
        <pc:picChg chg="add mod">
          <ac:chgData name="Preeth Nazareth" userId="e89e80fa2d73989d" providerId="LiveId" clId="{2A783AA9-661A-4481-B056-B2AEFD7EB893}" dt="2024-09-27T12:54:16.643" v="3059" actId="26606"/>
          <ac:picMkLst>
            <pc:docMk/>
            <pc:sldMk cId="2534208734" sldId="288"/>
            <ac:picMk id="17" creationId="{81F894D0-24B9-228F-D1C4-29AAF27BBE70}"/>
          </ac:picMkLst>
        </pc:picChg>
        <pc:cxnChg chg="add del">
          <ac:chgData name="Preeth Nazareth" userId="e89e80fa2d73989d" providerId="LiveId" clId="{2A783AA9-661A-4481-B056-B2AEFD7EB893}" dt="2024-09-27T12:48:04.376" v="2898" actId="26606"/>
          <ac:cxnSpMkLst>
            <pc:docMk/>
            <pc:sldMk cId="2534208734" sldId="288"/>
            <ac:cxnSpMk id="26" creationId="{D891E407-403B-4764-86C9-33A56D3BCAA3}"/>
          </ac:cxnSpMkLst>
        </pc:cxnChg>
        <pc:cxnChg chg="add del">
          <ac:chgData name="Preeth Nazareth" userId="e89e80fa2d73989d" providerId="LiveId" clId="{2A783AA9-661A-4481-B056-B2AEFD7EB893}" dt="2024-09-27T12:48:04.376" v="2898" actId="26606"/>
          <ac:cxnSpMkLst>
            <pc:docMk/>
            <pc:sldMk cId="2534208734" sldId="288"/>
            <ac:cxnSpMk id="28" creationId="{AA2EAA10-076F-46BD-8F0F-B9A2FB77A85C}"/>
          </ac:cxnSpMkLst>
        </pc:cxnChg>
      </pc:sldChg>
      <pc:sldChg chg="addSp delSp modSp new del mod setBg delDesignElem">
        <pc:chgData name="Preeth Nazareth" userId="e89e80fa2d73989d" providerId="LiveId" clId="{2A783AA9-661A-4481-B056-B2AEFD7EB893}" dt="2024-09-29T09:37:05.420" v="6367" actId="47"/>
        <pc:sldMkLst>
          <pc:docMk/>
          <pc:sldMk cId="3147854279" sldId="289"/>
        </pc:sldMkLst>
        <pc:spChg chg="mod">
          <ac:chgData name="Preeth Nazareth" userId="e89e80fa2d73989d" providerId="LiveId" clId="{2A783AA9-661A-4481-B056-B2AEFD7EB893}" dt="2024-09-29T09:36:34.695" v="6364" actId="1076"/>
          <ac:spMkLst>
            <pc:docMk/>
            <pc:sldMk cId="3147854279" sldId="289"/>
            <ac:spMk id="2" creationId="{5EE4F8EF-4DCD-A51A-CCB6-A2BAF11AD5E8}"/>
          </ac:spMkLst>
        </pc:spChg>
        <pc:spChg chg="del mod">
          <ac:chgData name="Preeth Nazareth" userId="e89e80fa2d73989d" providerId="LiveId" clId="{2A783AA9-661A-4481-B056-B2AEFD7EB893}" dt="2024-09-28T03:29:38.433" v="3469" actId="931"/>
          <ac:spMkLst>
            <pc:docMk/>
            <pc:sldMk cId="3147854279" sldId="289"/>
            <ac:spMk id="3" creationId="{E0E7FF4D-837C-C142-69E5-D4DE956EE215}"/>
          </ac:spMkLst>
        </pc:spChg>
        <pc:spChg chg="add mod">
          <ac:chgData name="Preeth Nazareth" userId="e89e80fa2d73989d" providerId="LiveId" clId="{2A783AA9-661A-4481-B056-B2AEFD7EB893}" dt="2024-09-29T09:36:34.695" v="6364" actId="1076"/>
          <ac:spMkLst>
            <pc:docMk/>
            <pc:sldMk cId="3147854279" sldId="289"/>
            <ac:spMk id="6" creationId="{C957BE4F-A658-6BF1-253F-DD3A6F56575D}"/>
          </ac:spMkLst>
        </pc:spChg>
        <pc:spChg chg="add del">
          <ac:chgData name="Preeth Nazareth" userId="e89e80fa2d73989d" providerId="LiveId" clId="{2A783AA9-661A-4481-B056-B2AEFD7EB893}" dt="2024-09-28T03:32:14.216" v="3520" actId="26606"/>
          <ac:spMkLst>
            <pc:docMk/>
            <pc:sldMk cId="3147854279" sldId="289"/>
            <ac:spMk id="7" creationId="{B1595A09-E336-4D1B-9B3A-06A2287A54E2}"/>
          </ac:spMkLst>
        </pc:spChg>
        <pc:spChg chg="add del">
          <ac:chgData name="Preeth Nazareth" userId="e89e80fa2d73989d" providerId="LiveId" clId="{2A783AA9-661A-4481-B056-B2AEFD7EB893}" dt="2024-09-28T03:32:14.216" v="3520" actId="26606"/>
          <ac:spMkLst>
            <pc:docMk/>
            <pc:sldMk cId="3147854279" sldId="289"/>
            <ac:spMk id="8" creationId="{3540989C-C7B8-473B-BF87-6F2DA6A90006}"/>
          </ac:spMkLst>
        </pc:spChg>
        <pc:spChg chg="add del">
          <ac:chgData name="Preeth Nazareth" userId="e89e80fa2d73989d" providerId="LiveId" clId="{2A783AA9-661A-4481-B056-B2AEFD7EB893}" dt="2024-09-28T03:30:22.084" v="3490" actId="26606"/>
          <ac:spMkLst>
            <pc:docMk/>
            <pc:sldMk cId="3147854279" sldId="289"/>
            <ac:spMk id="9" creationId="{DFB7C154-D943-3A53-69EC-DCCB0E942523}"/>
          </ac:spMkLst>
        </pc:spChg>
        <pc:spChg chg="add del">
          <ac:chgData name="Preeth Nazareth" userId="e89e80fa2d73989d" providerId="LiveId" clId="{2A783AA9-661A-4481-B056-B2AEFD7EB893}" dt="2024-09-28T03:30:09.095" v="3486" actId="26606"/>
          <ac:spMkLst>
            <pc:docMk/>
            <pc:sldMk cId="3147854279" sldId="289"/>
            <ac:spMk id="10" creationId="{A4AC5506-6312-4701-8D3C-40187889A947}"/>
          </ac:spMkLst>
        </pc:spChg>
        <pc:spChg chg="add del">
          <ac:chgData name="Preeth Nazareth" userId="e89e80fa2d73989d" providerId="LiveId" clId="{2A783AA9-661A-4481-B056-B2AEFD7EB893}" dt="2024-09-28T03:31:50.502" v="3519" actId="478"/>
          <ac:spMkLst>
            <pc:docMk/>
            <pc:sldMk cId="3147854279" sldId="289"/>
            <ac:spMk id="11" creationId="{F7D723A2-89B3-5903-777F-C9CDBAA92090}"/>
          </ac:spMkLst>
        </pc:spChg>
        <pc:spChg chg="add del">
          <ac:chgData name="Preeth Nazareth" userId="e89e80fa2d73989d" providerId="LiveId" clId="{2A783AA9-661A-4481-B056-B2AEFD7EB893}" dt="2024-09-28T03:30:10.884" v="3488" actId="26606"/>
          <ac:spMkLst>
            <pc:docMk/>
            <pc:sldMk cId="3147854279" sldId="289"/>
            <ac:spMk id="12" creationId="{1199E1B1-A8C0-4FE8-A5A8-1CB41D69F857}"/>
          </ac:spMkLst>
        </pc:spChg>
        <pc:spChg chg="add del">
          <ac:chgData name="Preeth Nazareth" userId="e89e80fa2d73989d" providerId="LiveId" clId="{2A783AA9-661A-4481-B056-B2AEFD7EB893}" dt="2024-09-28T03:30:10.884" v="3488" actId="26606"/>
          <ac:spMkLst>
            <pc:docMk/>
            <pc:sldMk cId="3147854279" sldId="289"/>
            <ac:spMk id="13" creationId="{A8384FB5-9ADC-4DDC-881B-597D56F5B15D}"/>
          </ac:spMkLst>
        </pc:spChg>
        <pc:spChg chg="add del">
          <ac:chgData name="Preeth Nazareth" userId="e89e80fa2d73989d" providerId="LiveId" clId="{2A783AA9-661A-4481-B056-B2AEFD7EB893}" dt="2024-09-28T03:30:10.884" v="3488" actId="26606"/>
          <ac:spMkLst>
            <pc:docMk/>
            <pc:sldMk cId="3147854279" sldId="289"/>
            <ac:spMk id="14" creationId="{84A8DE83-DE75-4B41-9DB4-A7EC0B0DEC0B}"/>
          </ac:spMkLst>
        </pc:spChg>
        <pc:spChg chg="add del">
          <ac:chgData name="Preeth Nazareth" userId="e89e80fa2d73989d" providerId="LiveId" clId="{2A783AA9-661A-4481-B056-B2AEFD7EB893}" dt="2024-09-28T03:58:54.693" v="4053"/>
          <ac:spMkLst>
            <pc:docMk/>
            <pc:sldMk cId="3147854279" sldId="289"/>
            <ac:spMk id="15" creationId="{670CEDEF-4F34-412E-84EE-329C1E936AF5}"/>
          </ac:spMkLst>
        </pc:spChg>
        <pc:spChg chg="add del">
          <ac:chgData name="Preeth Nazareth" userId="e89e80fa2d73989d" providerId="LiveId" clId="{2A783AA9-661A-4481-B056-B2AEFD7EB893}" dt="2024-09-28T03:30:10.884" v="3488" actId="26606"/>
          <ac:spMkLst>
            <pc:docMk/>
            <pc:sldMk cId="3147854279" sldId="289"/>
            <ac:spMk id="16" creationId="{A7009A0A-BEF5-4EAC-AF15-E4F9F002E239}"/>
          </ac:spMkLst>
        </pc:spChg>
        <pc:spChg chg="add del">
          <ac:chgData name="Preeth Nazareth" userId="e89e80fa2d73989d" providerId="LiveId" clId="{2A783AA9-661A-4481-B056-B2AEFD7EB893}" dt="2024-09-28T03:58:54.693" v="4053"/>
          <ac:spMkLst>
            <pc:docMk/>
            <pc:sldMk cId="3147854279" sldId="289"/>
            <ac:spMk id="17" creationId="{BCED4D40-4B67-4331-AC48-79B82B4A47D8}"/>
          </ac:spMkLst>
        </pc:spChg>
        <pc:spChg chg="add del">
          <ac:chgData name="Preeth Nazareth" userId="e89e80fa2d73989d" providerId="LiveId" clId="{2A783AA9-661A-4481-B056-B2AEFD7EB893}" dt="2024-09-28T03:30:22.084" v="3490" actId="26606"/>
          <ac:spMkLst>
            <pc:docMk/>
            <pc:sldMk cId="3147854279" sldId="289"/>
            <ac:spMk id="18" creationId="{B1595A09-E336-4D1B-9B3A-06A2287A54E2}"/>
          </ac:spMkLst>
        </pc:spChg>
        <pc:spChg chg="add del">
          <ac:chgData name="Preeth Nazareth" userId="e89e80fa2d73989d" providerId="LiveId" clId="{2A783AA9-661A-4481-B056-B2AEFD7EB893}" dt="2024-09-28T03:30:22.084" v="3490" actId="26606"/>
          <ac:spMkLst>
            <pc:docMk/>
            <pc:sldMk cId="3147854279" sldId="289"/>
            <ac:spMk id="19" creationId="{3540989C-C7B8-473B-BF87-6F2DA6A90006}"/>
          </ac:spMkLst>
        </pc:spChg>
        <pc:spChg chg="add del">
          <ac:chgData name="Preeth Nazareth" userId="e89e80fa2d73989d" providerId="LiveId" clId="{2A783AA9-661A-4481-B056-B2AEFD7EB893}" dt="2024-09-28T03:30:25.657" v="3492" actId="26606"/>
          <ac:spMkLst>
            <pc:docMk/>
            <pc:sldMk cId="3147854279" sldId="289"/>
            <ac:spMk id="21" creationId="{A4AC5506-6312-4701-8D3C-40187889A947}"/>
          </ac:spMkLst>
        </pc:spChg>
        <pc:spChg chg="add del">
          <ac:chgData name="Preeth Nazareth" userId="e89e80fa2d73989d" providerId="LiveId" clId="{2A783AA9-661A-4481-B056-B2AEFD7EB893}" dt="2024-09-28T03:30:28.708" v="3494" actId="26606"/>
          <ac:spMkLst>
            <pc:docMk/>
            <pc:sldMk cId="3147854279" sldId="289"/>
            <ac:spMk id="23" creationId="{A4AC5506-6312-4701-8D3C-40187889A947}"/>
          </ac:spMkLst>
        </pc:spChg>
        <pc:spChg chg="add del">
          <ac:chgData name="Preeth Nazareth" userId="e89e80fa2d73989d" providerId="LiveId" clId="{2A783AA9-661A-4481-B056-B2AEFD7EB893}" dt="2024-09-28T03:30:30.115" v="3496" actId="26606"/>
          <ac:spMkLst>
            <pc:docMk/>
            <pc:sldMk cId="3147854279" sldId="289"/>
            <ac:spMk id="25" creationId="{A8384FB5-9ADC-4DDC-881B-597D56F5B15D}"/>
          </ac:spMkLst>
        </pc:spChg>
        <pc:spChg chg="add del">
          <ac:chgData name="Preeth Nazareth" userId="e89e80fa2d73989d" providerId="LiveId" clId="{2A783AA9-661A-4481-B056-B2AEFD7EB893}" dt="2024-09-28T03:30:30.115" v="3496" actId="26606"/>
          <ac:spMkLst>
            <pc:docMk/>
            <pc:sldMk cId="3147854279" sldId="289"/>
            <ac:spMk id="26" creationId="{1199E1B1-A8C0-4FE8-A5A8-1CB41D69F857}"/>
          </ac:spMkLst>
        </pc:spChg>
        <pc:spChg chg="add del">
          <ac:chgData name="Preeth Nazareth" userId="e89e80fa2d73989d" providerId="LiveId" clId="{2A783AA9-661A-4481-B056-B2AEFD7EB893}" dt="2024-09-28T03:30:30.115" v="3496" actId="26606"/>
          <ac:spMkLst>
            <pc:docMk/>
            <pc:sldMk cId="3147854279" sldId="289"/>
            <ac:spMk id="27" creationId="{84A8DE83-DE75-4B41-9DB4-A7EC0B0DEC0B}"/>
          </ac:spMkLst>
        </pc:spChg>
        <pc:spChg chg="add del">
          <ac:chgData name="Preeth Nazareth" userId="e89e80fa2d73989d" providerId="LiveId" clId="{2A783AA9-661A-4481-B056-B2AEFD7EB893}" dt="2024-09-28T03:30:30.115" v="3496" actId="26606"/>
          <ac:spMkLst>
            <pc:docMk/>
            <pc:sldMk cId="3147854279" sldId="289"/>
            <ac:spMk id="28" creationId="{A7009A0A-BEF5-4EAC-AF15-E4F9F002E239}"/>
          </ac:spMkLst>
        </pc:spChg>
        <pc:spChg chg="add del">
          <ac:chgData name="Preeth Nazareth" userId="e89e80fa2d73989d" providerId="LiveId" clId="{2A783AA9-661A-4481-B056-B2AEFD7EB893}" dt="2024-09-28T03:30:30.904" v="3498" actId="26606"/>
          <ac:spMkLst>
            <pc:docMk/>
            <pc:sldMk cId="3147854279" sldId="289"/>
            <ac:spMk id="30" creationId="{A4AC5506-6312-4701-8D3C-40187889A947}"/>
          </ac:spMkLst>
        </pc:spChg>
        <pc:spChg chg="add del">
          <ac:chgData name="Preeth Nazareth" userId="e89e80fa2d73989d" providerId="LiveId" clId="{2A783AA9-661A-4481-B056-B2AEFD7EB893}" dt="2024-09-28T03:30:38.674" v="3500" actId="26606"/>
          <ac:spMkLst>
            <pc:docMk/>
            <pc:sldMk cId="3147854279" sldId="289"/>
            <ac:spMk id="32" creationId="{B1595A09-E336-4D1B-9B3A-06A2287A54E2}"/>
          </ac:spMkLst>
        </pc:spChg>
        <pc:spChg chg="add del">
          <ac:chgData name="Preeth Nazareth" userId="e89e80fa2d73989d" providerId="LiveId" clId="{2A783AA9-661A-4481-B056-B2AEFD7EB893}" dt="2024-09-28T03:30:38.674" v="3500" actId="26606"/>
          <ac:spMkLst>
            <pc:docMk/>
            <pc:sldMk cId="3147854279" sldId="289"/>
            <ac:spMk id="33" creationId="{3540989C-C7B8-473B-BF87-6F2DA6A90006}"/>
          </ac:spMkLst>
        </pc:spChg>
        <pc:spChg chg="add del">
          <ac:chgData name="Preeth Nazareth" userId="e89e80fa2d73989d" providerId="LiveId" clId="{2A783AA9-661A-4481-B056-B2AEFD7EB893}" dt="2024-09-28T03:30:38.674" v="3500" actId="26606"/>
          <ac:spMkLst>
            <pc:docMk/>
            <pc:sldMk cId="3147854279" sldId="289"/>
            <ac:spMk id="34" creationId="{DFB7C154-D943-3A53-69EC-DCCB0E942523}"/>
          </ac:spMkLst>
        </pc:spChg>
        <pc:spChg chg="add del">
          <ac:chgData name="Preeth Nazareth" userId="e89e80fa2d73989d" providerId="LiveId" clId="{2A783AA9-661A-4481-B056-B2AEFD7EB893}" dt="2024-09-28T03:30:40.191" v="3502" actId="26606"/>
          <ac:spMkLst>
            <pc:docMk/>
            <pc:sldMk cId="3147854279" sldId="289"/>
            <ac:spMk id="36" creationId="{C1A1C5D3-C053-4EE9-BE1A-419B6E27CCAE}"/>
          </ac:spMkLst>
        </pc:spChg>
        <pc:spChg chg="add del">
          <ac:chgData name="Preeth Nazareth" userId="e89e80fa2d73989d" providerId="LiveId" clId="{2A783AA9-661A-4481-B056-B2AEFD7EB893}" dt="2024-09-28T03:30:40.191" v="3502" actId="26606"/>
          <ac:spMkLst>
            <pc:docMk/>
            <pc:sldMk cId="3147854279" sldId="289"/>
            <ac:spMk id="37" creationId="{A3473CF9-37EB-43E7-89EF-D2D1C53D1DAC}"/>
          </ac:spMkLst>
        </pc:spChg>
        <pc:spChg chg="add del">
          <ac:chgData name="Preeth Nazareth" userId="e89e80fa2d73989d" providerId="LiveId" clId="{2A783AA9-661A-4481-B056-B2AEFD7EB893}" dt="2024-09-28T03:30:40.191" v="3502" actId="26606"/>
          <ac:spMkLst>
            <pc:docMk/>
            <pc:sldMk cId="3147854279" sldId="289"/>
            <ac:spMk id="38" creationId="{586B4EF9-43BA-4655-A6FF-1D8E21574C95}"/>
          </ac:spMkLst>
        </pc:spChg>
        <pc:spChg chg="add del">
          <ac:chgData name="Preeth Nazareth" userId="e89e80fa2d73989d" providerId="LiveId" clId="{2A783AA9-661A-4481-B056-B2AEFD7EB893}" dt="2024-09-28T03:30:41.680" v="3504" actId="26606"/>
          <ac:spMkLst>
            <pc:docMk/>
            <pc:sldMk cId="3147854279" sldId="289"/>
            <ac:spMk id="40" creationId="{1A95671B-3CC6-4792-9114-B74FAEA224E6}"/>
          </ac:spMkLst>
        </pc:spChg>
        <pc:spChg chg="add del">
          <ac:chgData name="Preeth Nazareth" userId="e89e80fa2d73989d" providerId="LiveId" clId="{2A783AA9-661A-4481-B056-B2AEFD7EB893}" dt="2024-09-28T03:30:41.680" v="3504" actId="26606"/>
          <ac:spMkLst>
            <pc:docMk/>
            <pc:sldMk cId="3147854279" sldId="289"/>
            <ac:spMk id="41" creationId="{F2CE51B8-B83E-012B-2A6E-F52F4951E644}"/>
          </ac:spMkLst>
        </pc:spChg>
        <pc:spChg chg="add del">
          <ac:chgData name="Preeth Nazareth" userId="e89e80fa2d73989d" providerId="LiveId" clId="{2A783AA9-661A-4481-B056-B2AEFD7EB893}" dt="2024-09-28T03:31:22.755" v="3514" actId="26606"/>
          <ac:spMkLst>
            <pc:docMk/>
            <pc:sldMk cId="3147854279" sldId="289"/>
            <ac:spMk id="43" creationId="{A8908DB7-C3A6-4FCB-9820-CEE02B398C4A}"/>
          </ac:spMkLst>
        </pc:spChg>
        <pc:spChg chg="add del">
          <ac:chgData name="Preeth Nazareth" userId="e89e80fa2d73989d" providerId="LiveId" clId="{2A783AA9-661A-4481-B056-B2AEFD7EB893}" dt="2024-09-28T03:31:22.755" v="3514" actId="26606"/>
          <ac:spMkLst>
            <pc:docMk/>
            <pc:sldMk cId="3147854279" sldId="289"/>
            <ac:spMk id="44" creationId="{535742DD-1B16-4E9D-B715-0D74B4574A68}"/>
          </ac:spMkLst>
        </pc:spChg>
        <pc:spChg chg="add del mod ord">
          <ac:chgData name="Preeth Nazareth" userId="e89e80fa2d73989d" providerId="LiveId" clId="{2A783AA9-661A-4481-B056-B2AEFD7EB893}" dt="2024-09-28T03:31:22.755" v="3514" actId="26606"/>
          <ac:spMkLst>
            <pc:docMk/>
            <pc:sldMk cId="3147854279" sldId="289"/>
            <ac:spMk id="45" creationId="{70EAAE7A-666C-30ED-84D2-9EE8C855F303}"/>
          </ac:spMkLst>
        </pc:spChg>
        <pc:picChg chg="add mod">
          <ac:chgData name="Preeth Nazareth" userId="e89e80fa2d73989d" providerId="LiveId" clId="{2A783AA9-661A-4481-B056-B2AEFD7EB893}" dt="2024-09-29T09:35:35.423" v="6354" actId="931"/>
          <ac:picMkLst>
            <pc:docMk/>
            <pc:sldMk cId="3147854279" sldId="289"/>
            <ac:picMk id="4" creationId="{9913A3BC-4A4B-A885-E998-E5FE327BD80D}"/>
          </ac:picMkLst>
        </pc:picChg>
        <pc:picChg chg="add del mod">
          <ac:chgData name="Preeth Nazareth" userId="e89e80fa2d73989d" providerId="LiveId" clId="{2A783AA9-661A-4481-B056-B2AEFD7EB893}" dt="2024-09-29T09:36:34.695" v="6364" actId="1076"/>
          <ac:picMkLst>
            <pc:docMk/>
            <pc:sldMk cId="3147854279" sldId="289"/>
            <ac:picMk id="5" creationId="{429006B1-C4A1-848A-DDA0-5963918359A3}"/>
          </ac:picMkLst>
        </pc:picChg>
      </pc:sldChg>
      <pc:sldChg chg="addSp delSp modSp new mod setBg">
        <pc:chgData name="Preeth Nazareth" userId="e89e80fa2d73989d" providerId="LiveId" clId="{2A783AA9-661A-4481-B056-B2AEFD7EB893}" dt="2024-09-29T10:42:34.107" v="7004" actId="113"/>
        <pc:sldMkLst>
          <pc:docMk/>
          <pc:sldMk cId="2366783005" sldId="290"/>
        </pc:sldMkLst>
        <pc:spChg chg="mod">
          <ac:chgData name="Preeth Nazareth" userId="e89e80fa2d73989d" providerId="LiveId" clId="{2A783AA9-661A-4481-B056-B2AEFD7EB893}" dt="2024-09-29T10:09:48.625" v="6652" actId="26606"/>
          <ac:spMkLst>
            <pc:docMk/>
            <pc:sldMk cId="2366783005" sldId="290"/>
            <ac:spMk id="2" creationId="{FD85F360-A2C9-F0F7-797F-4F065B360760}"/>
          </ac:spMkLst>
        </pc:spChg>
        <pc:spChg chg="del mod">
          <ac:chgData name="Preeth Nazareth" userId="e89e80fa2d73989d" providerId="LiveId" clId="{2A783AA9-661A-4481-B056-B2AEFD7EB893}" dt="2024-09-28T02:55:46.790" v="3320" actId="26606"/>
          <ac:spMkLst>
            <pc:docMk/>
            <pc:sldMk cId="2366783005" sldId="290"/>
            <ac:spMk id="3" creationId="{DEE440F4-B29C-A146-4758-C91AC1BDA62B}"/>
          </ac:spMkLst>
        </pc:spChg>
        <pc:spChg chg="add">
          <ac:chgData name="Preeth Nazareth" userId="e89e80fa2d73989d" providerId="LiveId" clId="{2A783AA9-661A-4481-B056-B2AEFD7EB893}" dt="2024-09-29T10:09:48.625" v="6652" actId="26606"/>
          <ac:spMkLst>
            <pc:docMk/>
            <pc:sldMk cId="2366783005" sldId="290"/>
            <ac:spMk id="7" creationId="{BACC6370-2D7E-4714-9D71-7542949D7D5D}"/>
          </ac:spMkLst>
        </pc:spChg>
        <pc:spChg chg="add del">
          <ac:chgData name="Preeth Nazareth" userId="e89e80fa2d73989d" providerId="LiveId" clId="{2A783AA9-661A-4481-B056-B2AEFD7EB893}" dt="2024-09-28T02:55:46.775" v="3319" actId="26606"/>
          <ac:spMkLst>
            <pc:docMk/>
            <pc:sldMk cId="2366783005" sldId="290"/>
            <ac:spMk id="8" creationId="{777A147A-9ED8-46B4-8660-1B3C2AA880B5}"/>
          </ac:spMkLst>
        </pc:spChg>
        <pc:spChg chg="add del">
          <ac:chgData name="Preeth Nazareth" userId="e89e80fa2d73989d" providerId="LiveId" clId="{2A783AA9-661A-4481-B056-B2AEFD7EB893}" dt="2024-09-28T02:55:46.775" v="3319" actId="26606"/>
          <ac:spMkLst>
            <pc:docMk/>
            <pc:sldMk cId="2366783005" sldId="290"/>
            <ac:spMk id="10" creationId="{5D6C15A0-C087-4593-8414-2B4EC1CDC3DE}"/>
          </ac:spMkLst>
        </pc:spChg>
        <pc:spChg chg="add">
          <ac:chgData name="Preeth Nazareth" userId="e89e80fa2d73989d" providerId="LiveId" clId="{2A783AA9-661A-4481-B056-B2AEFD7EB893}" dt="2024-09-29T10:09:48.625" v="6652" actId="26606"/>
          <ac:spMkLst>
            <pc:docMk/>
            <pc:sldMk cId="2366783005" sldId="290"/>
            <ac:spMk id="12" creationId="{F68B3F68-107C-434F-AA38-110D5EA91B85}"/>
          </ac:spMkLst>
        </pc:spChg>
        <pc:spChg chg="add">
          <ac:chgData name="Preeth Nazareth" userId="e89e80fa2d73989d" providerId="LiveId" clId="{2A783AA9-661A-4481-B056-B2AEFD7EB893}" dt="2024-09-29T10:09:48.625" v="6652" actId="26606"/>
          <ac:spMkLst>
            <pc:docMk/>
            <pc:sldMk cId="2366783005" sldId="290"/>
            <ac:spMk id="14" creationId="{AAD0DBB9-1A4B-4391-81D4-CB19F9AB918A}"/>
          </ac:spMkLst>
        </pc:spChg>
        <pc:spChg chg="add">
          <ac:chgData name="Preeth Nazareth" userId="e89e80fa2d73989d" providerId="LiveId" clId="{2A783AA9-661A-4481-B056-B2AEFD7EB893}" dt="2024-09-29T10:09:48.625" v="6652" actId="26606"/>
          <ac:spMkLst>
            <pc:docMk/>
            <pc:sldMk cId="2366783005" sldId="290"/>
            <ac:spMk id="16" creationId="{063BBA22-50EA-4C4D-BE05-F1CE4E63AA56}"/>
          </ac:spMkLst>
        </pc:spChg>
        <pc:graphicFrameChg chg="add mod modGraphic">
          <ac:chgData name="Preeth Nazareth" userId="e89e80fa2d73989d" providerId="LiveId" clId="{2A783AA9-661A-4481-B056-B2AEFD7EB893}" dt="2024-09-29T10:42:34.107" v="7004" actId="113"/>
          <ac:graphicFrameMkLst>
            <pc:docMk/>
            <pc:sldMk cId="2366783005" sldId="290"/>
            <ac:graphicFrameMk id="5" creationId="{6FABB221-0F3B-A06C-1E5A-9620DFECA588}"/>
          </ac:graphicFrameMkLst>
        </pc:graphicFrameChg>
      </pc:sldChg>
      <pc:sldChg chg="addSp delSp modSp new del mod setBg delDesignElem">
        <pc:chgData name="Preeth Nazareth" userId="e89e80fa2d73989d" providerId="LiveId" clId="{2A783AA9-661A-4481-B056-B2AEFD7EB893}" dt="2024-09-29T10:14:42.181" v="6763" actId="47"/>
        <pc:sldMkLst>
          <pc:docMk/>
          <pc:sldMk cId="3575269970" sldId="291"/>
        </pc:sldMkLst>
        <pc:spChg chg="mod">
          <ac:chgData name="Preeth Nazareth" userId="e89e80fa2d73989d" providerId="LiveId" clId="{2A783AA9-661A-4481-B056-B2AEFD7EB893}" dt="2024-09-29T10:11:09.539" v="6656" actId="26606"/>
          <ac:spMkLst>
            <pc:docMk/>
            <pc:sldMk cId="3575269970" sldId="291"/>
            <ac:spMk id="2" creationId="{769EDBE2-798A-4364-BBAC-4EB946FBB9C5}"/>
          </ac:spMkLst>
        </pc:spChg>
        <pc:spChg chg="mod ord">
          <ac:chgData name="Preeth Nazareth" userId="e89e80fa2d73989d" providerId="LiveId" clId="{2A783AA9-661A-4481-B056-B2AEFD7EB893}" dt="2024-09-29T10:11:09.539" v="6656" actId="26606"/>
          <ac:spMkLst>
            <pc:docMk/>
            <pc:sldMk cId="3575269970" sldId="291"/>
            <ac:spMk id="3" creationId="{75CDFF99-E635-6332-905D-92F9AE7F2853}"/>
          </ac:spMkLst>
        </pc:spChg>
        <pc:spChg chg="add del mod">
          <ac:chgData name="Preeth Nazareth" userId="e89e80fa2d73989d" providerId="LiveId" clId="{2A783AA9-661A-4481-B056-B2AEFD7EB893}" dt="2024-09-28T05:36:17.461" v="5326" actId="478"/>
          <ac:spMkLst>
            <pc:docMk/>
            <pc:sldMk cId="3575269970" sldId="291"/>
            <ac:spMk id="8" creationId="{2B1C1FFA-2109-BB7A-FFDF-A6CB21E57A54}"/>
          </ac:spMkLst>
        </pc:spChg>
        <pc:spChg chg="add del">
          <ac:chgData name="Preeth Nazareth" userId="e89e80fa2d73989d" providerId="LiveId" clId="{2A783AA9-661A-4481-B056-B2AEFD7EB893}" dt="2024-09-28T05:55:09.094" v="5556" actId="26606"/>
          <ac:spMkLst>
            <pc:docMk/>
            <pc:sldMk cId="3575269970" sldId="291"/>
            <ac:spMk id="9" creationId="{1E020063-2385-44AC-BD67-258E1F0B9FCE}"/>
          </ac:spMkLst>
        </pc:spChg>
        <pc:spChg chg="add del">
          <ac:chgData name="Preeth Nazareth" userId="e89e80fa2d73989d" providerId="LiveId" clId="{2A783AA9-661A-4481-B056-B2AEFD7EB893}" dt="2024-09-28T03:00:06.073" v="3329" actId="26606"/>
          <ac:spMkLst>
            <pc:docMk/>
            <pc:sldMk cId="3575269970" sldId="291"/>
            <ac:spMk id="10" creationId="{2B97F24A-32CE-4C1C-A50D-3016B394DCFB}"/>
          </ac:spMkLst>
        </pc:spChg>
        <pc:spChg chg="add del">
          <ac:chgData name="Preeth Nazareth" userId="e89e80fa2d73989d" providerId="LiveId" clId="{2A783AA9-661A-4481-B056-B2AEFD7EB893}" dt="2024-09-28T05:55:09.094" v="5556" actId="26606"/>
          <ac:spMkLst>
            <pc:docMk/>
            <pc:sldMk cId="3575269970" sldId="291"/>
            <ac:spMk id="11" creationId="{7E014A0B-5338-4077-AFE9-A90D04D4492B}"/>
          </ac:spMkLst>
        </pc:spChg>
        <pc:spChg chg="add del">
          <ac:chgData name="Preeth Nazareth" userId="e89e80fa2d73989d" providerId="LiveId" clId="{2A783AA9-661A-4481-B056-B2AEFD7EB893}" dt="2024-09-28T03:00:06.073" v="3329" actId="26606"/>
          <ac:spMkLst>
            <pc:docMk/>
            <pc:sldMk cId="3575269970" sldId="291"/>
            <ac:spMk id="12" creationId="{CD8B4F24-440B-49E9-B85D-733523DC064B}"/>
          </ac:spMkLst>
        </pc:spChg>
        <pc:spChg chg="add del">
          <ac:chgData name="Preeth Nazareth" userId="e89e80fa2d73989d" providerId="LiveId" clId="{2A783AA9-661A-4481-B056-B2AEFD7EB893}" dt="2024-09-29T10:10:57.235" v="6654" actId="26606"/>
          <ac:spMkLst>
            <pc:docMk/>
            <pc:sldMk cId="3575269970" sldId="291"/>
            <ac:spMk id="13" creationId="{1B15ED52-F352-441B-82BF-E0EA34836D08}"/>
          </ac:spMkLst>
        </pc:spChg>
        <pc:spChg chg="add del">
          <ac:chgData name="Preeth Nazareth" userId="e89e80fa2d73989d" providerId="LiveId" clId="{2A783AA9-661A-4481-B056-B2AEFD7EB893}" dt="2024-09-28T03:00:14.485" v="3331" actId="26606"/>
          <ac:spMkLst>
            <pc:docMk/>
            <pc:sldMk cId="3575269970" sldId="291"/>
            <ac:spMk id="14" creationId="{A8908DB7-C3A6-4FCB-9820-CEE02B398C4A}"/>
          </ac:spMkLst>
        </pc:spChg>
        <pc:spChg chg="add del">
          <ac:chgData name="Preeth Nazareth" userId="e89e80fa2d73989d" providerId="LiveId" clId="{2A783AA9-661A-4481-B056-B2AEFD7EB893}" dt="2024-09-28T03:00:14.485" v="3331" actId="26606"/>
          <ac:spMkLst>
            <pc:docMk/>
            <pc:sldMk cId="3575269970" sldId="291"/>
            <ac:spMk id="15" creationId="{535742DD-1B16-4E9D-B715-0D74B4574A68}"/>
          </ac:spMkLst>
        </pc:spChg>
        <pc:spChg chg="add del">
          <ac:chgData name="Preeth Nazareth" userId="e89e80fa2d73989d" providerId="LiveId" clId="{2A783AA9-661A-4481-B056-B2AEFD7EB893}" dt="2024-09-28T03:03:11.859" v="3373" actId="26606"/>
          <ac:spMkLst>
            <pc:docMk/>
            <pc:sldMk cId="3575269970" sldId="291"/>
            <ac:spMk id="17" creationId="{2B97F24A-32CE-4C1C-A50D-3016B394DCFB}"/>
          </ac:spMkLst>
        </pc:spChg>
        <pc:spChg chg="add del">
          <ac:chgData name="Preeth Nazareth" userId="e89e80fa2d73989d" providerId="LiveId" clId="{2A783AA9-661A-4481-B056-B2AEFD7EB893}" dt="2024-09-28T03:03:11.859" v="3373" actId="26606"/>
          <ac:spMkLst>
            <pc:docMk/>
            <pc:sldMk cId="3575269970" sldId="291"/>
            <ac:spMk id="18" creationId="{CD8B4F24-440B-49E9-B85D-733523DC064B}"/>
          </ac:spMkLst>
        </pc:spChg>
        <pc:spChg chg="add del">
          <ac:chgData name="Preeth Nazareth" userId="e89e80fa2d73989d" providerId="LiveId" clId="{2A783AA9-661A-4481-B056-B2AEFD7EB893}" dt="2024-09-29T10:10:57.235" v="6654" actId="26606"/>
          <ac:spMkLst>
            <pc:docMk/>
            <pc:sldMk cId="3575269970" sldId="291"/>
            <ac:spMk id="19" creationId="{3B2E3793-BFE6-45A2-9B7B-E18844431C99}"/>
          </ac:spMkLst>
        </pc:spChg>
        <pc:spChg chg="add del">
          <ac:chgData name="Preeth Nazareth" userId="e89e80fa2d73989d" providerId="LiveId" clId="{2A783AA9-661A-4481-B056-B2AEFD7EB893}" dt="2024-09-28T03:03:11.843" v="3372" actId="26606"/>
          <ac:spMkLst>
            <pc:docMk/>
            <pc:sldMk cId="3575269970" sldId="291"/>
            <ac:spMk id="20" creationId="{743AA782-23D1-4521-8CAD-47662984AA08}"/>
          </ac:spMkLst>
        </pc:spChg>
        <pc:spChg chg="add del">
          <ac:chgData name="Preeth Nazareth" userId="e89e80fa2d73989d" providerId="LiveId" clId="{2A783AA9-661A-4481-B056-B2AEFD7EB893}" dt="2024-09-28T03:03:11.843" v="3372" actId="26606"/>
          <ac:spMkLst>
            <pc:docMk/>
            <pc:sldMk cId="3575269970" sldId="291"/>
            <ac:spMk id="21" creationId="{71877DBC-BB60-40F0-AC93-2ACDBAAE60CE}"/>
          </ac:spMkLst>
        </pc:spChg>
        <pc:spChg chg="add del">
          <ac:chgData name="Preeth Nazareth" userId="e89e80fa2d73989d" providerId="LiveId" clId="{2A783AA9-661A-4481-B056-B2AEFD7EB893}" dt="2024-09-28T03:02:40.262" v="3366" actId="26606"/>
          <ac:spMkLst>
            <pc:docMk/>
            <pc:sldMk cId="3575269970" sldId="291"/>
            <ac:spMk id="23" creationId="{2B97F24A-32CE-4C1C-A50D-3016B394DCFB}"/>
          </ac:spMkLst>
        </pc:spChg>
        <pc:spChg chg="add del">
          <ac:chgData name="Preeth Nazareth" userId="e89e80fa2d73989d" providerId="LiveId" clId="{2A783AA9-661A-4481-B056-B2AEFD7EB893}" dt="2024-09-28T03:04:32.049" v="3405" actId="26606"/>
          <ac:spMkLst>
            <pc:docMk/>
            <pc:sldMk cId="3575269970" sldId="291"/>
            <ac:spMk id="24" creationId="{2B97F24A-32CE-4C1C-A50D-3016B394DCFB}"/>
          </ac:spMkLst>
        </pc:spChg>
        <pc:spChg chg="add del">
          <ac:chgData name="Preeth Nazareth" userId="e89e80fa2d73989d" providerId="LiveId" clId="{2A783AA9-661A-4481-B056-B2AEFD7EB893}" dt="2024-09-28T03:02:40.262" v="3366" actId="26606"/>
          <ac:spMkLst>
            <pc:docMk/>
            <pc:sldMk cId="3575269970" sldId="291"/>
            <ac:spMk id="25" creationId="{CD8B4F24-440B-49E9-B85D-733523DC064B}"/>
          </ac:spMkLst>
        </pc:spChg>
        <pc:spChg chg="add del">
          <ac:chgData name="Preeth Nazareth" userId="e89e80fa2d73989d" providerId="LiveId" clId="{2A783AA9-661A-4481-B056-B2AEFD7EB893}" dt="2024-09-28T03:04:32.049" v="3405" actId="26606"/>
          <ac:spMkLst>
            <pc:docMk/>
            <pc:sldMk cId="3575269970" sldId="291"/>
            <ac:spMk id="26" creationId="{CD8B4F24-440B-49E9-B85D-733523DC064B}"/>
          </ac:spMkLst>
        </pc:spChg>
        <pc:spChg chg="add del">
          <ac:chgData name="Preeth Nazareth" userId="e89e80fa2d73989d" providerId="LiveId" clId="{2A783AA9-661A-4481-B056-B2AEFD7EB893}" dt="2024-09-28T03:02:55.455" v="3368" actId="26606"/>
          <ac:spMkLst>
            <pc:docMk/>
            <pc:sldMk cId="3575269970" sldId="291"/>
            <ac:spMk id="27" creationId="{2B97F24A-32CE-4C1C-A50D-3016B394DCFB}"/>
          </ac:spMkLst>
        </pc:spChg>
        <pc:spChg chg="add del">
          <ac:chgData name="Preeth Nazareth" userId="e89e80fa2d73989d" providerId="LiveId" clId="{2A783AA9-661A-4481-B056-B2AEFD7EB893}" dt="2024-09-28T03:02:55.455" v="3368" actId="26606"/>
          <ac:spMkLst>
            <pc:docMk/>
            <pc:sldMk cId="3575269970" sldId="291"/>
            <ac:spMk id="28" creationId="{6357EC4F-235E-4222-A36F-C7878ACE37F2}"/>
          </ac:spMkLst>
        </pc:spChg>
        <pc:spChg chg="add del">
          <ac:chgData name="Preeth Nazareth" userId="e89e80fa2d73989d" providerId="LiveId" clId="{2A783AA9-661A-4481-B056-B2AEFD7EB893}" dt="2024-09-29T10:10:57.235" v="6654" actId="26606"/>
          <ac:spMkLst>
            <pc:docMk/>
            <pc:sldMk cId="3575269970" sldId="291"/>
            <ac:spMk id="29" creationId="{BC4C4868-CB8F-4AF9-9CDB-8108F2C19B67}"/>
          </ac:spMkLst>
        </pc:spChg>
        <pc:spChg chg="add del">
          <ac:chgData name="Preeth Nazareth" userId="e89e80fa2d73989d" providerId="LiveId" clId="{2A783AA9-661A-4481-B056-B2AEFD7EB893}" dt="2024-09-29T10:10:57.235" v="6654" actId="26606"/>
          <ac:spMkLst>
            <pc:docMk/>
            <pc:sldMk cId="3575269970" sldId="291"/>
            <ac:spMk id="30" creationId="{375E0459-6403-40CD-989D-56A4407CA12E}"/>
          </ac:spMkLst>
        </pc:spChg>
        <pc:spChg chg="add del">
          <ac:chgData name="Preeth Nazareth" userId="e89e80fa2d73989d" providerId="LiveId" clId="{2A783AA9-661A-4481-B056-B2AEFD7EB893}" dt="2024-09-28T03:04:57.235" v="3449" actId="26606"/>
          <ac:spMkLst>
            <pc:docMk/>
            <pc:sldMk cId="3575269970" sldId="291"/>
            <ac:spMk id="31" creationId="{743AA782-23D1-4521-8CAD-47662984AA08}"/>
          </ac:spMkLst>
        </pc:spChg>
        <pc:spChg chg="add del">
          <ac:chgData name="Preeth Nazareth" userId="e89e80fa2d73989d" providerId="LiveId" clId="{2A783AA9-661A-4481-B056-B2AEFD7EB893}" dt="2024-09-29T10:10:57.235" v="6654" actId="26606"/>
          <ac:spMkLst>
            <pc:docMk/>
            <pc:sldMk cId="3575269970" sldId="291"/>
            <ac:spMk id="32" creationId="{53E5B1A8-3AC9-4BD1-9BBC-78CA94F2D1BA}"/>
          </ac:spMkLst>
        </pc:spChg>
        <pc:spChg chg="add del">
          <ac:chgData name="Preeth Nazareth" userId="e89e80fa2d73989d" providerId="LiveId" clId="{2A783AA9-661A-4481-B056-B2AEFD7EB893}" dt="2024-09-28T03:04:57.235" v="3449" actId="26606"/>
          <ac:spMkLst>
            <pc:docMk/>
            <pc:sldMk cId="3575269970" sldId="291"/>
            <ac:spMk id="33" creationId="{71877DBC-BB60-40F0-AC93-2ACDBAAE60CE}"/>
          </ac:spMkLst>
        </pc:spChg>
        <pc:spChg chg="add del">
          <ac:chgData name="Preeth Nazareth" userId="e89e80fa2d73989d" providerId="LiveId" clId="{2A783AA9-661A-4481-B056-B2AEFD7EB893}" dt="2024-09-29T10:11:09.539" v="6656" actId="26606"/>
          <ac:spMkLst>
            <pc:docMk/>
            <pc:sldMk cId="3575269970" sldId="291"/>
            <ac:spMk id="34" creationId="{2596F992-698C-48C0-9D89-70DA4CE927EF}"/>
          </ac:spMkLst>
        </pc:spChg>
        <pc:spChg chg="add del">
          <ac:chgData name="Preeth Nazareth" userId="e89e80fa2d73989d" providerId="LiveId" clId="{2A783AA9-661A-4481-B056-B2AEFD7EB893}" dt="2024-09-29T10:11:09.539" v="6656" actId="26606"/>
          <ac:spMkLst>
            <pc:docMk/>
            <pc:sldMk cId="3575269970" sldId="291"/>
            <ac:spMk id="35" creationId="{E7BFF8DC-0AE7-4AD2-9B28-2E5F26D62C30}"/>
          </ac:spMkLst>
        </pc:spChg>
        <pc:spChg chg="add del">
          <ac:chgData name="Preeth Nazareth" userId="e89e80fa2d73989d" providerId="LiveId" clId="{2A783AA9-661A-4481-B056-B2AEFD7EB893}" dt="2024-09-29T10:11:09.539" v="6656" actId="26606"/>
          <ac:spMkLst>
            <pc:docMk/>
            <pc:sldMk cId="3575269970" sldId="291"/>
            <ac:spMk id="36" creationId="{7E0162AD-C6E5-4BF8-A453-76ADB36877D3}"/>
          </ac:spMkLst>
        </pc:spChg>
        <pc:spChg chg="add del">
          <ac:chgData name="Preeth Nazareth" userId="e89e80fa2d73989d" providerId="LiveId" clId="{2A783AA9-661A-4481-B056-B2AEFD7EB893}" dt="2024-09-28T03:05:12.550" v="3455" actId="26606"/>
          <ac:spMkLst>
            <pc:docMk/>
            <pc:sldMk cId="3575269970" sldId="291"/>
            <ac:spMk id="38" creationId="{743AA782-23D1-4521-8CAD-47662984AA08}"/>
          </ac:spMkLst>
        </pc:spChg>
        <pc:spChg chg="add del">
          <ac:chgData name="Preeth Nazareth" userId="e89e80fa2d73989d" providerId="LiveId" clId="{2A783AA9-661A-4481-B056-B2AEFD7EB893}" dt="2024-09-28T05:55:09.079" v="5555" actId="26606"/>
          <ac:spMkLst>
            <pc:docMk/>
            <pc:sldMk cId="3575269970" sldId="291"/>
            <ac:spMk id="39" creationId="{04812C46-200A-4DEB-A05E-3ED6C68C2387}"/>
          </ac:spMkLst>
        </pc:spChg>
        <pc:spChg chg="add del">
          <ac:chgData name="Preeth Nazareth" userId="e89e80fa2d73989d" providerId="LiveId" clId="{2A783AA9-661A-4481-B056-B2AEFD7EB893}" dt="2024-09-28T03:05:12.550" v="3455" actId="26606"/>
          <ac:spMkLst>
            <pc:docMk/>
            <pc:sldMk cId="3575269970" sldId="291"/>
            <ac:spMk id="40" creationId="{650D18FE-0824-4A46-B22C-A86B52E5780A}"/>
          </ac:spMkLst>
        </pc:spChg>
        <pc:spChg chg="add del">
          <ac:chgData name="Preeth Nazareth" userId="e89e80fa2d73989d" providerId="LiveId" clId="{2A783AA9-661A-4481-B056-B2AEFD7EB893}" dt="2024-09-28T05:55:09.079" v="5555" actId="26606"/>
          <ac:spMkLst>
            <pc:docMk/>
            <pc:sldMk cId="3575269970" sldId="291"/>
            <ac:spMk id="44" creationId="{D1EA859B-E555-4109-94F3-6700E046E008}"/>
          </ac:spMkLst>
        </pc:spChg>
        <pc:spChg chg="add del">
          <ac:chgData name="Preeth Nazareth" userId="e89e80fa2d73989d" providerId="LiveId" clId="{2A783AA9-661A-4481-B056-B2AEFD7EB893}" dt="2024-09-28T03:05:22.005" v="3458" actId="26606"/>
          <ac:spMkLst>
            <pc:docMk/>
            <pc:sldMk cId="3575269970" sldId="291"/>
            <ac:spMk id="45" creationId="{2B97F24A-32CE-4C1C-A50D-3016B394DCFB}"/>
          </ac:spMkLst>
        </pc:spChg>
        <pc:spChg chg="add del">
          <ac:chgData name="Preeth Nazareth" userId="e89e80fa2d73989d" providerId="LiveId" clId="{2A783AA9-661A-4481-B056-B2AEFD7EB893}" dt="2024-09-28T05:54:35.347" v="5549" actId="26606"/>
          <ac:spMkLst>
            <pc:docMk/>
            <pc:sldMk cId="3575269970" sldId="291"/>
            <ac:spMk id="46" creationId="{04812C46-200A-4DEB-A05E-3ED6C68C2387}"/>
          </ac:spMkLst>
        </pc:spChg>
        <pc:spChg chg="add del">
          <ac:chgData name="Preeth Nazareth" userId="e89e80fa2d73989d" providerId="LiveId" clId="{2A783AA9-661A-4481-B056-B2AEFD7EB893}" dt="2024-09-28T03:05:22.005" v="3458" actId="26606"/>
          <ac:spMkLst>
            <pc:docMk/>
            <pc:sldMk cId="3575269970" sldId="291"/>
            <ac:spMk id="47" creationId="{CD8B4F24-440B-49E9-B85D-733523DC064B}"/>
          </ac:spMkLst>
        </pc:spChg>
        <pc:spChg chg="add del">
          <ac:chgData name="Preeth Nazareth" userId="e89e80fa2d73989d" providerId="LiveId" clId="{2A783AA9-661A-4481-B056-B2AEFD7EB893}" dt="2024-09-28T05:54:35.347" v="5549" actId="26606"/>
          <ac:spMkLst>
            <pc:docMk/>
            <pc:sldMk cId="3575269970" sldId="291"/>
            <ac:spMk id="48" creationId="{D1EA859B-E555-4109-94F3-6700E046E008}"/>
          </ac:spMkLst>
        </pc:spChg>
        <pc:spChg chg="add del">
          <ac:chgData name="Preeth Nazareth" userId="e89e80fa2d73989d" providerId="LiveId" clId="{2A783AA9-661A-4481-B056-B2AEFD7EB893}" dt="2024-09-28T05:55:33.274" v="5562" actId="26606"/>
          <ac:spMkLst>
            <pc:docMk/>
            <pc:sldMk cId="3575269970" sldId="291"/>
            <ac:spMk id="51" creationId="{0B9EE3F3-89B7-43C3-8651-C4C96830993D}"/>
          </ac:spMkLst>
        </pc:spChg>
        <pc:spChg chg="add del">
          <ac:chgData name="Preeth Nazareth" userId="e89e80fa2d73989d" providerId="LiveId" clId="{2A783AA9-661A-4481-B056-B2AEFD7EB893}" dt="2024-09-28T03:05:27.546" v="3460" actId="26606"/>
          <ac:spMkLst>
            <pc:docMk/>
            <pc:sldMk cId="3575269970" sldId="291"/>
            <ac:spMk id="52" creationId="{A8908DB7-C3A6-4FCB-9820-CEE02B398C4A}"/>
          </ac:spMkLst>
        </pc:spChg>
        <pc:spChg chg="add del">
          <ac:chgData name="Preeth Nazareth" userId="e89e80fa2d73989d" providerId="LiveId" clId="{2A783AA9-661A-4481-B056-B2AEFD7EB893}" dt="2024-09-28T03:05:27.546" v="3460" actId="26606"/>
          <ac:spMkLst>
            <pc:docMk/>
            <pc:sldMk cId="3575269970" sldId="291"/>
            <ac:spMk id="54" creationId="{535742DD-1B16-4E9D-B715-0D74B4574A68}"/>
          </ac:spMkLst>
        </pc:spChg>
        <pc:spChg chg="add del">
          <ac:chgData name="Preeth Nazareth" userId="e89e80fa2d73989d" providerId="LiveId" clId="{2A783AA9-661A-4481-B056-B2AEFD7EB893}" dt="2024-09-28T05:55:33.274" v="5562" actId="26606"/>
          <ac:spMkLst>
            <pc:docMk/>
            <pc:sldMk cId="3575269970" sldId="291"/>
            <ac:spMk id="56" creationId="{33AE4636-AEEC-45D6-84D4-7AC2DA48ECF8}"/>
          </ac:spMkLst>
        </pc:spChg>
        <pc:spChg chg="add del">
          <ac:chgData name="Preeth Nazareth" userId="e89e80fa2d73989d" providerId="LiveId" clId="{2A783AA9-661A-4481-B056-B2AEFD7EB893}" dt="2024-09-28T05:55:33.274" v="5562" actId="26606"/>
          <ac:spMkLst>
            <pc:docMk/>
            <pc:sldMk cId="3575269970" sldId="291"/>
            <ac:spMk id="58" creationId="{8D9CE0F4-2EB2-4F1F-8AAC-DB3571D9FE10}"/>
          </ac:spMkLst>
        </pc:spChg>
        <pc:spChg chg="add del">
          <ac:chgData name="Preeth Nazareth" userId="e89e80fa2d73989d" providerId="LiveId" clId="{2A783AA9-661A-4481-B056-B2AEFD7EB893}" dt="2024-09-28T03:31:31.095" v="3517"/>
          <ac:spMkLst>
            <pc:docMk/>
            <pc:sldMk cId="3575269970" sldId="291"/>
            <ac:spMk id="59" creationId="{2B97F24A-32CE-4C1C-A50D-3016B394DCFB}"/>
          </ac:spMkLst>
        </pc:spChg>
        <pc:spChg chg="add del">
          <ac:chgData name="Preeth Nazareth" userId="e89e80fa2d73989d" providerId="LiveId" clId="{2A783AA9-661A-4481-B056-B2AEFD7EB893}" dt="2024-09-28T03:31:31.095" v="3517"/>
          <ac:spMkLst>
            <pc:docMk/>
            <pc:sldMk cId="3575269970" sldId="291"/>
            <ac:spMk id="61" creationId="{CD8B4F24-440B-49E9-B85D-733523DC064B}"/>
          </ac:spMkLst>
        </pc:spChg>
        <pc:spChg chg="add del">
          <ac:chgData name="Preeth Nazareth" userId="e89e80fa2d73989d" providerId="LiveId" clId="{2A783AA9-661A-4481-B056-B2AEFD7EB893}" dt="2024-09-28T10:15:18.131" v="5986"/>
          <ac:spMkLst>
            <pc:docMk/>
            <pc:sldMk cId="3575269970" sldId="291"/>
            <ac:spMk id="64" creationId="{22587ECF-85E9-4393-9D87-8EB6F3F6C208}"/>
          </ac:spMkLst>
        </pc:spChg>
        <pc:grpChg chg="add del">
          <ac:chgData name="Preeth Nazareth" userId="e89e80fa2d73989d" providerId="LiveId" clId="{2A783AA9-661A-4481-B056-B2AEFD7EB893}" dt="2024-09-28T05:55:09.094" v="5556" actId="26606"/>
          <ac:grpSpMkLst>
            <pc:docMk/>
            <pc:sldMk cId="3575269970" sldId="291"/>
            <ac:grpSpMk id="16" creationId="{78127680-150F-4A90-9950-F66392578116}"/>
          </ac:grpSpMkLst>
        </pc:grpChg>
        <pc:grpChg chg="add del">
          <ac:chgData name="Preeth Nazareth" userId="e89e80fa2d73989d" providerId="LiveId" clId="{2A783AA9-661A-4481-B056-B2AEFD7EB893}" dt="2024-09-28T05:55:09.094" v="5556" actId="26606"/>
          <ac:grpSpMkLst>
            <pc:docMk/>
            <pc:sldMk cId="3575269970" sldId="291"/>
            <ac:grpSpMk id="22" creationId="{466920E5-8640-4C24-A775-8647637094A7}"/>
          </ac:grpSpMkLst>
        </pc:grpChg>
        <pc:grpChg chg="add del">
          <ac:chgData name="Preeth Nazareth" userId="e89e80fa2d73989d" providerId="LiveId" clId="{2A783AA9-661A-4481-B056-B2AEFD7EB893}" dt="2024-09-28T05:54:21.829" v="5547" actId="26606"/>
          <ac:grpSpMkLst>
            <pc:docMk/>
            <pc:sldMk cId="3575269970" sldId="291"/>
            <ac:grpSpMk id="41" creationId="{31C49F18-8757-4E87-5C2E-9D6D7B82BA3B}"/>
          </ac:grpSpMkLst>
        </pc:grpChg>
        <pc:grpChg chg="add del">
          <ac:chgData name="Preeth Nazareth" userId="e89e80fa2d73989d" providerId="LiveId" clId="{2A783AA9-661A-4481-B056-B2AEFD7EB893}" dt="2024-09-28T05:55:42.729" v="5565" actId="26606"/>
          <ac:grpSpMkLst>
            <pc:docMk/>
            <pc:sldMk cId="3575269970" sldId="291"/>
            <ac:grpSpMk id="49" creationId="{31C49F18-8757-4E87-5C2E-9D6D7B82BA3B}"/>
          </ac:grpSpMkLst>
        </pc:grpChg>
        <pc:grpChg chg="add del">
          <ac:chgData name="Preeth Nazareth" userId="e89e80fa2d73989d" providerId="LiveId" clId="{2A783AA9-661A-4481-B056-B2AEFD7EB893}" dt="2024-09-28T05:54:49.342" v="5553" actId="26606"/>
          <ac:grpSpMkLst>
            <pc:docMk/>
            <pc:sldMk cId="3575269970" sldId="291"/>
            <ac:grpSpMk id="50" creationId="{BE589684-54CA-64D8-C963-5F19FF75BF72}"/>
          </ac:grpSpMkLst>
        </pc:grpChg>
        <pc:grpChg chg="add del">
          <ac:chgData name="Preeth Nazareth" userId="e89e80fa2d73989d" providerId="LiveId" clId="{2A783AA9-661A-4481-B056-B2AEFD7EB893}" dt="2024-09-28T05:55:42.727" v="5564" actId="26606"/>
          <ac:grpSpMkLst>
            <pc:docMk/>
            <pc:sldMk cId="3575269970" sldId="291"/>
            <ac:grpSpMk id="60" creationId="{1FD67D68-9B83-C338-8342-3348D8F22347}"/>
          </ac:grpSpMkLst>
        </pc:grpChg>
        <pc:picChg chg="add del mod">
          <ac:chgData name="Preeth Nazareth" userId="e89e80fa2d73989d" providerId="LiveId" clId="{2A783AA9-661A-4481-B056-B2AEFD7EB893}" dt="2024-09-28T03:04:17.726" v="3384" actId="478"/>
          <ac:picMkLst>
            <pc:docMk/>
            <pc:sldMk cId="3575269970" sldId="291"/>
            <ac:picMk id="5" creationId="{F005C915-2181-992A-8E01-59933D20B2EF}"/>
          </ac:picMkLst>
        </pc:picChg>
        <pc:picChg chg="add mod ord">
          <ac:chgData name="Preeth Nazareth" userId="e89e80fa2d73989d" providerId="LiveId" clId="{2A783AA9-661A-4481-B056-B2AEFD7EB893}" dt="2024-09-29T10:11:09.539" v="6656" actId="26606"/>
          <ac:picMkLst>
            <pc:docMk/>
            <pc:sldMk cId="3575269970" sldId="291"/>
            <ac:picMk id="7" creationId="{46F8A4AC-0922-B215-3A9C-62E26A5160B4}"/>
          </ac:picMkLst>
        </pc:picChg>
      </pc:sldChg>
      <pc:sldChg chg="addSp delSp modSp new del mod setBg">
        <pc:chgData name="Preeth Nazareth" userId="e89e80fa2d73989d" providerId="LiveId" clId="{2A783AA9-661A-4481-B056-B2AEFD7EB893}" dt="2024-09-29T10:19:36.652" v="6886" actId="47"/>
        <pc:sldMkLst>
          <pc:docMk/>
          <pc:sldMk cId="4080515367" sldId="292"/>
        </pc:sldMkLst>
        <pc:spChg chg="mod">
          <ac:chgData name="Preeth Nazareth" userId="e89e80fa2d73989d" providerId="LiveId" clId="{2A783AA9-661A-4481-B056-B2AEFD7EB893}" dt="2024-09-29T10:12:41.919" v="6706" actId="26606"/>
          <ac:spMkLst>
            <pc:docMk/>
            <pc:sldMk cId="4080515367" sldId="292"/>
            <ac:spMk id="2" creationId="{DDE493A0-FC5F-EC4F-F0A2-ECEB4F73F4A7}"/>
          </ac:spMkLst>
        </pc:spChg>
        <pc:spChg chg="mod">
          <ac:chgData name="Preeth Nazareth" userId="e89e80fa2d73989d" providerId="LiveId" clId="{2A783AA9-661A-4481-B056-B2AEFD7EB893}" dt="2024-09-29T10:12:41.919" v="6706" actId="26606"/>
          <ac:spMkLst>
            <pc:docMk/>
            <pc:sldMk cId="4080515367" sldId="292"/>
            <ac:spMk id="3" creationId="{47981C48-BED2-F00F-CAD9-25004F7E097A}"/>
          </ac:spMkLst>
        </pc:spChg>
        <pc:spChg chg="add del mod">
          <ac:chgData name="Preeth Nazareth" userId="e89e80fa2d73989d" providerId="LiveId" clId="{2A783AA9-661A-4481-B056-B2AEFD7EB893}" dt="2024-09-28T05:36:36.219" v="5328" actId="478"/>
          <ac:spMkLst>
            <pc:docMk/>
            <pc:sldMk cId="4080515367" sldId="292"/>
            <ac:spMk id="4" creationId="{6137E5FD-D986-82E8-DBEB-36EAB3673947}"/>
          </ac:spMkLst>
        </pc:spChg>
        <pc:spChg chg="add del">
          <ac:chgData name="Preeth Nazareth" userId="e89e80fa2d73989d" providerId="LiveId" clId="{2A783AA9-661A-4481-B056-B2AEFD7EB893}" dt="2024-09-28T09:50:08.189" v="5705" actId="26606"/>
          <ac:spMkLst>
            <pc:docMk/>
            <pc:sldMk cId="4080515367" sldId="292"/>
            <ac:spMk id="8" creationId="{1A95671B-3CC6-4792-9114-B74FAEA224E6}"/>
          </ac:spMkLst>
        </pc:spChg>
        <pc:spChg chg="add del">
          <ac:chgData name="Preeth Nazareth" userId="e89e80fa2d73989d" providerId="LiveId" clId="{2A783AA9-661A-4481-B056-B2AEFD7EB893}" dt="2024-09-28T09:50:05.024" v="5703" actId="26606"/>
          <ac:spMkLst>
            <pc:docMk/>
            <pc:sldMk cId="4080515367" sldId="292"/>
            <ac:spMk id="11" creationId="{058A14AF-9FB5-4CC7-BA35-E8E85D3EDF0E}"/>
          </ac:spMkLst>
        </pc:spChg>
        <pc:spChg chg="add del">
          <ac:chgData name="Preeth Nazareth" userId="e89e80fa2d73989d" providerId="LiveId" clId="{2A783AA9-661A-4481-B056-B2AEFD7EB893}" dt="2024-09-28T09:50:05.024" v="5703" actId="26606"/>
          <ac:spMkLst>
            <pc:docMk/>
            <pc:sldMk cId="4080515367" sldId="292"/>
            <ac:spMk id="13" creationId="{3A9A4357-BD1D-4622-A4FE-766E6AB8DE84}"/>
          </ac:spMkLst>
        </pc:spChg>
        <pc:spChg chg="add del">
          <ac:chgData name="Preeth Nazareth" userId="e89e80fa2d73989d" providerId="LiveId" clId="{2A783AA9-661A-4481-B056-B2AEFD7EB893}" dt="2024-09-29T10:12:41.919" v="6706" actId="26606"/>
          <ac:spMkLst>
            <pc:docMk/>
            <pc:sldMk cId="4080515367" sldId="292"/>
            <ac:spMk id="14" creationId="{12609869-9E80-471B-A487-A53288E0E791}"/>
          </ac:spMkLst>
        </pc:spChg>
        <pc:spChg chg="add del">
          <ac:chgData name="Preeth Nazareth" userId="e89e80fa2d73989d" providerId="LiveId" clId="{2A783AA9-661A-4481-B056-B2AEFD7EB893}" dt="2024-09-28T09:50:05.024" v="5703" actId="26606"/>
          <ac:spMkLst>
            <pc:docMk/>
            <pc:sldMk cId="4080515367" sldId="292"/>
            <ac:spMk id="15" creationId="{E659831F-0D9A-4C63-9EBB-8435B85A440F}"/>
          </ac:spMkLst>
        </pc:spChg>
        <pc:spChg chg="add del">
          <ac:chgData name="Preeth Nazareth" userId="e89e80fa2d73989d" providerId="LiveId" clId="{2A783AA9-661A-4481-B056-B2AEFD7EB893}" dt="2024-09-28T09:50:05.024" v="5703" actId="26606"/>
          <ac:spMkLst>
            <pc:docMk/>
            <pc:sldMk cId="4080515367" sldId="292"/>
            <ac:spMk id="17" creationId="{E6995CE5-F890-4ABA-82A2-26507CE8D2A3}"/>
          </ac:spMkLst>
        </pc:spChg>
        <pc:spChg chg="add del">
          <ac:chgData name="Preeth Nazareth" userId="e89e80fa2d73989d" providerId="LiveId" clId="{2A783AA9-661A-4481-B056-B2AEFD7EB893}" dt="2024-09-29T10:12:41.919" v="6706" actId="26606"/>
          <ac:spMkLst>
            <pc:docMk/>
            <pc:sldMk cId="4080515367" sldId="292"/>
            <ac:spMk id="19" creationId="{7004738A-9D34-43E8-97D2-CA0EED4F8BE0}"/>
          </ac:spMkLst>
        </pc:spChg>
        <pc:spChg chg="add del">
          <ac:chgData name="Preeth Nazareth" userId="e89e80fa2d73989d" providerId="LiveId" clId="{2A783AA9-661A-4481-B056-B2AEFD7EB893}" dt="2024-09-29T10:12:41.919" v="6706" actId="26606"/>
          <ac:spMkLst>
            <pc:docMk/>
            <pc:sldMk cId="4080515367" sldId="292"/>
            <ac:spMk id="21" creationId="{B8B8D07F-F13E-443E-BA68-2D26672D76B9}"/>
          </ac:spMkLst>
        </pc:spChg>
        <pc:spChg chg="add del">
          <ac:chgData name="Preeth Nazareth" userId="e89e80fa2d73989d" providerId="LiveId" clId="{2A783AA9-661A-4481-B056-B2AEFD7EB893}" dt="2024-09-29T10:12:41.919" v="6706" actId="26606"/>
          <ac:spMkLst>
            <pc:docMk/>
            <pc:sldMk cId="4080515367" sldId="292"/>
            <ac:spMk id="23" creationId="{2813A4FA-24A5-41ED-A534-3807D1B2F344}"/>
          </ac:spMkLst>
        </pc:spChg>
        <pc:spChg chg="add del">
          <ac:chgData name="Preeth Nazareth" userId="e89e80fa2d73989d" providerId="LiveId" clId="{2A783AA9-661A-4481-B056-B2AEFD7EB893}" dt="2024-09-29T10:12:41.919" v="6706" actId="26606"/>
          <ac:spMkLst>
            <pc:docMk/>
            <pc:sldMk cId="4080515367" sldId="292"/>
            <ac:spMk id="25" creationId="{C3944F27-CA70-4E84-A51A-E6BF89558979}"/>
          </ac:spMkLst>
        </pc:spChg>
        <pc:spChg chg="add del">
          <ac:chgData name="Preeth Nazareth" userId="e89e80fa2d73989d" providerId="LiveId" clId="{2A783AA9-661A-4481-B056-B2AEFD7EB893}" dt="2024-09-29T10:12:27.864" v="6703" actId="26606"/>
          <ac:spMkLst>
            <pc:docMk/>
            <pc:sldMk cId="4080515367" sldId="292"/>
            <ac:spMk id="30" creationId="{B95B9BA8-1D69-4796-85F5-B6D0BD52354B}"/>
          </ac:spMkLst>
        </pc:spChg>
        <pc:spChg chg="add del">
          <ac:chgData name="Preeth Nazareth" userId="e89e80fa2d73989d" providerId="LiveId" clId="{2A783AA9-661A-4481-B056-B2AEFD7EB893}" dt="2024-09-29T10:12:41.917" v="6705" actId="26606"/>
          <ac:spMkLst>
            <pc:docMk/>
            <pc:sldMk cId="4080515367" sldId="292"/>
            <ac:spMk id="32" creationId="{DF5FCEC6-E657-46F1-925F-13ED192124CE}"/>
          </ac:spMkLst>
        </pc:spChg>
        <pc:spChg chg="add del">
          <ac:chgData name="Preeth Nazareth" userId="e89e80fa2d73989d" providerId="LiveId" clId="{2A783AA9-661A-4481-B056-B2AEFD7EB893}" dt="2024-09-29T10:12:41.917" v="6705" actId="26606"/>
          <ac:spMkLst>
            <pc:docMk/>
            <pc:sldMk cId="4080515367" sldId="292"/>
            <ac:spMk id="33" creationId="{7A976E23-29EC-4E20-9EF6-B7CC4A8210C3}"/>
          </ac:spMkLst>
        </pc:spChg>
        <pc:spChg chg="add del">
          <ac:chgData name="Preeth Nazareth" userId="e89e80fa2d73989d" providerId="LiveId" clId="{2A783AA9-661A-4481-B056-B2AEFD7EB893}" dt="2024-09-29T10:12:41.917" v="6705" actId="26606"/>
          <ac:spMkLst>
            <pc:docMk/>
            <pc:sldMk cId="4080515367" sldId="292"/>
            <ac:spMk id="42" creationId="{FF0BDB76-BCEC-498E-BA26-C763CD9FA3E7}"/>
          </ac:spMkLst>
        </pc:spChg>
        <pc:spChg chg="add del">
          <ac:chgData name="Preeth Nazareth" userId="e89e80fa2d73989d" providerId="LiveId" clId="{2A783AA9-661A-4481-B056-B2AEFD7EB893}" dt="2024-09-29T10:12:41.917" v="6705" actId="26606"/>
          <ac:spMkLst>
            <pc:docMk/>
            <pc:sldMk cId="4080515367" sldId="292"/>
            <ac:spMk id="50" creationId="{1452CEF2-C9EC-4C15-99E4-C781AB08AB91}"/>
          </ac:spMkLst>
        </pc:spChg>
        <pc:spChg chg="add">
          <ac:chgData name="Preeth Nazareth" userId="e89e80fa2d73989d" providerId="LiveId" clId="{2A783AA9-661A-4481-B056-B2AEFD7EB893}" dt="2024-09-29T10:12:41.919" v="6706" actId="26606"/>
          <ac:spMkLst>
            <pc:docMk/>
            <pc:sldMk cId="4080515367" sldId="292"/>
            <ac:spMk id="64" creationId="{979E27D9-03C7-44E2-9FF8-15D0C8506AF7}"/>
          </ac:spMkLst>
        </pc:spChg>
        <pc:spChg chg="add">
          <ac:chgData name="Preeth Nazareth" userId="e89e80fa2d73989d" providerId="LiveId" clId="{2A783AA9-661A-4481-B056-B2AEFD7EB893}" dt="2024-09-29T10:12:41.919" v="6706" actId="26606"/>
          <ac:spMkLst>
            <pc:docMk/>
            <pc:sldMk cId="4080515367" sldId="292"/>
            <ac:spMk id="65" creationId="{EEBF1590-3B36-48EE-A89D-3B6F3CB256AB}"/>
          </ac:spMkLst>
        </pc:spChg>
        <pc:spChg chg="add">
          <ac:chgData name="Preeth Nazareth" userId="e89e80fa2d73989d" providerId="LiveId" clId="{2A783AA9-661A-4481-B056-B2AEFD7EB893}" dt="2024-09-29T10:12:41.919" v="6706" actId="26606"/>
          <ac:spMkLst>
            <pc:docMk/>
            <pc:sldMk cId="4080515367" sldId="292"/>
            <ac:spMk id="66" creationId="{AC8F6C8C-AB5A-4548-942D-E3FD40ACBC49}"/>
          </ac:spMkLst>
        </pc:spChg>
        <pc:grpChg chg="add del">
          <ac:chgData name="Preeth Nazareth" userId="e89e80fa2d73989d" providerId="LiveId" clId="{2A783AA9-661A-4481-B056-B2AEFD7EB893}" dt="2024-09-29T10:12:41.917" v="6705" actId="26606"/>
          <ac:grpSpMkLst>
            <pc:docMk/>
            <pc:sldMk cId="4080515367" sldId="292"/>
            <ac:grpSpMk id="34" creationId="{E5BA8FCE-96F8-40B3-804C-10C27C02F41C}"/>
          </ac:grpSpMkLst>
        </pc:grpChg>
        <pc:grpChg chg="add del">
          <ac:chgData name="Preeth Nazareth" userId="e89e80fa2d73989d" providerId="LiveId" clId="{2A783AA9-661A-4481-B056-B2AEFD7EB893}" dt="2024-09-29T10:12:41.917" v="6705" actId="26606"/>
          <ac:grpSpMkLst>
            <pc:docMk/>
            <pc:sldMk cId="4080515367" sldId="292"/>
            <ac:grpSpMk id="44" creationId="{DD8DF5DF-A251-4BC2-8965-4EDDD01FC56E}"/>
          </ac:grpSpMkLst>
        </pc:grpChg>
        <pc:grpChg chg="add del">
          <ac:chgData name="Preeth Nazareth" userId="e89e80fa2d73989d" providerId="LiveId" clId="{2A783AA9-661A-4481-B056-B2AEFD7EB893}" dt="2024-09-29T10:12:41.917" v="6705" actId="26606"/>
          <ac:grpSpMkLst>
            <pc:docMk/>
            <pc:sldMk cId="4080515367" sldId="292"/>
            <ac:grpSpMk id="52" creationId="{600459E6-26A3-4EAC-A34C-D0792D88CC26}"/>
          </ac:grpSpMkLst>
        </pc:grpChg>
        <pc:grpChg chg="add del">
          <ac:chgData name="Preeth Nazareth" userId="e89e80fa2d73989d" providerId="LiveId" clId="{2A783AA9-661A-4481-B056-B2AEFD7EB893}" dt="2024-09-29T10:12:41.917" v="6705" actId="26606"/>
          <ac:grpSpMkLst>
            <pc:docMk/>
            <pc:sldMk cId="4080515367" sldId="292"/>
            <ac:grpSpMk id="58" creationId="{94F13521-5DF8-4DF5-A0B9-A718234B3AE9}"/>
          </ac:grpSpMkLst>
        </pc:grpChg>
        <pc:picChg chg="add del mod">
          <ac:chgData name="Preeth Nazareth" userId="e89e80fa2d73989d" providerId="LiveId" clId="{2A783AA9-661A-4481-B056-B2AEFD7EB893}" dt="2024-09-28T09:50:30.717" v="5706" actId="478"/>
          <ac:picMkLst>
            <pc:docMk/>
            <pc:sldMk cId="4080515367" sldId="292"/>
            <ac:picMk id="6" creationId="{C9E1A2E3-6B58-9957-6DED-4F31B2A3F688}"/>
          </ac:picMkLst>
        </pc:picChg>
        <pc:picChg chg="add del mod">
          <ac:chgData name="Preeth Nazareth" userId="e89e80fa2d73989d" providerId="LiveId" clId="{2A783AA9-661A-4481-B056-B2AEFD7EB893}" dt="2024-09-28T09:55:43.185" v="5758" actId="478"/>
          <ac:picMkLst>
            <pc:docMk/>
            <pc:sldMk cId="4080515367" sldId="292"/>
            <ac:picMk id="9" creationId="{DDDFDE47-6D44-67E0-D31B-6F112B9E3012}"/>
          </ac:picMkLst>
        </pc:picChg>
        <pc:picChg chg="add mod">
          <ac:chgData name="Preeth Nazareth" userId="e89e80fa2d73989d" providerId="LiveId" clId="{2A783AA9-661A-4481-B056-B2AEFD7EB893}" dt="2024-09-29T10:13:09.766" v="6754" actId="1076"/>
          <ac:picMkLst>
            <pc:docMk/>
            <pc:sldMk cId="4080515367" sldId="292"/>
            <ac:picMk id="12" creationId="{7C958E53-7685-D5D9-AF78-D61AEA53C3AA}"/>
          </ac:picMkLst>
        </pc:picChg>
      </pc:sldChg>
      <pc:sldChg chg="addSp delSp modSp new del mod setBg delDesignElem">
        <pc:chgData name="Preeth Nazareth" userId="e89e80fa2d73989d" providerId="LiveId" clId="{2A783AA9-661A-4481-B056-B2AEFD7EB893}" dt="2024-09-28T05:44:48.181" v="5448" actId="47"/>
        <pc:sldMkLst>
          <pc:docMk/>
          <pc:sldMk cId="3204371582" sldId="293"/>
        </pc:sldMkLst>
        <pc:spChg chg="mod">
          <ac:chgData name="Preeth Nazareth" userId="e89e80fa2d73989d" providerId="LiveId" clId="{2A783AA9-661A-4481-B056-B2AEFD7EB893}" dt="2024-09-28T05:40:54.598" v="5402"/>
          <ac:spMkLst>
            <pc:docMk/>
            <pc:sldMk cId="3204371582" sldId="293"/>
            <ac:spMk id="2" creationId="{58DD8F7F-061C-49B0-C368-D8E2BEBCD467}"/>
          </ac:spMkLst>
        </pc:spChg>
        <pc:spChg chg="del mod">
          <ac:chgData name="Preeth Nazareth" userId="e89e80fa2d73989d" providerId="LiveId" clId="{2A783AA9-661A-4481-B056-B2AEFD7EB893}" dt="2024-09-28T03:46:49.429" v="3875" actId="26606"/>
          <ac:spMkLst>
            <pc:docMk/>
            <pc:sldMk cId="3204371582" sldId="293"/>
            <ac:spMk id="3" creationId="{C173AF01-1303-528F-F1C4-F48F5DCA5582}"/>
          </ac:spMkLst>
        </pc:spChg>
        <pc:spChg chg="add">
          <ac:chgData name="Preeth Nazareth" userId="e89e80fa2d73989d" providerId="LiveId" clId="{2A783AA9-661A-4481-B056-B2AEFD7EB893}" dt="2024-09-28T03:44:31.486" v="3828"/>
          <ac:spMkLst>
            <pc:docMk/>
            <pc:sldMk cId="3204371582" sldId="293"/>
            <ac:spMk id="4" creationId="{1FA4D6EF-2939-A396-80E8-85D9879B0124}"/>
          </ac:spMkLst>
        </pc:spChg>
        <pc:spChg chg="add del">
          <ac:chgData name="Preeth Nazareth" userId="e89e80fa2d73989d" providerId="LiveId" clId="{2A783AA9-661A-4481-B056-B2AEFD7EB893}" dt="2024-09-28T03:46:49.414" v="3874" actId="26606"/>
          <ac:spMkLst>
            <pc:docMk/>
            <pc:sldMk cId="3204371582" sldId="293"/>
            <ac:spMk id="10" creationId="{2B97F24A-32CE-4C1C-A50D-3016B394DCFB}"/>
          </ac:spMkLst>
        </pc:spChg>
        <pc:spChg chg="add del">
          <ac:chgData name="Preeth Nazareth" userId="e89e80fa2d73989d" providerId="LiveId" clId="{2A783AA9-661A-4481-B056-B2AEFD7EB893}" dt="2024-09-28T03:46:49.414" v="3874" actId="26606"/>
          <ac:spMkLst>
            <pc:docMk/>
            <pc:sldMk cId="3204371582" sldId="293"/>
            <ac:spMk id="12" creationId="{CD8B4F24-440B-49E9-B85D-733523DC064B}"/>
          </ac:spMkLst>
        </pc:spChg>
        <pc:spChg chg="add del">
          <ac:chgData name="Preeth Nazareth" userId="e89e80fa2d73989d" providerId="LiveId" clId="{2A783AA9-661A-4481-B056-B2AEFD7EB893}" dt="2024-09-28T03:58:54.693" v="4053"/>
          <ac:spMkLst>
            <pc:docMk/>
            <pc:sldMk cId="3204371582" sldId="293"/>
            <ac:spMk id="14" creationId="{B50AB553-2A96-4A92-96F2-93548E096954}"/>
          </ac:spMkLst>
        </pc:spChg>
        <pc:spChg chg="add del">
          <ac:chgData name="Preeth Nazareth" userId="e89e80fa2d73989d" providerId="LiveId" clId="{2A783AA9-661A-4481-B056-B2AEFD7EB893}" dt="2024-09-28T03:49:55.136" v="3906" actId="26606"/>
          <ac:spMkLst>
            <pc:docMk/>
            <pc:sldMk cId="3204371582" sldId="293"/>
            <ac:spMk id="16" creationId="{45D37F4E-DDB4-456B-97E0-9937730A039F}"/>
          </ac:spMkLst>
        </pc:spChg>
        <pc:spChg chg="add del">
          <ac:chgData name="Preeth Nazareth" userId="e89e80fa2d73989d" providerId="LiveId" clId="{2A783AA9-661A-4481-B056-B2AEFD7EB893}" dt="2024-09-28T03:49:29.821" v="3904" actId="26606"/>
          <ac:spMkLst>
            <pc:docMk/>
            <pc:sldMk cId="3204371582" sldId="293"/>
            <ac:spMk id="19" creationId="{B50AB553-2A96-4A92-96F2-93548E096954}"/>
          </ac:spMkLst>
        </pc:spChg>
        <pc:spChg chg="add del">
          <ac:chgData name="Preeth Nazareth" userId="e89e80fa2d73989d" providerId="LiveId" clId="{2A783AA9-661A-4481-B056-B2AEFD7EB893}" dt="2024-09-28T03:49:55.136" v="3906" actId="26606"/>
          <ac:spMkLst>
            <pc:docMk/>
            <pc:sldMk cId="3204371582" sldId="293"/>
            <ac:spMk id="21" creationId="{B2DD41CD-8F47-4F56-AD12-4E2FF7696987}"/>
          </ac:spMkLst>
        </pc:spChg>
        <pc:graphicFrameChg chg="add mod modGraphic">
          <ac:chgData name="Preeth Nazareth" userId="e89e80fa2d73989d" providerId="LiveId" clId="{2A783AA9-661A-4481-B056-B2AEFD7EB893}" dt="2024-09-28T05:38:07.147" v="5357"/>
          <ac:graphicFrameMkLst>
            <pc:docMk/>
            <pc:sldMk cId="3204371582" sldId="293"/>
            <ac:graphicFrameMk id="5" creationId="{84FD51DD-2256-9C97-1D29-E83441B266F0}"/>
          </ac:graphicFrameMkLst>
        </pc:graphicFrameChg>
        <pc:picChg chg="add mod ord">
          <ac:chgData name="Preeth Nazareth" userId="e89e80fa2d73989d" providerId="LiveId" clId="{2A783AA9-661A-4481-B056-B2AEFD7EB893}" dt="2024-09-28T03:49:55.136" v="3906" actId="26606"/>
          <ac:picMkLst>
            <pc:docMk/>
            <pc:sldMk cId="3204371582" sldId="293"/>
            <ac:picMk id="6" creationId="{E451CA9C-AFC0-2BA7-EB91-90E00D9F9B12}"/>
          </ac:picMkLst>
        </pc:picChg>
        <pc:picChg chg="add del">
          <ac:chgData name="Preeth Nazareth" userId="e89e80fa2d73989d" providerId="LiveId" clId="{2A783AA9-661A-4481-B056-B2AEFD7EB893}" dt="2024-09-28T03:46:49.414" v="3874" actId="26606"/>
          <ac:picMkLst>
            <pc:docMk/>
            <pc:sldMk cId="3204371582" sldId="293"/>
            <ac:picMk id="7" creationId="{E529868D-4391-1650-211C-E2BC5F2A5D8A}"/>
          </ac:picMkLst>
        </pc:picChg>
      </pc:sldChg>
      <pc:sldChg chg="modSp new del mod">
        <pc:chgData name="Preeth Nazareth" userId="e89e80fa2d73989d" providerId="LiveId" clId="{2A783AA9-661A-4481-B056-B2AEFD7EB893}" dt="2024-09-28T02:49:06.709" v="3228" actId="47"/>
        <pc:sldMkLst>
          <pc:docMk/>
          <pc:sldMk cId="396773291" sldId="294"/>
        </pc:sldMkLst>
        <pc:spChg chg="mod">
          <ac:chgData name="Preeth Nazareth" userId="e89e80fa2d73989d" providerId="LiveId" clId="{2A783AA9-661A-4481-B056-B2AEFD7EB893}" dt="2024-09-27T13:42:13.189" v="3220"/>
          <ac:spMkLst>
            <pc:docMk/>
            <pc:sldMk cId="396773291" sldId="294"/>
            <ac:spMk id="2" creationId="{78B1F07D-929F-3E6F-A23D-724022596CEB}"/>
          </ac:spMkLst>
        </pc:spChg>
        <pc:spChg chg="mod">
          <ac:chgData name="Preeth Nazareth" userId="e89e80fa2d73989d" providerId="LiveId" clId="{2A783AA9-661A-4481-B056-B2AEFD7EB893}" dt="2024-09-27T13:42:13.189" v="3220"/>
          <ac:spMkLst>
            <pc:docMk/>
            <pc:sldMk cId="396773291" sldId="294"/>
            <ac:spMk id="3" creationId="{4FFFDD37-0986-2154-A20D-30651AB95A7C}"/>
          </ac:spMkLst>
        </pc:spChg>
      </pc:sldChg>
      <pc:sldChg chg="addSp delSp modSp new del mod setBg delDesignElem">
        <pc:chgData name="Preeth Nazareth" userId="e89e80fa2d73989d" providerId="LiveId" clId="{2A783AA9-661A-4481-B056-B2AEFD7EB893}" dt="2024-09-28T05:49:28.621" v="5530" actId="47"/>
        <pc:sldMkLst>
          <pc:docMk/>
          <pc:sldMk cId="133551662" sldId="295"/>
        </pc:sldMkLst>
        <pc:spChg chg="mod">
          <ac:chgData name="Preeth Nazareth" userId="e89e80fa2d73989d" providerId="LiveId" clId="{2A783AA9-661A-4481-B056-B2AEFD7EB893}" dt="2024-09-28T05:48:22.259" v="5516" actId="26606"/>
          <ac:spMkLst>
            <pc:docMk/>
            <pc:sldMk cId="133551662" sldId="295"/>
            <ac:spMk id="2" creationId="{EA42CF82-B32D-1F35-0C60-6C6117D5341F}"/>
          </ac:spMkLst>
        </pc:spChg>
        <pc:spChg chg="add del mod">
          <ac:chgData name="Preeth Nazareth" userId="e89e80fa2d73989d" providerId="LiveId" clId="{2A783AA9-661A-4481-B056-B2AEFD7EB893}" dt="2024-09-28T03:59:18.052" v="4056" actId="26606"/>
          <ac:spMkLst>
            <pc:docMk/>
            <pc:sldMk cId="133551662" sldId="295"/>
            <ac:spMk id="3" creationId="{F9267F32-C269-ABF6-8BAC-3691F92E5472}"/>
          </ac:spMkLst>
        </pc:spChg>
        <pc:spChg chg="add del mod">
          <ac:chgData name="Preeth Nazareth" userId="e89e80fa2d73989d" providerId="LiveId" clId="{2A783AA9-661A-4481-B056-B2AEFD7EB893}" dt="2024-09-28T04:19:13.253" v="4514" actId="26606"/>
          <ac:spMkLst>
            <pc:docMk/>
            <pc:sldMk cId="133551662" sldId="295"/>
            <ac:spMk id="7" creationId="{F9267F32-C269-ABF6-8BAC-3691F92E5472}"/>
          </ac:spMkLst>
        </pc:spChg>
        <pc:spChg chg="add del">
          <ac:chgData name="Preeth Nazareth" userId="e89e80fa2d73989d" providerId="LiveId" clId="{2A783AA9-661A-4481-B056-B2AEFD7EB893}" dt="2024-09-28T04:04:55.919" v="4285"/>
          <ac:spMkLst>
            <pc:docMk/>
            <pc:sldMk cId="133551662" sldId="295"/>
            <ac:spMk id="8" creationId="{081EA652-8C6A-4E69-BEB9-170809474553}"/>
          </ac:spMkLst>
        </pc:spChg>
        <pc:spChg chg="add del">
          <ac:chgData name="Preeth Nazareth" userId="e89e80fa2d73989d" providerId="LiveId" clId="{2A783AA9-661A-4481-B056-B2AEFD7EB893}" dt="2024-09-28T04:04:55.919" v="4285"/>
          <ac:spMkLst>
            <pc:docMk/>
            <pc:sldMk cId="133551662" sldId="295"/>
            <ac:spMk id="10" creationId="{5298780A-33B9-4EA2-8F67-DE68AD62841B}"/>
          </ac:spMkLst>
        </pc:spChg>
        <pc:spChg chg="add del">
          <ac:chgData name="Preeth Nazareth" userId="e89e80fa2d73989d" providerId="LiveId" clId="{2A783AA9-661A-4481-B056-B2AEFD7EB893}" dt="2024-09-28T04:04:55.919" v="4285"/>
          <ac:spMkLst>
            <pc:docMk/>
            <pc:sldMk cId="133551662" sldId="295"/>
            <ac:spMk id="12" creationId="{7F488E8B-4E1E-4402-8935-D4E6C02615C7}"/>
          </ac:spMkLst>
        </pc:spChg>
        <pc:spChg chg="add del">
          <ac:chgData name="Preeth Nazareth" userId="e89e80fa2d73989d" providerId="LiveId" clId="{2A783AA9-661A-4481-B056-B2AEFD7EB893}" dt="2024-09-28T04:19:11.875" v="4511" actId="26606"/>
          <ac:spMkLst>
            <pc:docMk/>
            <pc:sldMk cId="133551662" sldId="295"/>
            <ac:spMk id="13" creationId="{35DB3719-6FDC-4E5D-891D-FF40B7300F64}"/>
          </ac:spMkLst>
        </pc:spChg>
        <pc:spChg chg="add del">
          <ac:chgData name="Preeth Nazareth" userId="e89e80fa2d73989d" providerId="LiveId" clId="{2A783AA9-661A-4481-B056-B2AEFD7EB893}" dt="2024-09-28T04:19:11.875" v="4511" actId="26606"/>
          <ac:spMkLst>
            <pc:docMk/>
            <pc:sldMk cId="133551662" sldId="295"/>
            <ac:spMk id="15" creationId="{E0CBAC23-2E3F-4A90-BA59-F8299F6A5439}"/>
          </ac:spMkLst>
        </pc:spChg>
        <pc:spChg chg="add del">
          <ac:chgData name="Preeth Nazareth" userId="e89e80fa2d73989d" providerId="LiveId" clId="{2A783AA9-661A-4481-B056-B2AEFD7EB893}" dt="2024-09-28T04:19:13.226" v="4513" actId="26606"/>
          <ac:spMkLst>
            <pc:docMk/>
            <pc:sldMk cId="133551662" sldId="295"/>
            <ac:spMk id="17" creationId="{D2C0AE1C-0118-41AE-8A10-7CDCBF10E96F}"/>
          </ac:spMkLst>
        </pc:spChg>
        <pc:spChg chg="add del">
          <ac:chgData name="Preeth Nazareth" userId="e89e80fa2d73989d" providerId="LiveId" clId="{2A783AA9-661A-4481-B056-B2AEFD7EB893}" dt="2024-09-28T04:19:13.226" v="4513" actId="26606"/>
          <ac:spMkLst>
            <pc:docMk/>
            <pc:sldMk cId="133551662" sldId="295"/>
            <ac:spMk id="18" creationId="{7517A47C-B2E5-4B79-8061-D74B1311AF6E}"/>
          </ac:spMkLst>
        </pc:spChg>
        <pc:spChg chg="add del">
          <ac:chgData name="Preeth Nazareth" userId="e89e80fa2d73989d" providerId="LiveId" clId="{2A783AA9-661A-4481-B056-B2AEFD7EB893}" dt="2024-09-28T04:19:13.226" v="4513" actId="26606"/>
          <ac:spMkLst>
            <pc:docMk/>
            <pc:sldMk cId="133551662" sldId="295"/>
            <ac:spMk id="19" creationId="{463EEC44-1BA3-44ED-81FC-A644B04B2A44}"/>
          </ac:spMkLst>
        </pc:spChg>
        <pc:spChg chg="add del">
          <ac:chgData name="Preeth Nazareth" userId="e89e80fa2d73989d" providerId="LiveId" clId="{2A783AA9-661A-4481-B056-B2AEFD7EB893}" dt="2024-09-28T04:19:13.226" v="4513" actId="26606"/>
          <ac:spMkLst>
            <pc:docMk/>
            <pc:sldMk cId="133551662" sldId="295"/>
            <ac:spMk id="20" creationId="{C505E780-2083-4CB5-A42A-5E0E2908ECC3}"/>
          </ac:spMkLst>
        </pc:spChg>
        <pc:spChg chg="add del">
          <ac:chgData name="Preeth Nazareth" userId="e89e80fa2d73989d" providerId="LiveId" clId="{2A783AA9-661A-4481-B056-B2AEFD7EB893}" dt="2024-09-28T04:19:42.542" v="4517"/>
          <ac:spMkLst>
            <pc:docMk/>
            <pc:sldMk cId="133551662" sldId="295"/>
            <ac:spMk id="23" creationId="{35DB3719-6FDC-4E5D-891D-FF40B7300F64}"/>
          </ac:spMkLst>
        </pc:spChg>
        <pc:spChg chg="add del">
          <ac:chgData name="Preeth Nazareth" userId="e89e80fa2d73989d" providerId="LiveId" clId="{2A783AA9-661A-4481-B056-B2AEFD7EB893}" dt="2024-09-28T04:19:42.542" v="4517"/>
          <ac:spMkLst>
            <pc:docMk/>
            <pc:sldMk cId="133551662" sldId="295"/>
            <ac:spMk id="24" creationId="{E0CBAC23-2E3F-4A90-BA59-F8299F6A5439}"/>
          </ac:spMkLst>
        </pc:spChg>
        <pc:spChg chg="add del">
          <ac:chgData name="Preeth Nazareth" userId="e89e80fa2d73989d" providerId="LiveId" clId="{2A783AA9-661A-4481-B056-B2AEFD7EB893}" dt="2024-09-28T05:48:22.259" v="5516" actId="26606"/>
          <ac:spMkLst>
            <pc:docMk/>
            <pc:sldMk cId="133551662" sldId="295"/>
            <ac:spMk id="30" creationId="{955A2079-FA98-4876-80F0-72364A7D2EA4}"/>
          </ac:spMkLst>
        </pc:spChg>
        <pc:graphicFrameChg chg="add del">
          <ac:chgData name="Preeth Nazareth" userId="e89e80fa2d73989d" providerId="LiveId" clId="{2A783AA9-661A-4481-B056-B2AEFD7EB893}" dt="2024-09-28T03:59:18.052" v="4055" actId="26606"/>
          <ac:graphicFrameMkLst>
            <pc:docMk/>
            <pc:sldMk cId="133551662" sldId="295"/>
            <ac:graphicFrameMk id="5" creationId="{1424FDDD-7086-7D08-3B18-A0CE53F86292}"/>
          </ac:graphicFrameMkLst>
        </pc:graphicFrameChg>
        <pc:graphicFrameChg chg="add del">
          <ac:chgData name="Preeth Nazareth" userId="e89e80fa2d73989d" providerId="LiveId" clId="{2A783AA9-661A-4481-B056-B2AEFD7EB893}" dt="2024-09-28T04:19:11.875" v="4511" actId="26606"/>
          <ac:graphicFrameMkLst>
            <pc:docMk/>
            <pc:sldMk cId="133551662" sldId="295"/>
            <ac:graphicFrameMk id="9" creationId="{4E6AE855-CEB4-F87E-A8FC-1C246ED5591F}"/>
          </ac:graphicFrameMkLst>
        </pc:graphicFrameChg>
        <pc:graphicFrameChg chg="add del">
          <ac:chgData name="Preeth Nazareth" userId="e89e80fa2d73989d" providerId="LiveId" clId="{2A783AA9-661A-4481-B056-B2AEFD7EB893}" dt="2024-09-28T04:19:13.226" v="4513" actId="26606"/>
          <ac:graphicFrameMkLst>
            <pc:docMk/>
            <pc:sldMk cId="133551662" sldId="295"/>
            <ac:graphicFrameMk id="21" creationId="{F1D5986E-09E2-F3CE-2C50-F07BCECFB0AF}"/>
          </ac:graphicFrameMkLst>
        </pc:graphicFrameChg>
        <pc:graphicFrameChg chg="add mod modGraphic">
          <ac:chgData name="Preeth Nazareth" userId="e89e80fa2d73989d" providerId="LiveId" clId="{2A783AA9-661A-4481-B056-B2AEFD7EB893}" dt="2024-09-28T05:48:22.259" v="5516" actId="26606"/>
          <ac:graphicFrameMkLst>
            <pc:docMk/>
            <pc:sldMk cId="133551662" sldId="295"/>
            <ac:graphicFrameMk id="25" creationId="{4E6AE855-CEB4-F87E-A8FC-1C246ED5591F}"/>
          </ac:graphicFrameMkLst>
        </pc:graphicFrameChg>
      </pc:sldChg>
      <pc:sldChg chg="addSp delSp modSp new mod setBg delDesignElem">
        <pc:chgData name="Preeth Nazareth" userId="e89e80fa2d73989d" providerId="LiveId" clId="{2A783AA9-661A-4481-B056-B2AEFD7EB893}" dt="2024-09-28T10:15:18.131" v="5986"/>
        <pc:sldMkLst>
          <pc:docMk/>
          <pc:sldMk cId="995620463" sldId="296"/>
        </pc:sldMkLst>
        <pc:spChg chg="mod">
          <ac:chgData name="Preeth Nazareth" userId="e89e80fa2d73989d" providerId="LiveId" clId="{2A783AA9-661A-4481-B056-B2AEFD7EB893}" dt="2024-09-28T05:58:35.980" v="5593" actId="26606"/>
          <ac:spMkLst>
            <pc:docMk/>
            <pc:sldMk cId="995620463" sldId="296"/>
            <ac:spMk id="2" creationId="{A70E1475-292B-EDD3-3937-28062AA0203E}"/>
          </ac:spMkLst>
        </pc:spChg>
        <pc:spChg chg="add del mod">
          <ac:chgData name="Preeth Nazareth" userId="e89e80fa2d73989d" providerId="LiveId" clId="{2A783AA9-661A-4481-B056-B2AEFD7EB893}" dt="2024-09-28T04:02:41.145" v="4275" actId="26606"/>
          <ac:spMkLst>
            <pc:docMk/>
            <pc:sldMk cId="995620463" sldId="296"/>
            <ac:spMk id="3" creationId="{FC5A5089-5592-94E3-6665-F81B5CC71054}"/>
          </ac:spMkLst>
        </pc:spChg>
        <pc:spChg chg="add del">
          <ac:chgData name="Preeth Nazareth" userId="e89e80fa2d73989d" providerId="LiveId" clId="{2A783AA9-661A-4481-B056-B2AEFD7EB893}" dt="2024-09-28T04:02:41.145" v="4274" actId="26606"/>
          <ac:spMkLst>
            <pc:docMk/>
            <pc:sldMk cId="995620463" sldId="296"/>
            <ac:spMk id="10" creationId="{A3363022-C969-41E9-8EB2-E4C94908C1FA}"/>
          </ac:spMkLst>
        </pc:spChg>
        <pc:spChg chg="add del">
          <ac:chgData name="Preeth Nazareth" userId="e89e80fa2d73989d" providerId="LiveId" clId="{2A783AA9-661A-4481-B056-B2AEFD7EB893}" dt="2024-09-28T04:02:37.273" v="4272" actId="26606"/>
          <ac:spMkLst>
            <pc:docMk/>
            <pc:sldMk cId="995620463" sldId="296"/>
            <ac:spMk id="12" creationId="{74751229-0244-4FBB-BED1-407467F4C951}"/>
          </ac:spMkLst>
        </pc:spChg>
        <pc:spChg chg="add del">
          <ac:chgData name="Preeth Nazareth" userId="e89e80fa2d73989d" providerId="LiveId" clId="{2A783AA9-661A-4481-B056-B2AEFD7EB893}" dt="2024-09-28T04:02:41.145" v="4274" actId="26606"/>
          <ac:spMkLst>
            <pc:docMk/>
            <pc:sldMk cId="995620463" sldId="296"/>
            <ac:spMk id="18" creationId="{8D1AD6B3-BE88-4CEB-BA17-790657CC4729}"/>
          </ac:spMkLst>
        </pc:spChg>
        <pc:spChg chg="add del">
          <ac:chgData name="Preeth Nazareth" userId="e89e80fa2d73989d" providerId="LiveId" clId="{2A783AA9-661A-4481-B056-B2AEFD7EB893}" dt="2024-09-28T04:04:55.919" v="4285"/>
          <ac:spMkLst>
            <pc:docMk/>
            <pc:sldMk cId="995620463" sldId="296"/>
            <ac:spMk id="21" creationId="{74751229-0244-4FBB-BED1-407467F4C951}"/>
          </ac:spMkLst>
        </pc:spChg>
        <pc:spChg chg="add del">
          <ac:chgData name="Preeth Nazareth" userId="e89e80fa2d73989d" providerId="LiveId" clId="{2A783AA9-661A-4481-B056-B2AEFD7EB893}" dt="2024-09-28T05:58:35.980" v="5593" actId="26606"/>
          <ac:spMkLst>
            <pc:docMk/>
            <pc:sldMk cId="995620463" sldId="296"/>
            <ac:spMk id="27" creationId="{A3363022-C969-41E9-8EB2-E4C94908C1FA}"/>
          </ac:spMkLst>
        </pc:spChg>
        <pc:spChg chg="add del">
          <ac:chgData name="Preeth Nazareth" userId="e89e80fa2d73989d" providerId="LiveId" clId="{2A783AA9-661A-4481-B056-B2AEFD7EB893}" dt="2024-09-28T05:58:35.980" v="5593" actId="26606"/>
          <ac:spMkLst>
            <pc:docMk/>
            <pc:sldMk cId="995620463" sldId="296"/>
            <ac:spMk id="29" creationId="{8D1AD6B3-BE88-4CEB-BA17-790657CC4729}"/>
          </ac:spMkLst>
        </pc:spChg>
        <pc:spChg chg="add del">
          <ac:chgData name="Preeth Nazareth" userId="e89e80fa2d73989d" providerId="LiveId" clId="{2A783AA9-661A-4481-B056-B2AEFD7EB893}" dt="2024-09-28T10:15:18.131" v="5986"/>
          <ac:spMkLst>
            <pc:docMk/>
            <pc:sldMk cId="995620463" sldId="296"/>
            <ac:spMk id="39" creationId="{665DBBEF-238B-476B-96AB-8AAC3224ECEA}"/>
          </ac:spMkLst>
        </pc:spChg>
        <pc:spChg chg="add del">
          <ac:chgData name="Preeth Nazareth" userId="e89e80fa2d73989d" providerId="LiveId" clId="{2A783AA9-661A-4481-B056-B2AEFD7EB893}" dt="2024-09-28T10:15:18.131" v="5986"/>
          <ac:spMkLst>
            <pc:docMk/>
            <pc:sldMk cId="995620463" sldId="296"/>
            <ac:spMk id="41" creationId="{3FCFB1DE-0B7E-48CC-BA90-B2AB0889F9D6}"/>
          </ac:spMkLst>
        </pc:spChg>
        <pc:grpChg chg="add del">
          <ac:chgData name="Preeth Nazareth" userId="e89e80fa2d73989d" providerId="LiveId" clId="{2A783AA9-661A-4481-B056-B2AEFD7EB893}" dt="2024-09-28T04:02:41.145" v="4274" actId="26606"/>
          <ac:grpSpMkLst>
            <pc:docMk/>
            <pc:sldMk cId="995620463" sldId="296"/>
            <ac:grpSpMk id="14" creationId="{89D1390B-7E13-4B4F-9CB2-391063412E54}"/>
          </ac:grpSpMkLst>
        </pc:grpChg>
        <pc:grpChg chg="add del">
          <ac:chgData name="Preeth Nazareth" userId="e89e80fa2d73989d" providerId="LiveId" clId="{2A783AA9-661A-4481-B056-B2AEFD7EB893}" dt="2024-09-28T05:58:35.980" v="5593" actId="26606"/>
          <ac:grpSpMkLst>
            <pc:docMk/>
            <pc:sldMk cId="995620463" sldId="296"/>
            <ac:grpSpMk id="31" creationId="{89D1390B-7E13-4B4F-9CB2-391063412E54}"/>
          </ac:grpSpMkLst>
        </pc:grpChg>
        <pc:picChg chg="add del">
          <ac:chgData name="Preeth Nazareth" userId="e89e80fa2d73989d" providerId="LiveId" clId="{2A783AA9-661A-4481-B056-B2AEFD7EB893}" dt="2024-09-28T04:02:37.273" v="4272" actId="26606"/>
          <ac:picMkLst>
            <pc:docMk/>
            <pc:sldMk cId="995620463" sldId="296"/>
            <ac:picMk id="7" creationId="{5EF9CD75-9703-3C45-AC8E-31B3371EE98A}"/>
          </ac:picMkLst>
        </pc:picChg>
        <pc:picChg chg="add del">
          <ac:chgData name="Preeth Nazareth" userId="e89e80fa2d73989d" providerId="LiveId" clId="{2A783AA9-661A-4481-B056-B2AEFD7EB893}" dt="2024-09-28T04:02:37.273" v="4272" actId="26606"/>
          <ac:picMkLst>
            <pc:docMk/>
            <pc:sldMk cId="995620463" sldId="296"/>
            <ac:picMk id="9" creationId="{44CC5F87-2D02-4ED0-8854-40EFAD14AD3D}"/>
          </ac:picMkLst>
        </pc:picChg>
        <pc:picChg chg="add del">
          <ac:chgData name="Preeth Nazareth" userId="e89e80fa2d73989d" providerId="LiveId" clId="{2A783AA9-661A-4481-B056-B2AEFD7EB893}" dt="2024-09-28T04:02:41.145" v="4274" actId="26606"/>
          <ac:picMkLst>
            <pc:docMk/>
            <pc:sldMk cId="995620463" sldId="296"/>
            <ac:picMk id="19" creationId="{E785D4A7-1B40-66B3-F2E7-1C4C3661CDAD}"/>
          </ac:picMkLst>
        </pc:picChg>
        <pc:picChg chg="add mod">
          <ac:chgData name="Preeth Nazareth" userId="e89e80fa2d73989d" providerId="LiveId" clId="{2A783AA9-661A-4481-B056-B2AEFD7EB893}" dt="2024-09-28T05:58:35.980" v="5593" actId="26606"/>
          <ac:picMkLst>
            <pc:docMk/>
            <pc:sldMk cId="995620463" sldId="296"/>
            <ac:picMk id="22" creationId="{5EF9CD75-9703-3C45-AC8E-31B3371EE98A}"/>
          </ac:picMkLst>
        </pc:picChg>
        <pc:picChg chg="add del">
          <ac:chgData name="Preeth Nazareth" userId="e89e80fa2d73989d" providerId="LiveId" clId="{2A783AA9-661A-4481-B056-B2AEFD7EB893}" dt="2024-09-28T04:04:55.919" v="4285"/>
          <ac:picMkLst>
            <pc:docMk/>
            <pc:sldMk cId="995620463" sldId="296"/>
            <ac:picMk id="23" creationId="{44CC5F87-2D02-4ED0-8854-40EFAD14AD3D}"/>
          </ac:picMkLst>
        </pc:picChg>
      </pc:sldChg>
      <pc:sldChg chg="new del">
        <pc:chgData name="Preeth Nazareth" userId="e89e80fa2d73989d" providerId="LiveId" clId="{2A783AA9-661A-4481-B056-B2AEFD7EB893}" dt="2024-09-23T13:57:25.033" v="564" actId="47"/>
        <pc:sldMkLst>
          <pc:docMk/>
          <pc:sldMk cId="2006320492" sldId="297"/>
        </pc:sldMkLst>
      </pc:sldChg>
      <pc:sldChg chg="addSp delSp modSp new del mod setBg delDesignElem">
        <pc:chgData name="Preeth Nazareth" userId="e89e80fa2d73989d" providerId="LiveId" clId="{2A783AA9-661A-4481-B056-B2AEFD7EB893}" dt="2024-09-28T04:53:11.997" v="4604" actId="47"/>
        <pc:sldMkLst>
          <pc:docMk/>
          <pc:sldMk cId="4085750970" sldId="297"/>
        </pc:sldMkLst>
        <pc:spChg chg="mod">
          <ac:chgData name="Preeth Nazareth" userId="e89e80fa2d73989d" providerId="LiveId" clId="{2A783AA9-661A-4481-B056-B2AEFD7EB893}" dt="2024-09-28T04:24:45.456" v="4567" actId="26606"/>
          <ac:spMkLst>
            <pc:docMk/>
            <pc:sldMk cId="4085750970" sldId="297"/>
            <ac:spMk id="2" creationId="{F2077178-6B1F-541E-AB46-463E0E55C040}"/>
          </ac:spMkLst>
        </pc:spChg>
        <pc:spChg chg="add del mod">
          <ac:chgData name="Preeth Nazareth" userId="e89e80fa2d73989d" providerId="LiveId" clId="{2A783AA9-661A-4481-B056-B2AEFD7EB893}" dt="2024-09-28T04:24:45.456" v="4567" actId="26606"/>
          <ac:spMkLst>
            <pc:docMk/>
            <pc:sldMk cId="4085750970" sldId="297"/>
            <ac:spMk id="3" creationId="{ED7F5B66-94B2-F56C-8F7C-2A082B36415B}"/>
          </ac:spMkLst>
        </pc:spChg>
        <pc:spChg chg="add mod">
          <ac:chgData name="Preeth Nazareth" userId="e89e80fa2d73989d" providerId="LiveId" clId="{2A783AA9-661A-4481-B056-B2AEFD7EB893}" dt="2024-09-25T13:15:45.979" v="879"/>
          <ac:spMkLst>
            <pc:docMk/>
            <pc:sldMk cId="4085750970" sldId="297"/>
            <ac:spMk id="4" creationId="{C2CA6EFA-8E04-60BE-AA22-6A7D044BCBB8}"/>
          </ac:spMkLst>
        </pc:spChg>
        <pc:spChg chg="add del">
          <ac:chgData name="Preeth Nazareth" userId="e89e80fa2d73989d" providerId="LiveId" clId="{2A783AA9-661A-4481-B056-B2AEFD7EB893}" dt="2024-09-27T13:41:00.588" v="3205"/>
          <ac:spMkLst>
            <pc:docMk/>
            <pc:sldMk cId="4085750970" sldId="297"/>
            <ac:spMk id="7" creationId="{C8A3C342-1D03-412F-8DD3-BF519E8E0AE9}"/>
          </ac:spMkLst>
        </pc:spChg>
        <pc:spChg chg="add del">
          <ac:chgData name="Preeth Nazareth" userId="e89e80fa2d73989d" providerId="LiveId" clId="{2A783AA9-661A-4481-B056-B2AEFD7EB893}" dt="2024-09-27T13:41:00.588" v="3205"/>
          <ac:spMkLst>
            <pc:docMk/>
            <pc:sldMk cId="4085750970" sldId="297"/>
            <ac:spMk id="8" creationId="{81CC9B02-E087-4350-AEBD-2C3CF001AF01}"/>
          </ac:spMkLst>
        </pc:spChg>
        <pc:spChg chg="add del">
          <ac:chgData name="Preeth Nazareth" userId="e89e80fa2d73989d" providerId="LiveId" clId="{2A783AA9-661A-4481-B056-B2AEFD7EB893}" dt="2024-09-25T13:34:30.459" v="1388"/>
          <ac:spMkLst>
            <pc:docMk/>
            <pc:sldMk cId="4085750970" sldId="297"/>
            <ac:spMk id="9" creationId="{C0763A76-9F1C-4FC5-82B7-DD475DA461B2}"/>
          </ac:spMkLst>
        </pc:spChg>
        <pc:spChg chg="add del">
          <ac:chgData name="Preeth Nazareth" userId="e89e80fa2d73989d" providerId="LiveId" clId="{2A783AA9-661A-4481-B056-B2AEFD7EB893}" dt="2024-09-27T10:12:22.557" v="1906"/>
          <ac:spMkLst>
            <pc:docMk/>
            <pc:sldMk cId="4085750970" sldId="297"/>
            <ac:spMk id="10" creationId="{45D37F4E-DDB4-456B-97E0-9937730A039F}"/>
          </ac:spMkLst>
        </pc:spChg>
        <pc:spChg chg="add del">
          <ac:chgData name="Preeth Nazareth" userId="e89e80fa2d73989d" providerId="LiveId" clId="{2A783AA9-661A-4481-B056-B2AEFD7EB893}" dt="2024-09-25T13:34:30.459" v="1388"/>
          <ac:spMkLst>
            <pc:docMk/>
            <pc:sldMk cId="4085750970" sldId="297"/>
            <ac:spMk id="11" creationId="{E81BF4F6-F2CF-4984-9D14-D6966D92F99F}"/>
          </ac:spMkLst>
        </pc:spChg>
        <pc:spChg chg="add del">
          <ac:chgData name="Preeth Nazareth" userId="e89e80fa2d73989d" providerId="LiveId" clId="{2A783AA9-661A-4481-B056-B2AEFD7EB893}" dt="2024-09-27T10:12:22.557" v="1906"/>
          <ac:spMkLst>
            <pc:docMk/>
            <pc:sldMk cId="4085750970" sldId="297"/>
            <ac:spMk id="12" creationId="{B2DD41CD-8F47-4F56-AD12-4E2FF7696987}"/>
          </ac:spMkLst>
        </pc:spChg>
        <pc:spChg chg="add del">
          <ac:chgData name="Preeth Nazareth" userId="e89e80fa2d73989d" providerId="LiveId" clId="{2A783AA9-661A-4481-B056-B2AEFD7EB893}" dt="2024-09-27T13:42:13.189" v="3220"/>
          <ac:spMkLst>
            <pc:docMk/>
            <pc:sldMk cId="4085750970" sldId="297"/>
            <ac:spMk id="13" creationId="{45D37F4E-DDB4-456B-97E0-9937730A039F}"/>
          </ac:spMkLst>
        </pc:spChg>
        <pc:spChg chg="add del">
          <ac:chgData name="Preeth Nazareth" userId="e89e80fa2d73989d" providerId="LiveId" clId="{2A783AA9-661A-4481-B056-B2AEFD7EB893}" dt="2024-09-27T13:42:13.189" v="3220"/>
          <ac:spMkLst>
            <pc:docMk/>
            <pc:sldMk cId="4085750970" sldId="297"/>
            <ac:spMk id="14" creationId="{B2DD41CD-8F47-4F56-AD12-4E2FF7696987}"/>
          </ac:spMkLst>
        </pc:spChg>
        <pc:spChg chg="add del">
          <ac:chgData name="Preeth Nazareth" userId="e89e80fa2d73989d" providerId="LiveId" clId="{2A783AA9-661A-4481-B056-B2AEFD7EB893}" dt="2024-09-28T04:06:50.021" v="4391" actId="26606"/>
          <ac:spMkLst>
            <pc:docMk/>
            <pc:sldMk cId="4085750970" sldId="297"/>
            <ac:spMk id="15" creationId="{058A14AF-9FB5-4CC7-BA35-E8E85D3EDF0E}"/>
          </ac:spMkLst>
        </pc:spChg>
        <pc:spChg chg="add del">
          <ac:chgData name="Preeth Nazareth" userId="e89e80fa2d73989d" providerId="LiveId" clId="{2A783AA9-661A-4481-B056-B2AEFD7EB893}" dt="2024-09-28T04:06:50.021" v="4391" actId="26606"/>
          <ac:spMkLst>
            <pc:docMk/>
            <pc:sldMk cId="4085750970" sldId="297"/>
            <ac:spMk id="16" creationId="{E6995CE5-F890-4ABA-82A2-26507CE8D2A3}"/>
          </ac:spMkLst>
        </pc:spChg>
        <pc:spChg chg="add del">
          <ac:chgData name="Preeth Nazareth" userId="e89e80fa2d73989d" providerId="LiveId" clId="{2A783AA9-661A-4481-B056-B2AEFD7EB893}" dt="2024-09-28T04:06:50.021" v="4391" actId="26606"/>
          <ac:spMkLst>
            <pc:docMk/>
            <pc:sldMk cId="4085750970" sldId="297"/>
            <ac:spMk id="17" creationId="{3A9A4357-BD1D-4622-A4FE-766E6AB8DE84}"/>
          </ac:spMkLst>
        </pc:spChg>
        <pc:spChg chg="add del">
          <ac:chgData name="Preeth Nazareth" userId="e89e80fa2d73989d" providerId="LiveId" clId="{2A783AA9-661A-4481-B056-B2AEFD7EB893}" dt="2024-09-28T04:06:50.021" v="4391" actId="26606"/>
          <ac:spMkLst>
            <pc:docMk/>
            <pc:sldMk cId="4085750970" sldId="297"/>
            <ac:spMk id="18" creationId="{E659831F-0D9A-4C63-9EBB-8435B85A440F}"/>
          </ac:spMkLst>
        </pc:spChg>
        <pc:spChg chg="add del">
          <ac:chgData name="Preeth Nazareth" userId="e89e80fa2d73989d" providerId="LiveId" clId="{2A783AA9-661A-4481-B056-B2AEFD7EB893}" dt="2024-09-28T04:24:42.801" v="4565" actId="26606"/>
          <ac:spMkLst>
            <pc:docMk/>
            <pc:sldMk cId="4085750970" sldId="297"/>
            <ac:spMk id="19" creationId="{117AB3D3-3C9C-4DED-809A-78734805B895}"/>
          </ac:spMkLst>
        </pc:spChg>
        <pc:spChg chg="add del">
          <ac:chgData name="Preeth Nazareth" userId="e89e80fa2d73989d" providerId="LiveId" clId="{2A783AA9-661A-4481-B056-B2AEFD7EB893}" dt="2024-09-28T04:24:42.801" v="4565" actId="26606"/>
          <ac:spMkLst>
            <pc:docMk/>
            <pc:sldMk cId="4085750970" sldId="297"/>
            <ac:spMk id="20" creationId="{3A9A4357-BD1D-4622-A4FE-766E6AB8DE84}"/>
          </ac:spMkLst>
        </pc:spChg>
        <pc:spChg chg="add del">
          <ac:chgData name="Preeth Nazareth" userId="e89e80fa2d73989d" providerId="LiveId" clId="{2A783AA9-661A-4481-B056-B2AEFD7EB893}" dt="2024-09-28T04:24:42.801" v="4565" actId="26606"/>
          <ac:spMkLst>
            <pc:docMk/>
            <pc:sldMk cId="4085750970" sldId="297"/>
            <ac:spMk id="21" creationId="{E659831F-0D9A-4C63-9EBB-8435B85A440F}"/>
          </ac:spMkLst>
        </pc:spChg>
        <pc:spChg chg="add del">
          <ac:chgData name="Preeth Nazareth" userId="e89e80fa2d73989d" providerId="LiveId" clId="{2A783AA9-661A-4481-B056-B2AEFD7EB893}" dt="2024-09-28T04:24:42.801" v="4565" actId="26606"/>
          <ac:spMkLst>
            <pc:docMk/>
            <pc:sldMk cId="4085750970" sldId="297"/>
            <ac:spMk id="22" creationId="{E6995CE5-F890-4ABA-82A2-26507CE8D2A3}"/>
          </ac:spMkLst>
        </pc:spChg>
        <pc:spChg chg="add del">
          <ac:chgData name="Preeth Nazareth" userId="e89e80fa2d73989d" providerId="LiveId" clId="{2A783AA9-661A-4481-B056-B2AEFD7EB893}" dt="2024-09-28T04:06:37.026" v="4380" actId="26606"/>
          <ac:spMkLst>
            <pc:docMk/>
            <pc:sldMk cId="4085750970" sldId="297"/>
            <ac:spMk id="23" creationId="{058A14AF-9FB5-4CC7-BA35-E8E85D3EDF0E}"/>
          </ac:spMkLst>
        </pc:spChg>
        <pc:spChg chg="add del">
          <ac:chgData name="Preeth Nazareth" userId="e89e80fa2d73989d" providerId="LiveId" clId="{2A783AA9-661A-4481-B056-B2AEFD7EB893}" dt="2024-09-28T04:24:45.456" v="4567" actId="26606"/>
          <ac:spMkLst>
            <pc:docMk/>
            <pc:sldMk cId="4085750970" sldId="297"/>
            <ac:spMk id="24" creationId="{04812C46-200A-4DEB-A05E-3ED6C68C2387}"/>
          </ac:spMkLst>
        </pc:spChg>
        <pc:spChg chg="add del">
          <ac:chgData name="Preeth Nazareth" userId="e89e80fa2d73989d" providerId="LiveId" clId="{2A783AA9-661A-4481-B056-B2AEFD7EB893}" dt="2024-09-28T04:06:37.026" v="4380" actId="26606"/>
          <ac:spMkLst>
            <pc:docMk/>
            <pc:sldMk cId="4085750970" sldId="297"/>
            <ac:spMk id="25" creationId="{3A9A4357-BD1D-4622-A4FE-766E6AB8DE84}"/>
          </ac:spMkLst>
        </pc:spChg>
        <pc:spChg chg="add del">
          <ac:chgData name="Preeth Nazareth" userId="e89e80fa2d73989d" providerId="LiveId" clId="{2A783AA9-661A-4481-B056-B2AEFD7EB893}" dt="2024-09-28T04:24:45.456" v="4567" actId="26606"/>
          <ac:spMkLst>
            <pc:docMk/>
            <pc:sldMk cId="4085750970" sldId="297"/>
            <ac:spMk id="26" creationId="{D1EA859B-E555-4109-94F3-6700E046E008}"/>
          </ac:spMkLst>
        </pc:spChg>
        <pc:spChg chg="add del">
          <ac:chgData name="Preeth Nazareth" userId="e89e80fa2d73989d" providerId="LiveId" clId="{2A783AA9-661A-4481-B056-B2AEFD7EB893}" dt="2024-09-28T04:06:37.026" v="4380" actId="26606"/>
          <ac:spMkLst>
            <pc:docMk/>
            <pc:sldMk cId="4085750970" sldId="297"/>
            <ac:spMk id="27" creationId="{E659831F-0D9A-4C63-9EBB-8435B85A440F}"/>
          </ac:spMkLst>
        </pc:spChg>
        <pc:spChg chg="add del">
          <ac:chgData name="Preeth Nazareth" userId="e89e80fa2d73989d" providerId="LiveId" clId="{2A783AA9-661A-4481-B056-B2AEFD7EB893}" dt="2024-09-28T04:25:12.678" v="4574"/>
          <ac:spMkLst>
            <pc:docMk/>
            <pc:sldMk cId="4085750970" sldId="297"/>
            <ac:spMk id="28" creationId="{117AB3D3-3C9C-4DED-809A-78734805B895}"/>
          </ac:spMkLst>
        </pc:spChg>
        <pc:spChg chg="add del">
          <ac:chgData name="Preeth Nazareth" userId="e89e80fa2d73989d" providerId="LiveId" clId="{2A783AA9-661A-4481-B056-B2AEFD7EB893}" dt="2024-09-28T04:06:37.026" v="4380" actId="26606"/>
          <ac:spMkLst>
            <pc:docMk/>
            <pc:sldMk cId="4085750970" sldId="297"/>
            <ac:spMk id="29" creationId="{E6995CE5-F890-4ABA-82A2-26507CE8D2A3}"/>
          </ac:spMkLst>
        </pc:spChg>
        <pc:spChg chg="add del">
          <ac:chgData name="Preeth Nazareth" userId="e89e80fa2d73989d" providerId="LiveId" clId="{2A783AA9-661A-4481-B056-B2AEFD7EB893}" dt="2024-09-28T04:25:12.678" v="4574"/>
          <ac:spMkLst>
            <pc:docMk/>
            <pc:sldMk cId="4085750970" sldId="297"/>
            <ac:spMk id="30" creationId="{3A9A4357-BD1D-4622-A4FE-766E6AB8DE84}"/>
          </ac:spMkLst>
        </pc:spChg>
        <pc:spChg chg="add del">
          <ac:chgData name="Preeth Nazareth" userId="e89e80fa2d73989d" providerId="LiveId" clId="{2A783AA9-661A-4481-B056-B2AEFD7EB893}" dt="2024-09-28T04:06:40.903" v="4382" actId="26606"/>
          <ac:spMkLst>
            <pc:docMk/>
            <pc:sldMk cId="4085750970" sldId="297"/>
            <ac:spMk id="31" creationId="{04812C46-200A-4DEB-A05E-3ED6C68C2387}"/>
          </ac:spMkLst>
        </pc:spChg>
        <pc:spChg chg="add del">
          <ac:chgData name="Preeth Nazareth" userId="e89e80fa2d73989d" providerId="LiveId" clId="{2A783AA9-661A-4481-B056-B2AEFD7EB893}" dt="2024-09-28T04:06:40.903" v="4382" actId="26606"/>
          <ac:spMkLst>
            <pc:docMk/>
            <pc:sldMk cId="4085750970" sldId="297"/>
            <ac:spMk id="32" creationId="{D1EA859B-E555-4109-94F3-6700E046E008}"/>
          </ac:spMkLst>
        </pc:spChg>
        <pc:spChg chg="add del">
          <ac:chgData name="Preeth Nazareth" userId="e89e80fa2d73989d" providerId="LiveId" clId="{2A783AA9-661A-4481-B056-B2AEFD7EB893}" dt="2024-09-28T04:25:12.678" v="4574"/>
          <ac:spMkLst>
            <pc:docMk/>
            <pc:sldMk cId="4085750970" sldId="297"/>
            <ac:spMk id="33" creationId="{E659831F-0D9A-4C63-9EBB-8435B85A440F}"/>
          </ac:spMkLst>
        </pc:spChg>
        <pc:spChg chg="add del">
          <ac:chgData name="Preeth Nazareth" userId="e89e80fa2d73989d" providerId="LiveId" clId="{2A783AA9-661A-4481-B056-B2AEFD7EB893}" dt="2024-09-28T04:06:45.679" v="4384" actId="26606"/>
          <ac:spMkLst>
            <pc:docMk/>
            <pc:sldMk cId="4085750970" sldId="297"/>
            <ac:spMk id="34" creationId="{DBC6133C-0615-4CE4-9132-37E609A9BDFA}"/>
          </ac:spMkLst>
        </pc:spChg>
        <pc:spChg chg="add del">
          <ac:chgData name="Preeth Nazareth" userId="e89e80fa2d73989d" providerId="LiveId" clId="{2A783AA9-661A-4481-B056-B2AEFD7EB893}" dt="2024-09-28T04:06:45.679" v="4384" actId="26606"/>
          <ac:spMkLst>
            <pc:docMk/>
            <pc:sldMk cId="4085750970" sldId="297"/>
            <ac:spMk id="35" creationId="{169CC832-2974-4E8D-90ED-3E2941BA7336}"/>
          </ac:spMkLst>
        </pc:spChg>
        <pc:spChg chg="add del">
          <ac:chgData name="Preeth Nazareth" userId="e89e80fa2d73989d" providerId="LiveId" clId="{2A783AA9-661A-4481-B056-B2AEFD7EB893}" dt="2024-09-28T04:06:45.679" v="4384" actId="26606"/>
          <ac:spMkLst>
            <pc:docMk/>
            <pc:sldMk cId="4085750970" sldId="297"/>
            <ac:spMk id="36" creationId="{55222F96-971A-4F90-B841-6BAB416C7AC1}"/>
          </ac:spMkLst>
        </pc:spChg>
        <pc:spChg chg="add del">
          <ac:chgData name="Preeth Nazareth" userId="e89e80fa2d73989d" providerId="LiveId" clId="{2A783AA9-661A-4481-B056-B2AEFD7EB893}" dt="2024-09-28T04:06:45.679" v="4384" actId="26606"/>
          <ac:spMkLst>
            <pc:docMk/>
            <pc:sldMk cId="4085750970" sldId="297"/>
            <ac:spMk id="37" creationId="{08980754-6F4B-43C9-B9BE-127B6BED6586}"/>
          </ac:spMkLst>
        </pc:spChg>
        <pc:spChg chg="add del">
          <ac:chgData name="Preeth Nazareth" userId="e89e80fa2d73989d" providerId="LiveId" clId="{2A783AA9-661A-4481-B056-B2AEFD7EB893}" dt="2024-09-28T04:06:45.679" v="4384" actId="26606"/>
          <ac:spMkLst>
            <pc:docMk/>
            <pc:sldMk cId="4085750970" sldId="297"/>
            <ac:spMk id="38" creationId="{2C1BBA94-3F40-40AA-8BB9-E69E25E537C1}"/>
          </ac:spMkLst>
        </pc:spChg>
        <pc:spChg chg="add del">
          <ac:chgData name="Preeth Nazareth" userId="e89e80fa2d73989d" providerId="LiveId" clId="{2A783AA9-661A-4481-B056-B2AEFD7EB893}" dt="2024-09-28T04:25:12.678" v="4574"/>
          <ac:spMkLst>
            <pc:docMk/>
            <pc:sldMk cId="4085750970" sldId="297"/>
            <ac:spMk id="39" creationId="{E6995CE5-F890-4ABA-82A2-26507CE8D2A3}"/>
          </ac:spMkLst>
        </pc:spChg>
        <pc:spChg chg="add del">
          <ac:chgData name="Preeth Nazareth" userId="e89e80fa2d73989d" providerId="LiveId" clId="{2A783AA9-661A-4481-B056-B2AEFD7EB893}" dt="2024-09-28T04:06:47.624" v="4386" actId="26606"/>
          <ac:spMkLst>
            <pc:docMk/>
            <pc:sldMk cId="4085750970" sldId="297"/>
            <ac:spMk id="40" creationId="{058A14AF-9FB5-4CC7-BA35-E8E85D3EDF0E}"/>
          </ac:spMkLst>
        </pc:spChg>
        <pc:spChg chg="add del">
          <ac:chgData name="Preeth Nazareth" userId="e89e80fa2d73989d" providerId="LiveId" clId="{2A783AA9-661A-4481-B056-B2AEFD7EB893}" dt="2024-09-28T04:06:47.624" v="4386" actId="26606"/>
          <ac:spMkLst>
            <pc:docMk/>
            <pc:sldMk cId="4085750970" sldId="297"/>
            <ac:spMk id="41" creationId="{3A9A4357-BD1D-4622-A4FE-766E6AB8DE84}"/>
          </ac:spMkLst>
        </pc:spChg>
        <pc:spChg chg="add del">
          <ac:chgData name="Preeth Nazareth" userId="e89e80fa2d73989d" providerId="LiveId" clId="{2A783AA9-661A-4481-B056-B2AEFD7EB893}" dt="2024-09-28T04:06:47.624" v="4386" actId="26606"/>
          <ac:spMkLst>
            <pc:docMk/>
            <pc:sldMk cId="4085750970" sldId="297"/>
            <ac:spMk id="42" creationId="{E659831F-0D9A-4C63-9EBB-8435B85A440F}"/>
          </ac:spMkLst>
        </pc:spChg>
        <pc:spChg chg="add del">
          <ac:chgData name="Preeth Nazareth" userId="e89e80fa2d73989d" providerId="LiveId" clId="{2A783AA9-661A-4481-B056-B2AEFD7EB893}" dt="2024-09-28T04:06:47.624" v="4386" actId="26606"/>
          <ac:spMkLst>
            <pc:docMk/>
            <pc:sldMk cId="4085750970" sldId="297"/>
            <ac:spMk id="43" creationId="{E6995CE5-F890-4ABA-82A2-26507CE8D2A3}"/>
          </ac:spMkLst>
        </pc:spChg>
        <pc:spChg chg="add del">
          <ac:chgData name="Preeth Nazareth" userId="e89e80fa2d73989d" providerId="LiveId" clId="{2A783AA9-661A-4481-B056-B2AEFD7EB893}" dt="2024-09-28T04:06:48.969" v="4388" actId="26606"/>
          <ac:spMkLst>
            <pc:docMk/>
            <pc:sldMk cId="4085750970" sldId="297"/>
            <ac:spMk id="45" creationId="{117AB3D3-3C9C-4DED-809A-78734805B895}"/>
          </ac:spMkLst>
        </pc:spChg>
        <pc:spChg chg="add del">
          <ac:chgData name="Preeth Nazareth" userId="e89e80fa2d73989d" providerId="LiveId" clId="{2A783AA9-661A-4481-B056-B2AEFD7EB893}" dt="2024-09-28T04:06:48.969" v="4388" actId="26606"/>
          <ac:spMkLst>
            <pc:docMk/>
            <pc:sldMk cId="4085750970" sldId="297"/>
            <ac:spMk id="46" creationId="{3A9A4357-BD1D-4622-A4FE-766E6AB8DE84}"/>
          </ac:spMkLst>
        </pc:spChg>
        <pc:spChg chg="add del">
          <ac:chgData name="Preeth Nazareth" userId="e89e80fa2d73989d" providerId="LiveId" clId="{2A783AA9-661A-4481-B056-B2AEFD7EB893}" dt="2024-09-28T04:06:48.969" v="4388" actId="26606"/>
          <ac:spMkLst>
            <pc:docMk/>
            <pc:sldMk cId="4085750970" sldId="297"/>
            <ac:spMk id="47" creationId="{E659831F-0D9A-4C63-9EBB-8435B85A440F}"/>
          </ac:spMkLst>
        </pc:spChg>
        <pc:spChg chg="add del">
          <ac:chgData name="Preeth Nazareth" userId="e89e80fa2d73989d" providerId="LiveId" clId="{2A783AA9-661A-4481-B056-B2AEFD7EB893}" dt="2024-09-28T04:06:48.969" v="4388" actId="26606"/>
          <ac:spMkLst>
            <pc:docMk/>
            <pc:sldMk cId="4085750970" sldId="297"/>
            <ac:spMk id="48" creationId="{E6995CE5-F890-4ABA-82A2-26507CE8D2A3}"/>
          </ac:spMkLst>
        </pc:spChg>
        <pc:spChg chg="add del">
          <ac:chgData name="Preeth Nazareth" userId="e89e80fa2d73989d" providerId="LiveId" clId="{2A783AA9-661A-4481-B056-B2AEFD7EB893}" dt="2024-09-28T04:06:50.005" v="4390" actId="26606"/>
          <ac:spMkLst>
            <pc:docMk/>
            <pc:sldMk cId="4085750970" sldId="297"/>
            <ac:spMk id="50" creationId="{058A14AF-9FB5-4CC7-BA35-E8E85D3EDF0E}"/>
          </ac:spMkLst>
        </pc:spChg>
        <pc:spChg chg="add del">
          <ac:chgData name="Preeth Nazareth" userId="e89e80fa2d73989d" providerId="LiveId" clId="{2A783AA9-661A-4481-B056-B2AEFD7EB893}" dt="2024-09-28T04:06:50.005" v="4390" actId="26606"/>
          <ac:spMkLst>
            <pc:docMk/>
            <pc:sldMk cId="4085750970" sldId="297"/>
            <ac:spMk id="51" creationId="{3A9A4357-BD1D-4622-A4FE-766E6AB8DE84}"/>
          </ac:spMkLst>
        </pc:spChg>
        <pc:spChg chg="add del">
          <ac:chgData name="Preeth Nazareth" userId="e89e80fa2d73989d" providerId="LiveId" clId="{2A783AA9-661A-4481-B056-B2AEFD7EB893}" dt="2024-09-28T04:06:50.005" v="4390" actId="26606"/>
          <ac:spMkLst>
            <pc:docMk/>
            <pc:sldMk cId="4085750970" sldId="297"/>
            <ac:spMk id="52" creationId="{E659831F-0D9A-4C63-9EBB-8435B85A440F}"/>
          </ac:spMkLst>
        </pc:spChg>
        <pc:spChg chg="add del">
          <ac:chgData name="Preeth Nazareth" userId="e89e80fa2d73989d" providerId="LiveId" clId="{2A783AA9-661A-4481-B056-B2AEFD7EB893}" dt="2024-09-28T04:06:50.005" v="4390" actId="26606"/>
          <ac:spMkLst>
            <pc:docMk/>
            <pc:sldMk cId="4085750970" sldId="297"/>
            <ac:spMk id="53" creationId="{E6995CE5-F890-4ABA-82A2-26507CE8D2A3}"/>
          </ac:spMkLst>
        </pc:spChg>
        <pc:spChg chg="add del">
          <ac:chgData name="Preeth Nazareth" userId="e89e80fa2d73989d" providerId="LiveId" clId="{2A783AA9-661A-4481-B056-B2AEFD7EB893}" dt="2024-09-28T04:14:04.719" v="4484"/>
          <ac:spMkLst>
            <pc:docMk/>
            <pc:sldMk cId="4085750970" sldId="297"/>
            <ac:spMk id="55" creationId="{117AB3D3-3C9C-4DED-809A-78734805B895}"/>
          </ac:spMkLst>
        </pc:spChg>
        <pc:spChg chg="add del">
          <ac:chgData name="Preeth Nazareth" userId="e89e80fa2d73989d" providerId="LiveId" clId="{2A783AA9-661A-4481-B056-B2AEFD7EB893}" dt="2024-09-28T04:14:04.719" v="4484"/>
          <ac:spMkLst>
            <pc:docMk/>
            <pc:sldMk cId="4085750970" sldId="297"/>
            <ac:spMk id="56" creationId="{3A9A4357-BD1D-4622-A4FE-766E6AB8DE84}"/>
          </ac:spMkLst>
        </pc:spChg>
        <pc:spChg chg="add del">
          <ac:chgData name="Preeth Nazareth" userId="e89e80fa2d73989d" providerId="LiveId" clId="{2A783AA9-661A-4481-B056-B2AEFD7EB893}" dt="2024-09-28T04:14:04.719" v="4484"/>
          <ac:spMkLst>
            <pc:docMk/>
            <pc:sldMk cId="4085750970" sldId="297"/>
            <ac:spMk id="57" creationId="{E659831F-0D9A-4C63-9EBB-8435B85A440F}"/>
          </ac:spMkLst>
        </pc:spChg>
        <pc:spChg chg="add del">
          <ac:chgData name="Preeth Nazareth" userId="e89e80fa2d73989d" providerId="LiveId" clId="{2A783AA9-661A-4481-B056-B2AEFD7EB893}" dt="2024-09-28T04:14:04.719" v="4484"/>
          <ac:spMkLst>
            <pc:docMk/>
            <pc:sldMk cId="4085750970" sldId="297"/>
            <ac:spMk id="58" creationId="{E6995CE5-F890-4ABA-82A2-26507CE8D2A3}"/>
          </ac:spMkLst>
        </pc:spChg>
        <pc:picChg chg="add mod ord">
          <ac:chgData name="Preeth Nazareth" userId="e89e80fa2d73989d" providerId="LiveId" clId="{2A783AA9-661A-4481-B056-B2AEFD7EB893}" dt="2024-09-28T04:24:45.456" v="4567" actId="26606"/>
          <ac:picMkLst>
            <pc:docMk/>
            <pc:sldMk cId="4085750970" sldId="297"/>
            <ac:picMk id="5" creationId="{F9B40536-352B-0251-F8A0-1D605A15C06C}"/>
          </ac:picMkLst>
        </pc:picChg>
      </pc:sldChg>
      <pc:sldChg chg="addSp delSp modSp new mod ord setBg setClrOvrMap delDesignElem">
        <pc:chgData name="Preeth Nazareth" userId="e89e80fa2d73989d" providerId="LiveId" clId="{2A783AA9-661A-4481-B056-B2AEFD7EB893}" dt="2024-09-28T04:49:19.321" v="4576"/>
        <pc:sldMkLst>
          <pc:docMk/>
          <pc:sldMk cId="3925187240" sldId="298"/>
        </pc:sldMkLst>
        <pc:spChg chg="mod">
          <ac:chgData name="Preeth Nazareth" userId="e89e80fa2d73989d" providerId="LiveId" clId="{2A783AA9-661A-4481-B056-B2AEFD7EB893}" dt="2024-09-28T04:22:07.580" v="4539" actId="26606"/>
          <ac:spMkLst>
            <pc:docMk/>
            <pc:sldMk cId="3925187240" sldId="298"/>
            <ac:spMk id="2" creationId="{AAD059BC-6981-C02D-6E33-61E1593D9FED}"/>
          </ac:spMkLst>
        </pc:spChg>
        <pc:spChg chg="add del mod">
          <ac:chgData name="Preeth Nazareth" userId="e89e80fa2d73989d" providerId="LiveId" clId="{2A783AA9-661A-4481-B056-B2AEFD7EB893}" dt="2024-09-28T04:11:54.138" v="4462" actId="26606"/>
          <ac:spMkLst>
            <pc:docMk/>
            <pc:sldMk cId="3925187240" sldId="298"/>
            <ac:spMk id="3" creationId="{6957CCC2-1595-FBE5-9F83-EF109D092991}"/>
          </ac:spMkLst>
        </pc:spChg>
        <pc:spChg chg="add del">
          <ac:chgData name="Preeth Nazareth" userId="e89e80fa2d73989d" providerId="LiveId" clId="{2A783AA9-661A-4481-B056-B2AEFD7EB893}" dt="2024-09-27T10:09:02.413" v="1862"/>
          <ac:spMkLst>
            <pc:docMk/>
            <pc:sldMk cId="3925187240" sldId="298"/>
            <ac:spMk id="5" creationId="{907EF6B7-1338-4443-8C46-6A318D952DFD}"/>
          </ac:spMkLst>
        </pc:spChg>
        <pc:spChg chg="add del">
          <ac:chgData name="Preeth Nazareth" userId="e89e80fa2d73989d" providerId="LiveId" clId="{2A783AA9-661A-4481-B056-B2AEFD7EB893}" dt="2024-09-27T10:09:02.413" v="1862"/>
          <ac:spMkLst>
            <pc:docMk/>
            <pc:sldMk cId="3925187240" sldId="298"/>
            <ac:spMk id="6" creationId="{DAAE4CDD-124C-4DCF-9584-B6033B545DD5}"/>
          </ac:spMkLst>
        </pc:spChg>
        <pc:spChg chg="add del">
          <ac:chgData name="Preeth Nazareth" userId="e89e80fa2d73989d" providerId="LiveId" clId="{2A783AA9-661A-4481-B056-B2AEFD7EB893}" dt="2024-09-27T10:09:02.413" v="1862"/>
          <ac:spMkLst>
            <pc:docMk/>
            <pc:sldMk cId="3925187240" sldId="298"/>
            <ac:spMk id="7" creationId="{081E4A58-353D-44AE-B2FC-2A74E2E400F7}"/>
          </ac:spMkLst>
        </pc:spChg>
        <pc:spChg chg="add del">
          <ac:chgData name="Preeth Nazareth" userId="e89e80fa2d73989d" providerId="LiveId" clId="{2A783AA9-661A-4481-B056-B2AEFD7EB893}" dt="2024-09-27T10:07:05.844" v="1828" actId="26606"/>
          <ac:spMkLst>
            <pc:docMk/>
            <pc:sldMk cId="3925187240" sldId="298"/>
            <ac:spMk id="8" creationId="{907EF6B7-1338-4443-8C46-6A318D952DFD}"/>
          </ac:spMkLst>
        </pc:spChg>
        <pc:spChg chg="add del">
          <ac:chgData name="Preeth Nazareth" userId="e89e80fa2d73989d" providerId="LiveId" clId="{2A783AA9-661A-4481-B056-B2AEFD7EB893}" dt="2024-09-27T10:09:06.685" v="1864" actId="26606"/>
          <ac:spMkLst>
            <pc:docMk/>
            <pc:sldMk cId="3925187240" sldId="298"/>
            <ac:spMk id="9" creationId="{907EF6B7-1338-4443-8C46-6A318D952DFD}"/>
          </ac:spMkLst>
        </pc:spChg>
        <pc:spChg chg="add del">
          <ac:chgData name="Preeth Nazareth" userId="e89e80fa2d73989d" providerId="LiveId" clId="{2A783AA9-661A-4481-B056-B2AEFD7EB893}" dt="2024-09-27T10:07:05.844" v="1828" actId="26606"/>
          <ac:spMkLst>
            <pc:docMk/>
            <pc:sldMk cId="3925187240" sldId="298"/>
            <ac:spMk id="10" creationId="{DAAE4CDD-124C-4DCF-9584-B6033B545DD5}"/>
          </ac:spMkLst>
        </pc:spChg>
        <pc:spChg chg="add del">
          <ac:chgData name="Preeth Nazareth" userId="e89e80fa2d73989d" providerId="LiveId" clId="{2A783AA9-661A-4481-B056-B2AEFD7EB893}" dt="2024-09-27T10:09:06.685" v="1864" actId="26606"/>
          <ac:spMkLst>
            <pc:docMk/>
            <pc:sldMk cId="3925187240" sldId="298"/>
            <ac:spMk id="11" creationId="{DAAE4CDD-124C-4DCF-9584-B6033B545DD5}"/>
          </ac:spMkLst>
        </pc:spChg>
        <pc:spChg chg="add del">
          <ac:chgData name="Preeth Nazareth" userId="e89e80fa2d73989d" providerId="LiveId" clId="{2A783AA9-661A-4481-B056-B2AEFD7EB893}" dt="2024-09-27T10:07:05.844" v="1828" actId="26606"/>
          <ac:spMkLst>
            <pc:docMk/>
            <pc:sldMk cId="3925187240" sldId="298"/>
            <ac:spMk id="12" creationId="{081E4A58-353D-44AE-B2FC-2A74E2E400F7}"/>
          </ac:spMkLst>
        </pc:spChg>
        <pc:spChg chg="add del">
          <ac:chgData name="Preeth Nazareth" userId="e89e80fa2d73989d" providerId="LiveId" clId="{2A783AA9-661A-4481-B056-B2AEFD7EB893}" dt="2024-09-27T10:09:06.685" v="1864" actId="26606"/>
          <ac:spMkLst>
            <pc:docMk/>
            <pc:sldMk cId="3925187240" sldId="298"/>
            <ac:spMk id="13" creationId="{081E4A58-353D-44AE-B2FC-2A74E2E400F7}"/>
          </ac:spMkLst>
        </pc:spChg>
        <pc:spChg chg="add del">
          <ac:chgData name="Preeth Nazareth" userId="e89e80fa2d73989d" providerId="LiveId" clId="{2A783AA9-661A-4481-B056-B2AEFD7EB893}" dt="2024-09-27T10:10:49.723" v="1888" actId="26606"/>
          <ac:spMkLst>
            <pc:docMk/>
            <pc:sldMk cId="3925187240" sldId="298"/>
            <ac:spMk id="14" creationId="{777A147A-9ED8-46B4-8660-1B3C2AA880B5}"/>
          </ac:spMkLst>
        </pc:spChg>
        <pc:spChg chg="add del">
          <ac:chgData name="Preeth Nazareth" userId="e89e80fa2d73989d" providerId="LiveId" clId="{2A783AA9-661A-4481-B056-B2AEFD7EB893}" dt="2024-09-27T10:09:09.167" v="1866" actId="26606"/>
          <ac:spMkLst>
            <pc:docMk/>
            <pc:sldMk cId="3925187240" sldId="298"/>
            <ac:spMk id="15" creationId="{389575E1-3389-451A-A5F7-27854C25C599}"/>
          </ac:spMkLst>
        </pc:spChg>
        <pc:spChg chg="add del">
          <ac:chgData name="Preeth Nazareth" userId="e89e80fa2d73989d" providerId="LiveId" clId="{2A783AA9-661A-4481-B056-B2AEFD7EB893}" dt="2024-09-27T10:09:09.167" v="1866" actId="26606"/>
          <ac:spMkLst>
            <pc:docMk/>
            <pc:sldMk cId="3925187240" sldId="298"/>
            <ac:spMk id="16" creationId="{A53CCC5C-D88E-40FB-B30B-23DCDBD01D37}"/>
          </ac:spMkLst>
        </pc:spChg>
        <pc:spChg chg="add del">
          <ac:chgData name="Preeth Nazareth" userId="e89e80fa2d73989d" providerId="LiveId" clId="{2A783AA9-661A-4481-B056-B2AEFD7EB893}" dt="2024-09-27T10:07:07.697" v="1830" actId="26606"/>
          <ac:spMkLst>
            <pc:docMk/>
            <pc:sldMk cId="3925187240" sldId="298"/>
            <ac:spMk id="17" creationId="{18873D23-2DCF-4B31-A009-95721C06E8E1}"/>
          </ac:spMkLst>
        </pc:spChg>
        <pc:spChg chg="add del">
          <ac:chgData name="Preeth Nazareth" userId="e89e80fa2d73989d" providerId="LiveId" clId="{2A783AA9-661A-4481-B056-B2AEFD7EB893}" dt="2024-09-27T10:07:07.697" v="1830" actId="26606"/>
          <ac:spMkLst>
            <pc:docMk/>
            <pc:sldMk cId="3925187240" sldId="298"/>
            <ac:spMk id="18" creationId="{C13EF075-D4EF-4929-ADBC-91B27DA19955}"/>
          </ac:spMkLst>
        </pc:spChg>
        <pc:spChg chg="add del">
          <ac:chgData name="Preeth Nazareth" userId="e89e80fa2d73989d" providerId="LiveId" clId="{2A783AA9-661A-4481-B056-B2AEFD7EB893}" dt="2024-09-27T10:09:09.167" v="1866" actId="26606"/>
          <ac:spMkLst>
            <pc:docMk/>
            <pc:sldMk cId="3925187240" sldId="298"/>
            <ac:spMk id="20" creationId="{081E4A58-353D-44AE-B2FC-2A74E2E400F7}"/>
          </ac:spMkLst>
        </pc:spChg>
        <pc:spChg chg="add del">
          <ac:chgData name="Preeth Nazareth" userId="e89e80fa2d73989d" providerId="LiveId" clId="{2A783AA9-661A-4481-B056-B2AEFD7EB893}" dt="2024-09-27T10:07:16.269" v="1832" actId="26606"/>
          <ac:spMkLst>
            <pc:docMk/>
            <pc:sldMk cId="3925187240" sldId="298"/>
            <ac:spMk id="21" creationId="{5C8908E2-EE49-44D2-9428-A28D2312A8D5}"/>
          </ac:spMkLst>
        </pc:spChg>
        <pc:spChg chg="add del">
          <ac:chgData name="Preeth Nazareth" userId="e89e80fa2d73989d" providerId="LiveId" clId="{2A783AA9-661A-4481-B056-B2AEFD7EB893}" dt="2024-09-27T10:10:10.664" v="1876"/>
          <ac:spMkLst>
            <pc:docMk/>
            <pc:sldMk cId="3925187240" sldId="298"/>
            <ac:spMk id="23" creationId="{907EF6B7-1338-4443-8C46-6A318D952DFD}"/>
          </ac:spMkLst>
        </pc:spChg>
        <pc:spChg chg="add del">
          <ac:chgData name="Preeth Nazareth" userId="e89e80fa2d73989d" providerId="LiveId" clId="{2A783AA9-661A-4481-B056-B2AEFD7EB893}" dt="2024-09-27T10:07:16.269" v="1832" actId="26606"/>
          <ac:spMkLst>
            <pc:docMk/>
            <pc:sldMk cId="3925187240" sldId="298"/>
            <ac:spMk id="24" creationId="{BD92035A-AA2F-4CD8-A556-1CE8BDEC75BD}"/>
          </ac:spMkLst>
        </pc:spChg>
        <pc:spChg chg="add del">
          <ac:chgData name="Preeth Nazareth" userId="e89e80fa2d73989d" providerId="LiveId" clId="{2A783AA9-661A-4481-B056-B2AEFD7EB893}" dt="2024-09-27T10:07:16.269" v="1832" actId="26606"/>
          <ac:spMkLst>
            <pc:docMk/>
            <pc:sldMk cId="3925187240" sldId="298"/>
            <ac:spMk id="25" creationId="{ED888B23-07FA-482A-96DF-47E31AF1A603}"/>
          </ac:spMkLst>
        </pc:spChg>
        <pc:spChg chg="add del">
          <ac:chgData name="Preeth Nazareth" userId="e89e80fa2d73989d" providerId="LiveId" clId="{2A783AA9-661A-4481-B056-B2AEFD7EB893}" dt="2024-09-27T10:10:10.664" v="1876"/>
          <ac:spMkLst>
            <pc:docMk/>
            <pc:sldMk cId="3925187240" sldId="298"/>
            <ac:spMk id="26" creationId="{DAAE4CDD-124C-4DCF-9584-B6033B545DD5}"/>
          </ac:spMkLst>
        </pc:spChg>
        <pc:spChg chg="add del">
          <ac:chgData name="Preeth Nazareth" userId="e89e80fa2d73989d" providerId="LiveId" clId="{2A783AA9-661A-4481-B056-B2AEFD7EB893}" dt="2024-09-27T10:07:18.636" v="1835"/>
          <ac:spMkLst>
            <pc:docMk/>
            <pc:sldMk cId="3925187240" sldId="298"/>
            <ac:spMk id="27" creationId="{907EF6B7-1338-4443-8C46-6A318D952DFD}"/>
          </ac:spMkLst>
        </pc:spChg>
        <pc:spChg chg="add del">
          <ac:chgData name="Preeth Nazareth" userId="e89e80fa2d73989d" providerId="LiveId" clId="{2A783AA9-661A-4481-B056-B2AEFD7EB893}" dt="2024-09-27T10:07:18.636" v="1835"/>
          <ac:spMkLst>
            <pc:docMk/>
            <pc:sldMk cId="3925187240" sldId="298"/>
            <ac:spMk id="28" creationId="{DAAE4CDD-124C-4DCF-9584-B6033B545DD5}"/>
          </ac:spMkLst>
        </pc:spChg>
        <pc:spChg chg="add del">
          <ac:chgData name="Preeth Nazareth" userId="e89e80fa2d73989d" providerId="LiveId" clId="{2A783AA9-661A-4481-B056-B2AEFD7EB893}" dt="2024-09-27T10:07:18.636" v="1835"/>
          <ac:spMkLst>
            <pc:docMk/>
            <pc:sldMk cId="3925187240" sldId="298"/>
            <ac:spMk id="29" creationId="{081E4A58-353D-44AE-B2FC-2A74E2E400F7}"/>
          </ac:spMkLst>
        </pc:spChg>
        <pc:spChg chg="add del">
          <ac:chgData name="Preeth Nazareth" userId="e89e80fa2d73989d" providerId="LiveId" clId="{2A783AA9-661A-4481-B056-B2AEFD7EB893}" dt="2024-09-27T10:10:10.664" v="1876"/>
          <ac:spMkLst>
            <pc:docMk/>
            <pc:sldMk cId="3925187240" sldId="298"/>
            <ac:spMk id="30" creationId="{081E4A58-353D-44AE-B2FC-2A74E2E400F7}"/>
          </ac:spMkLst>
        </pc:spChg>
        <pc:spChg chg="add del">
          <ac:chgData name="Preeth Nazareth" userId="e89e80fa2d73989d" providerId="LiveId" clId="{2A783AA9-661A-4481-B056-B2AEFD7EB893}" dt="2024-09-27T10:10:49.723" v="1888" actId="26606"/>
          <ac:spMkLst>
            <pc:docMk/>
            <pc:sldMk cId="3925187240" sldId="298"/>
            <ac:spMk id="31" creationId="{5D6C15A0-C087-4593-8414-2B4EC1CDC3DE}"/>
          </ac:spMkLst>
        </pc:spChg>
        <pc:spChg chg="add del">
          <ac:chgData name="Preeth Nazareth" userId="e89e80fa2d73989d" providerId="LiveId" clId="{2A783AA9-661A-4481-B056-B2AEFD7EB893}" dt="2024-09-27T10:23:18.349" v="1927"/>
          <ac:spMkLst>
            <pc:docMk/>
            <pc:sldMk cId="3925187240" sldId="298"/>
            <ac:spMk id="32" creationId="{777A147A-9ED8-46B4-8660-1B3C2AA880B5}"/>
          </ac:spMkLst>
        </pc:spChg>
        <pc:spChg chg="add del">
          <ac:chgData name="Preeth Nazareth" userId="e89e80fa2d73989d" providerId="LiveId" clId="{2A783AA9-661A-4481-B056-B2AEFD7EB893}" dt="2024-09-27T10:23:18.349" v="1927"/>
          <ac:spMkLst>
            <pc:docMk/>
            <pc:sldMk cId="3925187240" sldId="298"/>
            <ac:spMk id="33" creationId="{5D6C15A0-C087-4593-8414-2B4EC1CDC3DE}"/>
          </ac:spMkLst>
        </pc:spChg>
        <pc:spChg chg="add del">
          <ac:chgData name="Preeth Nazareth" userId="e89e80fa2d73989d" providerId="LiveId" clId="{2A783AA9-661A-4481-B056-B2AEFD7EB893}" dt="2024-09-27T13:35:22.017" v="3095" actId="26606"/>
          <ac:spMkLst>
            <pc:docMk/>
            <pc:sldMk cId="3925187240" sldId="298"/>
            <ac:spMk id="34" creationId="{C2554CA6-288E-4202-BC52-2E5A8F0C0AED}"/>
          </ac:spMkLst>
        </pc:spChg>
        <pc:spChg chg="add del">
          <ac:chgData name="Preeth Nazareth" userId="e89e80fa2d73989d" providerId="LiveId" clId="{2A783AA9-661A-4481-B056-B2AEFD7EB893}" dt="2024-09-27T13:35:22.017" v="3095" actId="26606"/>
          <ac:spMkLst>
            <pc:docMk/>
            <pc:sldMk cId="3925187240" sldId="298"/>
            <ac:spMk id="35" creationId="{B10BB131-AC8E-4A8E-A5D1-36260F720C3B}"/>
          </ac:spMkLst>
        </pc:spChg>
        <pc:spChg chg="add del">
          <ac:chgData name="Preeth Nazareth" userId="e89e80fa2d73989d" providerId="LiveId" clId="{2A783AA9-661A-4481-B056-B2AEFD7EB893}" dt="2024-09-27T10:10:46.069" v="1883" actId="26606"/>
          <ac:spMkLst>
            <pc:docMk/>
            <pc:sldMk cId="3925187240" sldId="298"/>
            <ac:spMk id="36" creationId="{1BB867FF-FC45-48F7-8104-F89BE54909F1}"/>
          </ac:spMkLst>
        </pc:spChg>
        <pc:spChg chg="add del">
          <ac:chgData name="Preeth Nazareth" userId="e89e80fa2d73989d" providerId="LiveId" clId="{2A783AA9-661A-4481-B056-B2AEFD7EB893}" dt="2024-09-27T13:35:22.017" v="3095" actId="26606"/>
          <ac:spMkLst>
            <pc:docMk/>
            <pc:sldMk cId="3925187240" sldId="298"/>
            <ac:spMk id="37" creationId="{5B7778FC-632E-4DCA-A7CB-0D7731CCF970}"/>
          </ac:spMkLst>
        </pc:spChg>
        <pc:spChg chg="add del">
          <ac:chgData name="Preeth Nazareth" userId="e89e80fa2d73989d" providerId="LiveId" clId="{2A783AA9-661A-4481-B056-B2AEFD7EB893}" dt="2024-09-27T10:10:46.069" v="1883" actId="26606"/>
          <ac:spMkLst>
            <pc:docMk/>
            <pc:sldMk cId="3925187240" sldId="298"/>
            <ac:spMk id="38" creationId="{8BB56887-D0D5-4F0C-9E19-7247EB83C8B7}"/>
          </ac:spMkLst>
        </pc:spChg>
        <pc:spChg chg="add del">
          <ac:chgData name="Preeth Nazareth" userId="e89e80fa2d73989d" providerId="LiveId" clId="{2A783AA9-661A-4481-B056-B2AEFD7EB893}" dt="2024-09-27T13:35:22.017" v="3095" actId="26606"/>
          <ac:spMkLst>
            <pc:docMk/>
            <pc:sldMk cId="3925187240" sldId="298"/>
            <ac:spMk id="39" creationId="{FA23A907-97FB-4A8F-880A-DD77401C4296}"/>
          </ac:spMkLst>
        </pc:spChg>
        <pc:spChg chg="add del">
          <ac:chgData name="Preeth Nazareth" userId="e89e80fa2d73989d" providerId="LiveId" clId="{2A783AA9-661A-4481-B056-B2AEFD7EB893}" dt="2024-09-27T10:10:46.069" v="1883" actId="26606"/>
          <ac:spMkLst>
            <pc:docMk/>
            <pc:sldMk cId="3925187240" sldId="298"/>
            <ac:spMk id="40" creationId="{081E4A58-353D-44AE-B2FC-2A74E2E400F7}"/>
          </ac:spMkLst>
        </pc:spChg>
        <pc:spChg chg="add del">
          <ac:chgData name="Preeth Nazareth" userId="e89e80fa2d73989d" providerId="LiveId" clId="{2A783AA9-661A-4481-B056-B2AEFD7EB893}" dt="2024-09-27T13:36:39.114" v="3108"/>
          <ac:spMkLst>
            <pc:docMk/>
            <pc:sldMk cId="3925187240" sldId="298"/>
            <ac:spMk id="41" creationId="{777A147A-9ED8-46B4-8660-1B3C2AA880B5}"/>
          </ac:spMkLst>
        </pc:spChg>
        <pc:spChg chg="add del">
          <ac:chgData name="Preeth Nazareth" userId="e89e80fa2d73989d" providerId="LiveId" clId="{2A783AA9-661A-4481-B056-B2AEFD7EB893}" dt="2024-09-27T10:10:47.177" v="1885" actId="26606"/>
          <ac:spMkLst>
            <pc:docMk/>
            <pc:sldMk cId="3925187240" sldId="298"/>
            <ac:spMk id="42" creationId="{777A147A-9ED8-46B4-8660-1B3C2AA880B5}"/>
          </ac:spMkLst>
        </pc:spChg>
        <pc:spChg chg="add del">
          <ac:chgData name="Preeth Nazareth" userId="e89e80fa2d73989d" providerId="LiveId" clId="{2A783AA9-661A-4481-B056-B2AEFD7EB893}" dt="2024-09-27T10:10:47.177" v="1885" actId="26606"/>
          <ac:spMkLst>
            <pc:docMk/>
            <pc:sldMk cId="3925187240" sldId="298"/>
            <ac:spMk id="43" creationId="{5D6C15A0-C087-4593-8414-2B4EC1CDC3DE}"/>
          </ac:spMkLst>
        </pc:spChg>
        <pc:spChg chg="add del">
          <ac:chgData name="Preeth Nazareth" userId="e89e80fa2d73989d" providerId="LiveId" clId="{2A783AA9-661A-4481-B056-B2AEFD7EB893}" dt="2024-09-27T13:36:39.114" v="3108"/>
          <ac:spMkLst>
            <pc:docMk/>
            <pc:sldMk cId="3925187240" sldId="298"/>
            <ac:spMk id="44" creationId="{5D6C15A0-C087-4593-8414-2B4EC1CDC3DE}"/>
          </ac:spMkLst>
        </pc:spChg>
        <pc:spChg chg="add del">
          <ac:chgData name="Preeth Nazareth" userId="e89e80fa2d73989d" providerId="LiveId" clId="{2A783AA9-661A-4481-B056-B2AEFD7EB893}" dt="2024-09-27T10:10:49.718" v="1887" actId="26606"/>
          <ac:spMkLst>
            <pc:docMk/>
            <pc:sldMk cId="3925187240" sldId="298"/>
            <ac:spMk id="45" creationId="{1BB867FF-FC45-48F7-8104-F89BE54909F1}"/>
          </ac:spMkLst>
        </pc:spChg>
        <pc:spChg chg="add del">
          <ac:chgData name="Preeth Nazareth" userId="e89e80fa2d73989d" providerId="LiveId" clId="{2A783AA9-661A-4481-B056-B2AEFD7EB893}" dt="2024-09-27T10:10:49.718" v="1887" actId="26606"/>
          <ac:spMkLst>
            <pc:docMk/>
            <pc:sldMk cId="3925187240" sldId="298"/>
            <ac:spMk id="46" creationId="{8BB56887-D0D5-4F0C-9E19-7247EB83C8B7}"/>
          </ac:spMkLst>
        </pc:spChg>
        <pc:spChg chg="add del">
          <ac:chgData name="Preeth Nazareth" userId="e89e80fa2d73989d" providerId="LiveId" clId="{2A783AA9-661A-4481-B056-B2AEFD7EB893}" dt="2024-09-27T10:10:49.718" v="1887" actId="26606"/>
          <ac:spMkLst>
            <pc:docMk/>
            <pc:sldMk cId="3925187240" sldId="298"/>
            <ac:spMk id="47" creationId="{081E4A58-353D-44AE-B2FC-2A74E2E400F7}"/>
          </ac:spMkLst>
        </pc:spChg>
        <pc:spChg chg="add del">
          <ac:chgData name="Preeth Nazareth" userId="e89e80fa2d73989d" providerId="LiveId" clId="{2A783AA9-661A-4481-B056-B2AEFD7EB893}" dt="2024-09-27T13:42:13.189" v="3220"/>
          <ac:spMkLst>
            <pc:docMk/>
            <pc:sldMk cId="3925187240" sldId="298"/>
            <ac:spMk id="48" creationId="{777A147A-9ED8-46B4-8660-1B3C2AA880B5}"/>
          </ac:spMkLst>
        </pc:spChg>
        <pc:spChg chg="add del">
          <ac:chgData name="Preeth Nazareth" userId="e89e80fa2d73989d" providerId="LiveId" clId="{2A783AA9-661A-4481-B056-B2AEFD7EB893}" dt="2024-09-27T10:12:09.024" v="1901" actId="26606"/>
          <ac:spMkLst>
            <pc:docMk/>
            <pc:sldMk cId="3925187240" sldId="298"/>
            <ac:spMk id="49" creationId="{777A147A-9ED8-46B4-8660-1B3C2AA880B5}"/>
          </ac:spMkLst>
        </pc:spChg>
        <pc:spChg chg="add del">
          <ac:chgData name="Preeth Nazareth" userId="e89e80fa2d73989d" providerId="LiveId" clId="{2A783AA9-661A-4481-B056-B2AEFD7EB893}" dt="2024-09-27T10:12:09.024" v="1901" actId="26606"/>
          <ac:spMkLst>
            <pc:docMk/>
            <pc:sldMk cId="3925187240" sldId="298"/>
            <ac:spMk id="50" creationId="{5D6C15A0-C087-4593-8414-2B4EC1CDC3DE}"/>
          </ac:spMkLst>
        </pc:spChg>
        <pc:spChg chg="add del">
          <ac:chgData name="Preeth Nazareth" userId="e89e80fa2d73989d" providerId="LiveId" clId="{2A783AA9-661A-4481-B056-B2AEFD7EB893}" dt="2024-09-27T13:42:13.189" v="3220"/>
          <ac:spMkLst>
            <pc:docMk/>
            <pc:sldMk cId="3925187240" sldId="298"/>
            <ac:spMk id="51" creationId="{5D6C15A0-C087-4593-8414-2B4EC1CDC3DE}"/>
          </ac:spMkLst>
        </pc:spChg>
        <pc:spChg chg="add del">
          <ac:chgData name="Preeth Nazareth" userId="e89e80fa2d73989d" providerId="LiveId" clId="{2A783AA9-661A-4481-B056-B2AEFD7EB893}" dt="2024-09-28T04:09:47.191" v="4438" actId="26606"/>
          <ac:spMkLst>
            <pc:docMk/>
            <pc:sldMk cId="3925187240" sldId="298"/>
            <ac:spMk id="52" creationId="{8B9AA7C6-5E5A-498E-A6DF-A943376E09BC}"/>
          </ac:spMkLst>
        </pc:spChg>
        <pc:spChg chg="add del">
          <ac:chgData name="Preeth Nazareth" userId="e89e80fa2d73989d" providerId="LiveId" clId="{2A783AA9-661A-4481-B056-B2AEFD7EB893}" dt="2024-09-27T10:12:22.557" v="1906"/>
          <ac:spMkLst>
            <pc:docMk/>
            <pc:sldMk cId="3925187240" sldId="298"/>
            <ac:spMk id="55" creationId="{777A147A-9ED8-46B4-8660-1B3C2AA880B5}"/>
          </ac:spMkLst>
        </pc:spChg>
        <pc:spChg chg="add del">
          <ac:chgData name="Preeth Nazareth" userId="e89e80fa2d73989d" providerId="LiveId" clId="{2A783AA9-661A-4481-B056-B2AEFD7EB893}" dt="2024-09-27T10:12:22.557" v="1906"/>
          <ac:spMkLst>
            <pc:docMk/>
            <pc:sldMk cId="3925187240" sldId="298"/>
            <ac:spMk id="57" creationId="{5D6C15A0-C087-4593-8414-2B4EC1CDC3DE}"/>
          </ac:spMkLst>
        </pc:spChg>
        <pc:spChg chg="add del">
          <ac:chgData name="Preeth Nazareth" userId="e89e80fa2d73989d" providerId="LiveId" clId="{2A783AA9-661A-4481-B056-B2AEFD7EB893}" dt="2024-09-28T04:09:47.191" v="4438" actId="26606"/>
          <ac:spMkLst>
            <pc:docMk/>
            <pc:sldMk cId="3925187240" sldId="298"/>
            <ac:spMk id="58" creationId="{81E140AE-0ABF-47C8-BF32-7D2F0CF2BA44}"/>
          </ac:spMkLst>
        </pc:spChg>
        <pc:spChg chg="add del">
          <ac:chgData name="Preeth Nazareth" userId="e89e80fa2d73989d" providerId="LiveId" clId="{2A783AA9-661A-4481-B056-B2AEFD7EB893}" dt="2024-09-28T04:09:47.191" v="4438" actId="26606"/>
          <ac:spMkLst>
            <pc:docMk/>
            <pc:sldMk cId="3925187240" sldId="298"/>
            <ac:spMk id="59" creationId="{CBC4F608-B4B8-48C3-9572-C0F061B1CD99}"/>
          </ac:spMkLst>
        </pc:spChg>
        <pc:spChg chg="add del">
          <ac:chgData name="Preeth Nazareth" userId="e89e80fa2d73989d" providerId="LiveId" clId="{2A783AA9-661A-4481-B056-B2AEFD7EB893}" dt="2024-09-28T04:09:54.956" v="4440" actId="26606"/>
          <ac:spMkLst>
            <pc:docMk/>
            <pc:sldMk cId="3925187240" sldId="298"/>
            <ac:spMk id="61" creationId="{3AD318CC-E2A8-4E27-9548-A047A78999B1}"/>
          </ac:spMkLst>
        </pc:spChg>
        <pc:spChg chg="add del">
          <ac:chgData name="Preeth Nazareth" userId="e89e80fa2d73989d" providerId="LiveId" clId="{2A783AA9-661A-4481-B056-B2AEFD7EB893}" dt="2024-09-28T04:09:54.956" v="4440" actId="26606"/>
          <ac:spMkLst>
            <pc:docMk/>
            <pc:sldMk cId="3925187240" sldId="298"/>
            <ac:spMk id="65" creationId="{2C1BBA94-3F40-40AA-8BB9-E69E25E537C1}"/>
          </ac:spMkLst>
        </pc:spChg>
        <pc:spChg chg="add del">
          <ac:chgData name="Preeth Nazareth" userId="e89e80fa2d73989d" providerId="LiveId" clId="{2A783AA9-661A-4481-B056-B2AEFD7EB893}" dt="2024-09-28T04:11:54.138" v="4462" actId="26606"/>
          <ac:spMkLst>
            <pc:docMk/>
            <pc:sldMk cId="3925187240" sldId="298"/>
            <ac:spMk id="67" creationId="{081EA652-8C6A-4E69-BEB9-170809474553}"/>
          </ac:spMkLst>
        </pc:spChg>
        <pc:spChg chg="add del">
          <ac:chgData name="Preeth Nazareth" userId="e89e80fa2d73989d" providerId="LiveId" clId="{2A783AA9-661A-4481-B056-B2AEFD7EB893}" dt="2024-09-28T04:11:54.138" v="4462" actId="26606"/>
          <ac:spMkLst>
            <pc:docMk/>
            <pc:sldMk cId="3925187240" sldId="298"/>
            <ac:spMk id="68" creationId="{A4026A73-1F7F-49F2-B319-8CA3B3D53269}"/>
          </ac:spMkLst>
        </pc:spChg>
        <pc:spChg chg="add del">
          <ac:chgData name="Preeth Nazareth" userId="e89e80fa2d73989d" providerId="LiveId" clId="{2A783AA9-661A-4481-B056-B2AEFD7EB893}" dt="2024-09-28T04:11:54.138" v="4462" actId="26606"/>
          <ac:spMkLst>
            <pc:docMk/>
            <pc:sldMk cId="3925187240" sldId="298"/>
            <ac:spMk id="69" creationId="{5298780A-33B9-4EA2-8F67-DE68AD62841B}"/>
          </ac:spMkLst>
        </pc:spChg>
        <pc:spChg chg="add del">
          <ac:chgData name="Preeth Nazareth" userId="e89e80fa2d73989d" providerId="LiveId" clId="{2A783AA9-661A-4481-B056-B2AEFD7EB893}" dt="2024-09-28T04:11:54.138" v="4462" actId="26606"/>
          <ac:spMkLst>
            <pc:docMk/>
            <pc:sldMk cId="3925187240" sldId="298"/>
            <ac:spMk id="70" creationId="{7F488E8B-4E1E-4402-8935-D4E6C02615C7}"/>
          </ac:spMkLst>
        </pc:spChg>
        <pc:spChg chg="add del">
          <ac:chgData name="Preeth Nazareth" userId="e89e80fa2d73989d" providerId="LiveId" clId="{2A783AA9-661A-4481-B056-B2AEFD7EB893}" dt="2024-09-28T04:11:02.718" v="4448" actId="26606"/>
          <ac:spMkLst>
            <pc:docMk/>
            <pc:sldMk cId="3925187240" sldId="298"/>
            <ac:spMk id="76" creationId="{B50AB553-2A96-4A92-96F2-93548E096954}"/>
          </ac:spMkLst>
        </pc:spChg>
        <pc:spChg chg="add del">
          <ac:chgData name="Preeth Nazareth" userId="e89e80fa2d73989d" providerId="LiveId" clId="{2A783AA9-661A-4481-B056-B2AEFD7EB893}" dt="2024-09-28T04:11:44.362" v="4461" actId="26606"/>
          <ac:spMkLst>
            <pc:docMk/>
            <pc:sldMk cId="3925187240" sldId="298"/>
            <ac:spMk id="77" creationId="{7517A47C-B2E5-4B79-8061-D74B1311AF6E}"/>
          </ac:spMkLst>
        </pc:spChg>
        <pc:spChg chg="add del">
          <ac:chgData name="Preeth Nazareth" userId="e89e80fa2d73989d" providerId="LiveId" clId="{2A783AA9-661A-4481-B056-B2AEFD7EB893}" dt="2024-09-28T04:11:04.996" v="4450" actId="26606"/>
          <ac:spMkLst>
            <pc:docMk/>
            <pc:sldMk cId="3925187240" sldId="298"/>
            <ac:spMk id="78" creationId="{201CC55D-ED54-4C5C-95E6-10947BD1103B}"/>
          </ac:spMkLst>
        </pc:spChg>
        <pc:spChg chg="add del">
          <ac:chgData name="Preeth Nazareth" userId="e89e80fa2d73989d" providerId="LiveId" clId="{2A783AA9-661A-4481-B056-B2AEFD7EB893}" dt="2024-09-28T04:11:44.362" v="4461" actId="26606"/>
          <ac:spMkLst>
            <pc:docMk/>
            <pc:sldMk cId="3925187240" sldId="298"/>
            <ac:spMk id="79" creationId="{C505E780-2083-4CB5-A42A-5E0E2908ECC3}"/>
          </ac:spMkLst>
        </pc:spChg>
        <pc:spChg chg="add del">
          <ac:chgData name="Preeth Nazareth" userId="e89e80fa2d73989d" providerId="LiveId" clId="{2A783AA9-661A-4481-B056-B2AEFD7EB893}" dt="2024-09-28T04:11:44.362" v="4461" actId="26606"/>
          <ac:spMkLst>
            <pc:docMk/>
            <pc:sldMk cId="3925187240" sldId="298"/>
            <ac:spMk id="81" creationId="{D2C0AE1C-0118-41AE-8A10-7CDCBF10E96F}"/>
          </ac:spMkLst>
        </pc:spChg>
        <pc:spChg chg="add del">
          <ac:chgData name="Preeth Nazareth" userId="e89e80fa2d73989d" providerId="LiveId" clId="{2A783AA9-661A-4481-B056-B2AEFD7EB893}" dt="2024-09-28T04:14:04.719" v="4484"/>
          <ac:spMkLst>
            <pc:docMk/>
            <pc:sldMk cId="3925187240" sldId="298"/>
            <ac:spMk id="82" creationId="{B50AB553-2A96-4A92-96F2-93548E096954}"/>
          </ac:spMkLst>
        </pc:spChg>
        <pc:spChg chg="add del">
          <ac:chgData name="Preeth Nazareth" userId="e89e80fa2d73989d" providerId="LiveId" clId="{2A783AA9-661A-4481-B056-B2AEFD7EB893}" dt="2024-09-28T04:11:44.362" v="4461" actId="26606"/>
          <ac:spMkLst>
            <pc:docMk/>
            <pc:sldMk cId="3925187240" sldId="298"/>
            <ac:spMk id="83" creationId="{463EEC44-1BA3-44ED-81FC-A644B04B2A44}"/>
          </ac:spMkLst>
        </pc:spChg>
        <pc:spChg chg="add del">
          <ac:chgData name="Preeth Nazareth" userId="e89e80fa2d73989d" providerId="LiveId" clId="{2A783AA9-661A-4481-B056-B2AEFD7EB893}" dt="2024-09-28T04:11:04.996" v="4450" actId="26606"/>
          <ac:spMkLst>
            <pc:docMk/>
            <pc:sldMk cId="3925187240" sldId="298"/>
            <ac:spMk id="84" creationId="{3873B707-463F-40B0-8227-E8CC6C67EB25}"/>
          </ac:spMkLst>
        </pc:spChg>
        <pc:spChg chg="add del">
          <ac:chgData name="Preeth Nazareth" userId="e89e80fa2d73989d" providerId="LiveId" clId="{2A783AA9-661A-4481-B056-B2AEFD7EB893}" dt="2024-09-28T04:11:04.996" v="4450" actId="26606"/>
          <ac:spMkLst>
            <pc:docMk/>
            <pc:sldMk cId="3925187240" sldId="298"/>
            <ac:spMk id="86" creationId="{C13237C8-E62C-4F0D-A318-BD6FB6C2D138}"/>
          </ac:spMkLst>
        </pc:spChg>
        <pc:spChg chg="add del">
          <ac:chgData name="Preeth Nazareth" userId="e89e80fa2d73989d" providerId="LiveId" clId="{2A783AA9-661A-4481-B056-B2AEFD7EB893}" dt="2024-09-28T04:22:03.638" v="4537" actId="26606"/>
          <ac:spMkLst>
            <pc:docMk/>
            <pc:sldMk cId="3925187240" sldId="298"/>
            <ac:spMk id="87" creationId="{9F7D5CDA-D291-4307-BF55-1381FED29634}"/>
          </ac:spMkLst>
        </pc:spChg>
        <pc:spChg chg="add del">
          <ac:chgData name="Preeth Nazareth" userId="e89e80fa2d73989d" providerId="LiveId" clId="{2A783AA9-661A-4481-B056-B2AEFD7EB893}" dt="2024-09-28T04:11:04.996" v="4450" actId="26606"/>
          <ac:spMkLst>
            <pc:docMk/>
            <pc:sldMk cId="3925187240" sldId="298"/>
            <ac:spMk id="88" creationId="{19C9EAEA-39D0-4B0E-A0EB-51E7B26740B1}"/>
          </ac:spMkLst>
        </pc:spChg>
        <pc:spChg chg="add del">
          <ac:chgData name="Preeth Nazareth" userId="e89e80fa2d73989d" providerId="LiveId" clId="{2A783AA9-661A-4481-B056-B2AEFD7EB893}" dt="2024-09-28T04:22:03.638" v="4537" actId="26606"/>
          <ac:spMkLst>
            <pc:docMk/>
            <pc:sldMk cId="3925187240" sldId="298"/>
            <ac:spMk id="89" creationId="{59B296B9-C5A5-4E4F-9B60-C907B5F1466C}"/>
          </ac:spMkLst>
        </pc:spChg>
        <pc:spChg chg="add del">
          <ac:chgData name="Preeth Nazareth" userId="e89e80fa2d73989d" providerId="LiveId" clId="{2A783AA9-661A-4481-B056-B2AEFD7EB893}" dt="2024-09-28T04:11:12.093" v="4452" actId="26606"/>
          <ac:spMkLst>
            <pc:docMk/>
            <pc:sldMk cId="3925187240" sldId="298"/>
            <ac:spMk id="90" creationId="{5DCB5928-DC7D-4612-9922-441966E15627}"/>
          </ac:spMkLst>
        </pc:spChg>
        <pc:spChg chg="add del">
          <ac:chgData name="Preeth Nazareth" userId="e89e80fa2d73989d" providerId="LiveId" clId="{2A783AA9-661A-4481-B056-B2AEFD7EB893}" dt="2024-09-28T04:11:12.093" v="4452" actId="26606"/>
          <ac:spMkLst>
            <pc:docMk/>
            <pc:sldMk cId="3925187240" sldId="298"/>
            <ac:spMk id="91" creationId="{682C1161-1736-45EC-99B7-33F3CAE9D517}"/>
          </ac:spMkLst>
        </pc:spChg>
        <pc:spChg chg="add del">
          <ac:chgData name="Preeth Nazareth" userId="e89e80fa2d73989d" providerId="LiveId" clId="{2A783AA9-661A-4481-B056-B2AEFD7EB893}" dt="2024-09-28T04:11:12.093" v="4452" actId="26606"/>
          <ac:spMkLst>
            <pc:docMk/>
            <pc:sldMk cId="3925187240" sldId="298"/>
            <ac:spMk id="92" creationId="{84D4DDB8-B68F-45B0-9F62-C4279996F672}"/>
          </ac:spMkLst>
        </pc:spChg>
        <pc:spChg chg="add del">
          <ac:chgData name="Preeth Nazareth" userId="e89e80fa2d73989d" providerId="LiveId" clId="{2A783AA9-661A-4481-B056-B2AEFD7EB893}" dt="2024-09-28T04:11:12.093" v="4452" actId="26606"/>
          <ac:spMkLst>
            <pc:docMk/>
            <pc:sldMk cId="3925187240" sldId="298"/>
            <ac:spMk id="93" creationId="{AF2F604E-43BE-4DC3-B983-E071523364F8}"/>
          </ac:spMkLst>
        </pc:spChg>
        <pc:spChg chg="add del">
          <ac:chgData name="Preeth Nazareth" userId="e89e80fa2d73989d" providerId="LiveId" clId="{2A783AA9-661A-4481-B056-B2AEFD7EB893}" dt="2024-09-28T04:11:12.093" v="4452" actId="26606"/>
          <ac:spMkLst>
            <pc:docMk/>
            <pc:sldMk cId="3925187240" sldId="298"/>
            <ac:spMk id="94" creationId="{08C9B587-E65E-4B52-B37C-ABEBB6E87928}"/>
          </ac:spMkLst>
        </pc:spChg>
        <pc:spChg chg="add del">
          <ac:chgData name="Preeth Nazareth" userId="e89e80fa2d73989d" providerId="LiveId" clId="{2A783AA9-661A-4481-B056-B2AEFD7EB893}" dt="2024-09-28T04:22:03.638" v="4537" actId="26606"/>
          <ac:spMkLst>
            <pc:docMk/>
            <pc:sldMk cId="3925187240" sldId="298"/>
            <ac:spMk id="95" creationId="{D0300FD3-5AF1-6305-15FA-9078072672E2}"/>
          </ac:spMkLst>
        </pc:spChg>
        <pc:spChg chg="add del">
          <ac:chgData name="Preeth Nazareth" userId="e89e80fa2d73989d" providerId="LiveId" clId="{2A783AA9-661A-4481-B056-B2AEFD7EB893}" dt="2024-09-28T04:11:14.276" v="4454" actId="26606"/>
          <ac:spMkLst>
            <pc:docMk/>
            <pc:sldMk cId="3925187240" sldId="298"/>
            <ac:spMk id="96" creationId="{45D37F4E-DDB4-456B-97E0-9937730A039F}"/>
          </ac:spMkLst>
        </pc:spChg>
        <pc:spChg chg="add del">
          <ac:chgData name="Preeth Nazareth" userId="e89e80fa2d73989d" providerId="LiveId" clId="{2A783AA9-661A-4481-B056-B2AEFD7EB893}" dt="2024-09-28T04:11:14.276" v="4454" actId="26606"/>
          <ac:spMkLst>
            <pc:docMk/>
            <pc:sldMk cId="3925187240" sldId="298"/>
            <ac:spMk id="97" creationId="{B2DD41CD-8F47-4F56-AD12-4E2FF7696987}"/>
          </ac:spMkLst>
        </pc:spChg>
        <pc:spChg chg="add del">
          <ac:chgData name="Preeth Nazareth" userId="e89e80fa2d73989d" providerId="LiveId" clId="{2A783AA9-661A-4481-B056-B2AEFD7EB893}" dt="2024-09-28T04:22:07.580" v="4539" actId="26606"/>
          <ac:spMkLst>
            <pc:docMk/>
            <pc:sldMk cId="3925187240" sldId="298"/>
            <ac:spMk id="98" creationId="{C0763A76-9F1C-4FC5-82B7-DD475DA461B2}"/>
          </ac:spMkLst>
        </pc:spChg>
        <pc:spChg chg="add del">
          <ac:chgData name="Preeth Nazareth" userId="e89e80fa2d73989d" providerId="LiveId" clId="{2A783AA9-661A-4481-B056-B2AEFD7EB893}" dt="2024-09-28T04:11:20.345" v="4456" actId="26606"/>
          <ac:spMkLst>
            <pc:docMk/>
            <pc:sldMk cId="3925187240" sldId="298"/>
            <ac:spMk id="99" creationId="{6753252F-4873-4F63-801D-CC719279A7D5}"/>
          </ac:spMkLst>
        </pc:spChg>
        <pc:spChg chg="add del">
          <ac:chgData name="Preeth Nazareth" userId="e89e80fa2d73989d" providerId="LiveId" clId="{2A783AA9-661A-4481-B056-B2AEFD7EB893}" dt="2024-09-28T04:11:20.345" v="4456" actId="26606"/>
          <ac:spMkLst>
            <pc:docMk/>
            <pc:sldMk cId="3925187240" sldId="298"/>
            <ac:spMk id="100" creationId="{047C8CCB-F95D-4249-92DD-651249D3535A}"/>
          </ac:spMkLst>
        </pc:spChg>
        <pc:spChg chg="add del">
          <ac:chgData name="Preeth Nazareth" userId="e89e80fa2d73989d" providerId="LiveId" clId="{2A783AA9-661A-4481-B056-B2AEFD7EB893}" dt="2024-09-28T04:22:07.580" v="4539" actId="26606"/>
          <ac:spMkLst>
            <pc:docMk/>
            <pc:sldMk cId="3925187240" sldId="298"/>
            <ac:spMk id="101" creationId="{E81BF4F6-F2CF-4984-9D14-D6966D92F99F}"/>
          </ac:spMkLst>
        </pc:spChg>
        <pc:spChg chg="add del">
          <ac:chgData name="Preeth Nazareth" userId="e89e80fa2d73989d" providerId="LiveId" clId="{2A783AA9-661A-4481-B056-B2AEFD7EB893}" dt="2024-09-28T04:11:41.974" v="4459" actId="26606"/>
          <ac:spMkLst>
            <pc:docMk/>
            <pc:sldMk cId="3925187240" sldId="298"/>
            <ac:spMk id="102" creationId="{955A2079-FA98-4876-80F0-72364A7D2EA4}"/>
          </ac:spMkLst>
        </pc:spChg>
        <pc:grpChg chg="add del">
          <ac:chgData name="Preeth Nazareth" userId="e89e80fa2d73989d" providerId="LiveId" clId="{2A783AA9-661A-4481-B056-B2AEFD7EB893}" dt="2024-09-27T10:07:07.697" v="1830" actId="26606"/>
          <ac:grpSpMkLst>
            <pc:docMk/>
            <pc:sldMk cId="3925187240" sldId="298"/>
            <ac:grpSpMk id="19" creationId="{DAA26DFA-AAB2-4973-9C17-16D587C7B198}"/>
          </ac:grpSpMkLst>
        </pc:grpChg>
        <pc:grpChg chg="add del">
          <ac:chgData name="Preeth Nazareth" userId="e89e80fa2d73989d" providerId="LiveId" clId="{2A783AA9-661A-4481-B056-B2AEFD7EB893}" dt="2024-09-27T10:07:16.269" v="1832" actId="26606"/>
          <ac:grpSpMkLst>
            <pc:docMk/>
            <pc:sldMk cId="3925187240" sldId="298"/>
            <ac:grpSpMk id="22" creationId="{5D1A9D8B-3117-4D9D-BDA4-DD81895098B0}"/>
          </ac:grpSpMkLst>
        </pc:grpChg>
        <pc:grpChg chg="add del">
          <ac:chgData name="Preeth Nazareth" userId="e89e80fa2d73989d" providerId="LiveId" clId="{2A783AA9-661A-4481-B056-B2AEFD7EB893}" dt="2024-09-28T04:09:47.191" v="4438" actId="26606"/>
          <ac:grpSpMkLst>
            <pc:docMk/>
            <pc:sldMk cId="3925187240" sldId="298"/>
            <ac:grpSpMk id="53" creationId="{83EAB11A-76F7-48F4-9B4F-5BFDF4BF9670}"/>
          </ac:grpSpMkLst>
        </pc:grpChg>
        <pc:grpChg chg="add del">
          <ac:chgData name="Preeth Nazareth" userId="e89e80fa2d73989d" providerId="LiveId" clId="{2A783AA9-661A-4481-B056-B2AEFD7EB893}" dt="2024-09-28T04:09:54.956" v="4440" actId="26606"/>
          <ac:grpSpMkLst>
            <pc:docMk/>
            <pc:sldMk cId="3925187240" sldId="298"/>
            <ac:grpSpMk id="62" creationId="{B14B560F-9DD7-4302-A60B-EBD3EF59B073}"/>
          </ac:grpSpMkLst>
        </pc:grpChg>
        <pc:grpChg chg="add del">
          <ac:chgData name="Preeth Nazareth" userId="e89e80fa2d73989d" providerId="LiveId" clId="{2A783AA9-661A-4481-B056-B2AEFD7EB893}" dt="2024-09-28T04:11:04.996" v="4450" actId="26606"/>
          <ac:grpSpMkLst>
            <pc:docMk/>
            <pc:sldMk cId="3925187240" sldId="298"/>
            <ac:grpSpMk id="80" creationId="{1DE889C7-FAD6-4397-98E2-05D503484459}"/>
          </ac:grpSpMkLst>
        </pc:grpChg>
        <pc:graphicFrameChg chg="add del mod modGraphic">
          <ac:chgData name="Preeth Nazareth" userId="e89e80fa2d73989d" providerId="LiveId" clId="{2A783AA9-661A-4481-B056-B2AEFD7EB893}" dt="2024-09-28T04:11:44.362" v="4461" actId="26606"/>
          <ac:graphicFrameMkLst>
            <pc:docMk/>
            <pc:sldMk cId="3925187240" sldId="298"/>
            <ac:graphicFrameMk id="73" creationId="{B95E4196-5F21-5474-BCF2-F3FD443F83B4}"/>
          </ac:graphicFrameMkLst>
        </pc:graphicFrameChg>
        <pc:graphicFrameChg chg="add mod modGraphic">
          <ac:chgData name="Preeth Nazareth" userId="e89e80fa2d73989d" providerId="LiveId" clId="{2A783AA9-661A-4481-B056-B2AEFD7EB893}" dt="2024-09-28T04:49:19.321" v="4576"/>
          <ac:graphicFrameMkLst>
            <pc:docMk/>
            <pc:sldMk cId="3925187240" sldId="298"/>
            <ac:graphicFrameMk id="85" creationId="{B1C5347A-CD39-BA50-AFAF-D0FCCE1A5575}"/>
          </ac:graphicFrameMkLst>
        </pc:graphicFrameChg>
        <pc:picChg chg="add mod ord">
          <ac:chgData name="Preeth Nazareth" userId="e89e80fa2d73989d" providerId="LiveId" clId="{2A783AA9-661A-4481-B056-B2AEFD7EB893}" dt="2024-09-28T04:22:07.580" v="4539" actId="26606"/>
          <ac:picMkLst>
            <pc:docMk/>
            <pc:sldMk cId="3925187240" sldId="298"/>
            <ac:picMk id="74" creationId="{E47FC256-2C64-F71B-243E-060E12BCB5AC}"/>
          </ac:picMkLst>
        </pc:picChg>
        <pc:picChg chg="add del">
          <ac:chgData name="Preeth Nazareth" userId="e89e80fa2d73989d" providerId="LiveId" clId="{2A783AA9-661A-4481-B056-B2AEFD7EB893}" dt="2024-09-28T04:11:02.718" v="4448" actId="26606"/>
          <ac:picMkLst>
            <pc:docMk/>
            <pc:sldMk cId="3925187240" sldId="298"/>
            <ac:picMk id="75" creationId="{7395610D-A9A6-D398-5C02-E7688CA9FA2B}"/>
          </ac:picMkLst>
        </pc:picChg>
        <pc:cxnChg chg="add del">
          <ac:chgData name="Preeth Nazareth" userId="e89e80fa2d73989d" providerId="LiveId" clId="{2A783AA9-661A-4481-B056-B2AEFD7EB893}" dt="2024-09-28T04:11:54.138" v="4462" actId="26606"/>
          <ac:cxnSpMkLst>
            <pc:docMk/>
            <pc:sldMk cId="3925187240" sldId="298"/>
            <ac:cxnSpMk id="71" creationId="{23AAC9B5-8015-485C-ACF9-A750390E9A56}"/>
          </ac:cxnSpMkLst>
        </pc:cxnChg>
      </pc:sldChg>
      <pc:sldChg chg="addSp delSp modSp add del mod">
        <pc:chgData name="Preeth Nazareth" userId="e89e80fa2d73989d" providerId="LiveId" clId="{2A783AA9-661A-4481-B056-B2AEFD7EB893}" dt="2024-09-28T05:11:14.716" v="4882" actId="47"/>
        <pc:sldMkLst>
          <pc:docMk/>
          <pc:sldMk cId="220299881" sldId="299"/>
        </pc:sldMkLst>
        <pc:spChg chg="mod">
          <ac:chgData name="Preeth Nazareth" userId="e89e80fa2d73989d" providerId="LiveId" clId="{2A783AA9-661A-4481-B056-B2AEFD7EB893}" dt="2024-09-28T05:00:17.724" v="4722" actId="20577"/>
          <ac:spMkLst>
            <pc:docMk/>
            <pc:sldMk cId="220299881" sldId="299"/>
            <ac:spMk id="2" creationId="{2FFC9FAF-4499-EC84-9C06-CCE469B4E400}"/>
          </ac:spMkLst>
        </pc:spChg>
        <pc:spChg chg="add mod">
          <ac:chgData name="Preeth Nazareth" userId="e89e80fa2d73989d" providerId="LiveId" clId="{2A783AA9-661A-4481-B056-B2AEFD7EB893}" dt="2024-09-27T11:18:44.338" v="2662" actId="6549"/>
          <ac:spMkLst>
            <pc:docMk/>
            <pc:sldMk cId="220299881" sldId="299"/>
            <ac:spMk id="3" creationId="{A84339E5-4ACF-7E70-CAB2-9DC6738EE8C4}"/>
          </ac:spMkLst>
        </pc:spChg>
        <pc:spChg chg="add mod">
          <ac:chgData name="Preeth Nazareth" userId="e89e80fa2d73989d" providerId="LiveId" clId="{2A783AA9-661A-4481-B056-B2AEFD7EB893}" dt="2024-09-28T04:16:14.483" v="4501" actId="27636"/>
          <ac:spMkLst>
            <pc:docMk/>
            <pc:sldMk cId="220299881" sldId="299"/>
            <ac:spMk id="4" creationId="{8DFFB15F-AB95-AD74-2289-8A5FB74780AF}"/>
          </ac:spMkLst>
        </pc:spChg>
        <pc:spChg chg="add mod">
          <ac:chgData name="Preeth Nazareth" userId="e89e80fa2d73989d" providerId="LiveId" clId="{2A783AA9-661A-4481-B056-B2AEFD7EB893}" dt="2024-09-27T11:14:50.095" v="2631" actId="34136"/>
          <ac:spMkLst>
            <pc:docMk/>
            <pc:sldMk cId="220299881" sldId="299"/>
            <ac:spMk id="5" creationId="{8FA01F77-D7FA-401F-9339-9E3BB7AEFF2B}"/>
          </ac:spMkLst>
        </pc:spChg>
        <pc:spChg chg="add">
          <ac:chgData name="Preeth Nazareth" userId="e89e80fa2d73989d" providerId="LiveId" clId="{2A783AA9-661A-4481-B056-B2AEFD7EB893}" dt="2024-09-27T10:59:44.812" v="2431"/>
          <ac:spMkLst>
            <pc:docMk/>
            <pc:sldMk cId="220299881" sldId="299"/>
            <ac:spMk id="6" creationId="{FD5448A5-91BF-AFF5-60FF-60F007C5769A}"/>
          </ac:spMkLst>
        </pc:spChg>
        <pc:spChg chg="add">
          <ac:chgData name="Preeth Nazareth" userId="e89e80fa2d73989d" providerId="LiveId" clId="{2A783AA9-661A-4481-B056-B2AEFD7EB893}" dt="2024-09-27T11:05:49.008" v="2529"/>
          <ac:spMkLst>
            <pc:docMk/>
            <pc:sldMk cId="220299881" sldId="299"/>
            <ac:spMk id="7" creationId="{0BEA98B1-3ACD-FD79-50F8-F90CD7F857F1}"/>
          </ac:spMkLst>
        </pc:spChg>
        <pc:spChg chg="add mod">
          <ac:chgData name="Preeth Nazareth" userId="e89e80fa2d73989d" providerId="LiveId" clId="{2A783AA9-661A-4481-B056-B2AEFD7EB893}" dt="2024-09-27T11:14:50.095" v="2631" actId="34136"/>
          <ac:spMkLst>
            <pc:docMk/>
            <pc:sldMk cId="220299881" sldId="299"/>
            <ac:spMk id="8" creationId="{5EBE537B-DE1D-612D-F68D-DD3DE3529616}"/>
          </ac:spMkLst>
        </pc:spChg>
        <pc:spChg chg="add del mod">
          <ac:chgData name="Preeth Nazareth" userId="e89e80fa2d73989d" providerId="LiveId" clId="{2A783AA9-661A-4481-B056-B2AEFD7EB893}" dt="2024-09-27T11:08:12.557" v="2565" actId="478"/>
          <ac:spMkLst>
            <pc:docMk/>
            <pc:sldMk cId="220299881" sldId="299"/>
            <ac:spMk id="10" creationId="{064BBDDF-8FA8-C051-85DF-4EA3B50716AE}"/>
          </ac:spMkLst>
        </pc:spChg>
        <pc:spChg chg="add">
          <ac:chgData name="Preeth Nazareth" userId="e89e80fa2d73989d" providerId="LiveId" clId="{2A783AA9-661A-4481-B056-B2AEFD7EB893}" dt="2024-09-27T11:08:55.607" v="2580"/>
          <ac:spMkLst>
            <pc:docMk/>
            <pc:sldMk cId="220299881" sldId="299"/>
            <ac:spMk id="11" creationId="{7D147322-095F-BFCA-A7B5-DD4A030E300A}"/>
          </ac:spMkLst>
        </pc:spChg>
        <pc:spChg chg="mod">
          <ac:chgData name="Preeth Nazareth" userId="e89e80fa2d73989d" providerId="LiveId" clId="{2A783AA9-661A-4481-B056-B2AEFD7EB893}" dt="2024-09-27T11:14:50.095" v="2631" actId="34136"/>
          <ac:spMkLst>
            <pc:docMk/>
            <pc:sldMk cId="220299881" sldId="299"/>
            <ac:spMk id="23" creationId="{F8DF5106-6E88-2066-6C0B-D8FA038573F6}"/>
          </ac:spMkLst>
        </pc:spChg>
        <pc:spChg chg="del">
          <ac:chgData name="Preeth Nazareth" userId="e89e80fa2d73989d" providerId="LiveId" clId="{2A783AA9-661A-4481-B056-B2AEFD7EB893}" dt="2024-09-27T11:02:09.329" v="2460" actId="478"/>
          <ac:spMkLst>
            <pc:docMk/>
            <pc:sldMk cId="220299881" sldId="299"/>
            <ac:spMk id="58" creationId="{A437308F-F9B3-F246-B4E8-2491E90F3ADF}"/>
          </ac:spMkLst>
        </pc:spChg>
        <pc:picChg chg="add del mod">
          <ac:chgData name="Preeth Nazareth" userId="e89e80fa2d73989d" providerId="LiveId" clId="{2A783AA9-661A-4481-B056-B2AEFD7EB893}" dt="2024-09-27T11:14:50.095" v="2631" actId="34136"/>
          <ac:picMkLst>
            <pc:docMk/>
            <pc:sldMk cId="220299881" sldId="299"/>
            <ac:picMk id="60" creationId="{2F7B416F-C57F-6706-0BF4-FE0915436232}"/>
          </ac:picMkLst>
        </pc:picChg>
        <pc:picChg chg="del">
          <ac:chgData name="Preeth Nazareth" userId="e89e80fa2d73989d" providerId="LiveId" clId="{2A783AA9-661A-4481-B056-B2AEFD7EB893}" dt="2024-09-27T10:58:46.184" v="2411" actId="478"/>
          <ac:picMkLst>
            <pc:docMk/>
            <pc:sldMk cId="220299881" sldId="299"/>
            <ac:picMk id="62" creationId="{5A6ECB40-FC33-F822-D3D4-AEED98D36A8F}"/>
          </ac:picMkLst>
        </pc:picChg>
        <pc:picChg chg="del">
          <ac:chgData name="Preeth Nazareth" userId="e89e80fa2d73989d" providerId="LiveId" clId="{2A783AA9-661A-4481-B056-B2AEFD7EB893}" dt="2024-09-27T10:58:45.232" v="2410" actId="478"/>
          <ac:picMkLst>
            <pc:docMk/>
            <pc:sldMk cId="220299881" sldId="299"/>
            <ac:picMk id="1024" creationId="{D4117757-AC57-B0D4-8F93-B7E0C966A66D}"/>
          </ac:picMkLst>
        </pc:picChg>
        <pc:picChg chg="del">
          <ac:chgData name="Preeth Nazareth" userId="e89e80fa2d73989d" providerId="LiveId" clId="{2A783AA9-661A-4481-B056-B2AEFD7EB893}" dt="2024-09-27T10:58:49.669" v="2412" actId="478"/>
          <ac:picMkLst>
            <pc:docMk/>
            <pc:sldMk cId="220299881" sldId="299"/>
            <ac:picMk id="1026" creationId="{A393C5FB-7F72-97BF-1DAC-D271BB9E12FD}"/>
          </ac:picMkLst>
        </pc:picChg>
      </pc:sldChg>
      <pc:sldChg chg="addSp delSp modSp new mod setBg delDesignElem">
        <pc:chgData name="Preeth Nazareth" userId="e89e80fa2d73989d" providerId="LiveId" clId="{2A783AA9-661A-4481-B056-B2AEFD7EB893}" dt="2024-09-29T10:25:35.340" v="6911"/>
        <pc:sldMkLst>
          <pc:docMk/>
          <pc:sldMk cId="2335806269" sldId="300"/>
        </pc:sldMkLst>
        <pc:spChg chg="mod">
          <ac:chgData name="Preeth Nazareth" userId="e89e80fa2d73989d" providerId="LiveId" clId="{2A783AA9-661A-4481-B056-B2AEFD7EB893}" dt="2024-09-29T10:09:34.161" v="6650" actId="26606"/>
          <ac:spMkLst>
            <pc:docMk/>
            <pc:sldMk cId="2335806269" sldId="300"/>
            <ac:spMk id="2" creationId="{AF042D3D-B48A-BB99-A01C-CC7753E73808}"/>
          </ac:spMkLst>
        </pc:spChg>
        <pc:spChg chg="add del mod">
          <ac:chgData name="Preeth Nazareth" userId="e89e80fa2d73989d" providerId="LiveId" clId="{2A783AA9-661A-4481-B056-B2AEFD7EB893}" dt="2024-09-29T09:41:19.516" v="6441" actId="26606"/>
          <ac:spMkLst>
            <pc:docMk/>
            <pc:sldMk cId="2335806269" sldId="300"/>
            <ac:spMk id="3" creationId="{2A0D0FF3-64F8-01E2-3391-94F68B32EA22}"/>
          </ac:spMkLst>
        </pc:spChg>
        <pc:spChg chg="del">
          <ac:chgData name="Preeth Nazareth" userId="e89e80fa2d73989d" providerId="LiveId" clId="{2A783AA9-661A-4481-B056-B2AEFD7EB893}" dt="2024-09-27T12:55:33.749" v="3066" actId="931"/>
          <ac:spMkLst>
            <pc:docMk/>
            <pc:sldMk cId="2335806269" sldId="300"/>
            <ac:spMk id="3" creationId="{5CA731EC-78E8-B33D-1B01-E97A573197FA}"/>
          </ac:spMkLst>
        </pc:spChg>
        <pc:spChg chg="add mod">
          <ac:chgData name="Preeth Nazareth" userId="e89e80fa2d73989d" providerId="LiveId" clId="{2A783AA9-661A-4481-B056-B2AEFD7EB893}" dt="2024-09-29T10:25:35.340" v="6911"/>
          <ac:spMkLst>
            <pc:docMk/>
            <pc:sldMk cId="2335806269" sldId="300"/>
            <ac:spMk id="9" creationId="{BB1CBC52-F180-1CDD-00C1-BDAA55840847}"/>
          </ac:spMkLst>
        </pc:spChg>
        <pc:spChg chg="add del">
          <ac:chgData name="Preeth Nazareth" userId="e89e80fa2d73989d" providerId="LiveId" clId="{2A783AA9-661A-4481-B056-B2AEFD7EB893}" dt="2024-09-29T10:07:41.535" v="6622" actId="26606"/>
          <ac:spMkLst>
            <pc:docMk/>
            <pc:sldMk cId="2335806269" sldId="300"/>
            <ac:spMk id="11" creationId="{A8384FB5-9ADC-4DDC-881B-597D56F5B15D}"/>
          </ac:spMkLst>
        </pc:spChg>
        <pc:spChg chg="add del">
          <ac:chgData name="Preeth Nazareth" userId="e89e80fa2d73989d" providerId="LiveId" clId="{2A783AA9-661A-4481-B056-B2AEFD7EB893}" dt="2024-09-29T09:42:10.413" v="6444"/>
          <ac:spMkLst>
            <pc:docMk/>
            <pc:sldMk cId="2335806269" sldId="300"/>
            <ac:spMk id="12" creationId="{2151139A-886F-4B97-8815-729AD3831BBD}"/>
          </ac:spMkLst>
        </pc:spChg>
        <pc:spChg chg="add del">
          <ac:chgData name="Preeth Nazareth" userId="e89e80fa2d73989d" providerId="LiveId" clId="{2A783AA9-661A-4481-B056-B2AEFD7EB893}" dt="2024-09-29T10:07:41.535" v="6622" actId="26606"/>
          <ac:spMkLst>
            <pc:docMk/>
            <pc:sldMk cId="2335806269" sldId="300"/>
            <ac:spMk id="13" creationId="{91E5A9A7-95C6-4F4F-B00E-C82E07FE62EF}"/>
          </ac:spMkLst>
        </pc:spChg>
        <pc:spChg chg="add del">
          <ac:chgData name="Preeth Nazareth" userId="e89e80fa2d73989d" providerId="LiveId" clId="{2A783AA9-661A-4481-B056-B2AEFD7EB893}" dt="2024-09-29T09:42:10.413" v="6444"/>
          <ac:spMkLst>
            <pc:docMk/>
            <pc:sldMk cId="2335806269" sldId="300"/>
            <ac:spMk id="14" creationId="{AB5E08C4-8CDD-4623-A5B8-E998C6DEE3B7}"/>
          </ac:spMkLst>
        </pc:spChg>
        <pc:spChg chg="add del">
          <ac:chgData name="Preeth Nazareth" userId="e89e80fa2d73989d" providerId="LiveId" clId="{2A783AA9-661A-4481-B056-B2AEFD7EB893}" dt="2024-09-29T10:07:41.535" v="6622" actId="26606"/>
          <ac:spMkLst>
            <pc:docMk/>
            <pc:sldMk cId="2335806269" sldId="300"/>
            <ac:spMk id="15" creationId="{D07DD2DE-F619-49DD-B5E7-03A290FF4ED1}"/>
          </ac:spMkLst>
        </pc:spChg>
        <pc:spChg chg="add del">
          <ac:chgData name="Preeth Nazareth" userId="e89e80fa2d73989d" providerId="LiveId" clId="{2A783AA9-661A-4481-B056-B2AEFD7EB893}" dt="2024-09-29T09:42:10.413" v="6444"/>
          <ac:spMkLst>
            <pc:docMk/>
            <pc:sldMk cId="2335806269" sldId="300"/>
            <ac:spMk id="16" creationId="{15F33878-D502-4FFA-8ACE-F2AECDB2A23F}"/>
          </ac:spMkLst>
        </pc:spChg>
        <pc:spChg chg="add del">
          <ac:chgData name="Preeth Nazareth" userId="e89e80fa2d73989d" providerId="LiveId" clId="{2A783AA9-661A-4481-B056-B2AEFD7EB893}" dt="2024-09-29T10:07:41.535" v="6622" actId="26606"/>
          <ac:spMkLst>
            <pc:docMk/>
            <pc:sldMk cId="2335806269" sldId="300"/>
            <ac:spMk id="17" creationId="{85149191-5F60-4A28-AAFF-039F96B0F3EC}"/>
          </ac:spMkLst>
        </pc:spChg>
        <pc:spChg chg="add del">
          <ac:chgData name="Preeth Nazareth" userId="e89e80fa2d73989d" providerId="LiveId" clId="{2A783AA9-661A-4481-B056-B2AEFD7EB893}" dt="2024-09-29T09:42:10.413" v="6444"/>
          <ac:spMkLst>
            <pc:docMk/>
            <pc:sldMk cId="2335806269" sldId="300"/>
            <ac:spMk id="18" creationId="{D3539FEE-81D3-4406-802E-60B20B16F4F6}"/>
          </ac:spMkLst>
        </pc:spChg>
        <pc:spChg chg="add del">
          <ac:chgData name="Preeth Nazareth" userId="e89e80fa2d73989d" providerId="LiveId" clId="{2A783AA9-661A-4481-B056-B2AEFD7EB893}" dt="2024-09-29T09:42:10.413" v="6444"/>
          <ac:spMkLst>
            <pc:docMk/>
            <pc:sldMk cId="2335806269" sldId="300"/>
            <ac:spMk id="20" creationId="{DC701763-729E-462F-A5A8-E0DEFEB1E2E4}"/>
          </ac:spMkLst>
        </pc:spChg>
        <pc:spChg chg="add del">
          <ac:chgData name="Preeth Nazareth" userId="e89e80fa2d73989d" providerId="LiveId" clId="{2A783AA9-661A-4481-B056-B2AEFD7EB893}" dt="2024-09-29T10:07:41.535" v="6622" actId="26606"/>
          <ac:spMkLst>
            <pc:docMk/>
            <pc:sldMk cId="2335806269" sldId="300"/>
            <ac:spMk id="22" creationId="{F8260ED5-17F7-4158-B241-D51DD4CF1B7E}"/>
          </ac:spMkLst>
        </pc:spChg>
        <pc:spChg chg="add del">
          <ac:chgData name="Preeth Nazareth" userId="e89e80fa2d73989d" providerId="LiveId" clId="{2A783AA9-661A-4481-B056-B2AEFD7EB893}" dt="2024-09-29T10:07:44.899" v="6624" actId="26606"/>
          <ac:spMkLst>
            <pc:docMk/>
            <pc:sldMk cId="2335806269" sldId="300"/>
            <ac:spMk id="24" creationId="{A8384FB5-9ADC-4DDC-881B-597D56F5B15D}"/>
          </ac:spMkLst>
        </pc:spChg>
        <pc:spChg chg="add del">
          <ac:chgData name="Preeth Nazareth" userId="e89e80fa2d73989d" providerId="LiveId" clId="{2A783AA9-661A-4481-B056-B2AEFD7EB893}" dt="2024-09-29T10:07:44.899" v="6624" actId="26606"/>
          <ac:spMkLst>
            <pc:docMk/>
            <pc:sldMk cId="2335806269" sldId="300"/>
            <ac:spMk id="25" creationId="{1199E1B1-A8C0-4FE8-A5A8-1CB41D69F857}"/>
          </ac:spMkLst>
        </pc:spChg>
        <pc:spChg chg="add del">
          <ac:chgData name="Preeth Nazareth" userId="e89e80fa2d73989d" providerId="LiveId" clId="{2A783AA9-661A-4481-B056-B2AEFD7EB893}" dt="2024-09-29T10:07:44.899" v="6624" actId="26606"/>
          <ac:spMkLst>
            <pc:docMk/>
            <pc:sldMk cId="2335806269" sldId="300"/>
            <ac:spMk id="26" creationId="{84A8DE83-DE75-4B41-9DB4-A7EC0B0DEC0B}"/>
          </ac:spMkLst>
        </pc:spChg>
        <pc:spChg chg="add del">
          <ac:chgData name="Preeth Nazareth" userId="e89e80fa2d73989d" providerId="LiveId" clId="{2A783AA9-661A-4481-B056-B2AEFD7EB893}" dt="2024-09-29T10:07:44.899" v="6624" actId="26606"/>
          <ac:spMkLst>
            <pc:docMk/>
            <pc:sldMk cId="2335806269" sldId="300"/>
            <ac:spMk id="27" creationId="{A7009A0A-BEF5-4EAC-AF15-E4F9F002E239}"/>
          </ac:spMkLst>
        </pc:spChg>
        <pc:spChg chg="add del">
          <ac:chgData name="Preeth Nazareth" userId="e89e80fa2d73989d" providerId="LiveId" clId="{2A783AA9-661A-4481-B056-B2AEFD7EB893}" dt="2024-09-29T10:09:34.161" v="6650" actId="26606"/>
          <ac:spMkLst>
            <pc:docMk/>
            <pc:sldMk cId="2335806269" sldId="300"/>
            <ac:spMk id="29" creationId="{A8384FB5-9ADC-4DDC-881B-597D56F5B15D}"/>
          </ac:spMkLst>
        </pc:spChg>
        <pc:spChg chg="add del">
          <ac:chgData name="Preeth Nazareth" userId="e89e80fa2d73989d" providerId="LiveId" clId="{2A783AA9-661A-4481-B056-B2AEFD7EB893}" dt="2024-09-29T10:09:34.161" v="6650" actId="26606"/>
          <ac:spMkLst>
            <pc:docMk/>
            <pc:sldMk cId="2335806269" sldId="300"/>
            <ac:spMk id="30" creationId="{91E5A9A7-95C6-4F4F-B00E-C82E07FE62EF}"/>
          </ac:spMkLst>
        </pc:spChg>
        <pc:spChg chg="add del">
          <ac:chgData name="Preeth Nazareth" userId="e89e80fa2d73989d" providerId="LiveId" clId="{2A783AA9-661A-4481-B056-B2AEFD7EB893}" dt="2024-09-29T10:09:34.161" v="6650" actId="26606"/>
          <ac:spMkLst>
            <pc:docMk/>
            <pc:sldMk cId="2335806269" sldId="300"/>
            <ac:spMk id="31" creationId="{D07DD2DE-F619-49DD-B5E7-03A290FF4ED1}"/>
          </ac:spMkLst>
        </pc:spChg>
        <pc:spChg chg="add del">
          <ac:chgData name="Preeth Nazareth" userId="e89e80fa2d73989d" providerId="LiveId" clId="{2A783AA9-661A-4481-B056-B2AEFD7EB893}" dt="2024-09-29T10:09:34.161" v="6650" actId="26606"/>
          <ac:spMkLst>
            <pc:docMk/>
            <pc:sldMk cId="2335806269" sldId="300"/>
            <ac:spMk id="32" creationId="{85149191-5F60-4A28-AAFF-039F96B0F3EC}"/>
          </ac:spMkLst>
        </pc:spChg>
        <pc:spChg chg="add del">
          <ac:chgData name="Preeth Nazareth" userId="e89e80fa2d73989d" providerId="LiveId" clId="{2A783AA9-661A-4481-B056-B2AEFD7EB893}" dt="2024-09-29T10:09:34.161" v="6650" actId="26606"/>
          <ac:spMkLst>
            <pc:docMk/>
            <pc:sldMk cId="2335806269" sldId="300"/>
            <ac:spMk id="33" creationId="{F8260ED5-17F7-4158-B241-D51DD4CF1B7E}"/>
          </ac:spMkLst>
        </pc:spChg>
        <pc:spChg chg="add">
          <ac:chgData name="Preeth Nazareth" userId="e89e80fa2d73989d" providerId="LiveId" clId="{2A783AA9-661A-4481-B056-B2AEFD7EB893}" dt="2024-09-29T10:09:34.161" v="6650" actId="26606"/>
          <ac:spMkLst>
            <pc:docMk/>
            <pc:sldMk cId="2335806269" sldId="300"/>
            <ac:spMk id="35" creationId="{A8384FB5-9ADC-4DDC-881B-597D56F5B15D}"/>
          </ac:spMkLst>
        </pc:spChg>
        <pc:spChg chg="add">
          <ac:chgData name="Preeth Nazareth" userId="e89e80fa2d73989d" providerId="LiveId" clId="{2A783AA9-661A-4481-B056-B2AEFD7EB893}" dt="2024-09-29T10:09:34.161" v="6650" actId="26606"/>
          <ac:spMkLst>
            <pc:docMk/>
            <pc:sldMk cId="2335806269" sldId="300"/>
            <ac:spMk id="36" creationId="{1199E1B1-A8C0-4FE8-A5A8-1CB41D69F857}"/>
          </ac:spMkLst>
        </pc:spChg>
        <pc:spChg chg="add">
          <ac:chgData name="Preeth Nazareth" userId="e89e80fa2d73989d" providerId="LiveId" clId="{2A783AA9-661A-4481-B056-B2AEFD7EB893}" dt="2024-09-29T10:09:34.161" v="6650" actId="26606"/>
          <ac:spMkLst>
            <pc:docMk/>
            <pc:sldMk cId="2335806269" sldId="300"/>
            <ac:spMk id="37" creationId="{84A8DE83-DE75-4B41-9DB4-A7EC0B0DEC0B}"/>
          </ac:spMkLst>
        </pc:spChg>
        <pc:spChg chg="add del">
          <ac:chgData name="Preeth Nazareth" userId="e89e80fa2d73989d" providerId="LiveId" clId="{2A783AA9-661A-4481-B056-B2AEFD7EB893}" dt="2024-09-29T10:09:18.911" v="6647" actId="26606"/>
          <ac:spMkLst>
            <pc:docMk/>
            <pc:sldMk cId="2335806269" sldId="300"/>
            <ac:spMk id="38" creationId="{A8384FB5-9ADC-4DDC-881B-597D56F5B15D}"/>
          </ac:spMkLst>
        </pc:spChg>
        <pc:spChg chg="add">
          <ac:chgData name="Preeth Nazareth" userId="e89e80fa2d73989d" providerId="LiveId" clId="{2A783AA9-661A-4481-B056-B2AEFD7EB893}" dt="2024-09-29T10:09:34.161" v="6650" actId="26606"/>
          <ac:spMkLst>
            <pc:docMk/>
            <pc:sldMk cId="2335806269" sldId="300"/>
            <ac:spMk id="39" creationId="{A7009A0A-BEF5-4EAC-AF15-E4F9F002E239}"/>
          </ac:spMkLst>
        </pc:spChg>
        <pc:spChg chg="add del">
          <ac:chgData name="Preeth Nazareth" userId="e89e80fa2d73989d" providerId="LiveId" clId="{2A783AA9-661A-4481-B056-B2AEFD7EB893}" dt="2024-09-29T10:09:18.911" v="6647" actId="26606"/>
          <ac:spMkLst>
            <pc:docMk/>
            <pc:sldMk cId="2335806269" sldId="300"/>
            <ac:spMk id="40" creationId="{1199E1B1-A8C0-4FE8-A5A8-1CB41D69F857}"/>
          </ac:spMkLst>
        </pc:spChg>
        <pc:spChg chg="add del">
          <ac:chgData name="Preeth Nazareth" userId="e89e80fa2d73989d" providerId="LiveId" clId="{2A783AA9-661A-4481-B056-B2AEFD7EB893}" dt="2024-09-29T10:09:18.911" v="6647" actId="26606"/>
          <ac:spMkLst>
            <pc:docMk/>
            <pc:sldMk cId="2335806269" sldId="300"/>
            <ac:spMk id="42" creationId="{84A8DE83-DE75-4B41-9DB4-A7EC0B0DEC0B}"/>
          </ac:spMkLst>
        </pc:spChg>
        <pc:spChg chg="add del">
          <ac:chgData name="Preeth Nazareth" userId="e89e80fa2d73989d" providerId="LiveId" clId="{2A783AA9-661A-4481-B056-B2AEFD7EB893}" dt="2024-09-29T10:09:18.911" v="6647" actId="26606"/>
          <ac:spMkLst>
            <pc:docMk/>
            <pc:sldMk cId="2335806269" sldId="300"/>
            <ac:spMk id="44" creationId="{A7009A0A-BEF5-4EAC-AF15-E4F9F002E239}"/>
          </ac:spMkLst>
        </pc:spChg>
        <pc:spChg chg="add del">
          <ac:chgData name="Preeth Nazareth" userId="e89e80fa2d73989d" providerId="LiveId" clId="{2A783AA9-661A-4481-B056-B2AEFD7EB893}" dt="2024-09-29T10:09:21.128" v="6649" actId="26606"/>
          <ac:spMkLst>
            <pc:docMk/>
            <pc:sldMk cId="2335806269" sldId="300"/>
            <ac:spMk id="46" creationId="{F575A102-D95D-4D6E-8F1B-49EED0AEC65C}"/>
          </ac:spMkLst>
        </pc:spChg>
        <pc:spChg chg="add del">
          <ac:chgData name="Preeth Nazareth" userId="e89e80fa2d73989d" providerId="LiveId" clId="{2A783AA9-661A-4481-B056-B2AEFD7EB893}" dt="2024-09-29T10:09:21.128" v="6649" actId="26606"/>
          <ac:spMkLst>
            <pc:docMk/>
            <pc:sldMk cId="2335806269" sldId="300"/>
            <ac:spMk id="48" creationId="{158B3569-73B2-4D05-8E95-886A6EE17F1F}"/>
          </ac:spMkLst>
        </pc:spChg>
        <pc:grpChg chg="add del">
          <ac:chgData name="Preeth Nazareth" userId="e89e80fa2d73989d" providerId="LiveId" clId="{2A783AA9-661A-4481-B056-B2AEFD7EB893}" dt="2024-09-29T10:09:21.128" v="6649" actId="26606"/>
          <ac:grpSpMkLst>
            <pc:docMk/>
            <pc:sldMk cId="2335806269" sldId="300"/>
            <ac:grpSpMk id="49" creationId="{CF0FFF1F-79B6-4A13-A464-070CD6F896AF}"/>
          </ac:grpSpMkLst>
        </pc:grpChg>
        <pc:picChg chg="add mod">
          <ac:chgData name="Preeth Nazareth" userId="e89e80fa2d73989d" providerId="LiveId" clId="{2A783AA9-661A-4481-B056-B2AEFD7EB893}" dt="2024-09-29T10:09:34.161" v="6650" actId="26606"/>
          <ac:picMkLst>
            <pc:docMk/>
            <pc:sldMk cId="2335806269" sldId="300"/>
            <ac:picMk id="5" creationId="{EC668500-B0B5-F914-8737-8E89FC101D5D}"/>
          </ac:picMkLst>
        </pc:picChg>
        <pc:cxnChg chg="add del">
          <ac:chgData name="Preeth Nazareth" userId="e89e80fa2d73989d" providerId="LiveId" clId="{2A783AA9-661A-4481-B056-B2AEFD7EB893}" dt="2024-09-29T10:09:21.128" v="6649" actId="26606"/>
          <ac:cxnSpMkLst>
            <pc:docMk/>
            <pc:sldMk cId="2335806269" sldId="300"/>
            <ac:cxnSpMk id="47" creationId="{56020367-4FD5-4596-8E10-C5F095CD8DBF}"/>
          </ac:cxnSpMkLst>
        </pc:cxnChg>
      </pc:sldChg>
      <pc:sldChg chg="add del">
        <pc:chgData name="Preeth Nazareth" userId="e89e80fa2d73989d" providerId="LiveId" clId="{2A783AA9-661A-4481-B056-B2AEFD7EB893}" dt="2024-09-27T12:54:57.887" v="3063" actId="2696"/>
        <pc:sldMkLst>
          <pc:docMk/>
          <pc:sldMk cId="2975299175" sldId="300"/>
        </pc:sldMkLst>
      </pc:sldChg>
      <pc:sldChg chg="addSp delSp modSp new del mod setBg delDesignElem">
        <pc:chgData name="Preeth Nazareth" userId="e89e80fa2d73989d" providerId="LiveId" clId="{2A783AA9-661A-4481-B056-B2AEFD7EB893}" dt="2024-09-28T05:46:16.710" v="5496" actId="47"/>
        <pc:sldMkLst>
          <pc:docMk/>
          <pc:sldMk cId="2790068924" sldId="301"/>
        </pc:sldMkLst>
        <pc:spChg chg="mod">
          <ac:chgData name="Preeth Nazareth" userId="e89e80fa2d73989d" providerId="LiveId" clId="{2A783AA9-661A-4481-B056-B2AEFD7EB893}" dt="2024-09-28T04:18:38.397" v="4509" actId="26606"/>
          <ac:spMkLst>
            <pc:docMk/>
            <pc:sldMk cId="2790068924" sldId="301"/>
            <ac:spMk id="2" creationId="{F7C5DC06-5728-AE38-579D-AF441D04EED8}"/>
          </ac:spMkLst>
        </pc:spChg>
        <pc:spChg chg="add del mod">
          <ac:chgData name="Preeth Nazareth" userId="e89e80fa2d73989d" providerId="LiveId" clId="{2A783AA9-661A-4481-B056-B2AEFD7EB893}" dt="2024-09-28T03:56:00.078" v="4028" actId="26606"/>
          <ac:spMkLst>
            <pc:docMk/>
            <pc:sldMk cId="2790068924" sldId="301"/>
            <ac:spMk id="3" creationId="{05784C94-C305-48CE-BE93-A725983B00B4}"/>
          </ac:spMkLst>
        </pc:spChg>
        <pc:spChg chg="add del">
          <ac:chgData name="Preeth Nazareth" userId="e89e80fa2d73989d" providerId="LiveId" clId="{2A783AA9-661A-4481-B056-B2AEFD7EB893}" dt="2024-09-28T03:55:55.618" v="4025" actId="26606"/>
          <ac:spMkLst>
            <pc:docMk/>
            <pc:sldMk cId="2790068924" sldId="301"/>
            <ac:spMk id="8" creationId="{100EDD19-6802-4EC3-95CE-CFFAB042CFD6}"/>
          </ac:spMkLst>
        </pc:spChg>
        <pc:spChg chg="add del">
          <ac:chgData name="Preeth Nazareth" userId="e89e80fa2d73989d" providerId="LiveId" clId="{2A783AA9-661A-4481-B056-B2AEFD7EB893}" dt="2024-09-28T03:55:49.294" v="4023" actId="26606"/>
          <ac:spMkLst>
            <pc:docMk/>
            <pc:sldMk cId="2790068924" sldId="301"/>
            <ac:spMk id="10" creationId="{7AADB56C-BA56-4D1E-A42A-A07A474446EC}"/>
          </ac:spMkLst>
        </pc:spChg>
        <pc:spChg chg="add del">
          <ac:chgData name="Preeth Nazareth" userId="e89e80fa2d73989d" providerId="LiveId" clId="{2A783AA9-661A-4481-B056-B2AEFD7EB893}" dt="2024-09-28T03:55:55.618" v="4025" actId="26606"/>
          <ac:spMkLst>
            <pc:docMk/>
            <pc:sldMk cId="2790068924" sldId="301"/>
            <ac:spMk id="12" creationId="{DB17E863-922E-4C26-BD64-E8FD41D28661}"/>
          </ac:spMkLst>
        </pc:spChg>
        <pc:spChg chg="add del">
          <ac:chgData name="Preeth Nazareth" userId="e89e80fa2d73989d" providerId="LiveId" clId="{2A783AA9-661A-4481-B056-B2AEFD7EB893}" dt="2024-09-28T03:55:55.618" v="4025" actId="26606"/>
          <ac:spMkLst>
            <pc:docMk/>
            <pc:sldMk cId="2790068924" sldId="301"/>
            <ac:spMk id="13" creationId="{05784C94-C305-48CE-BE93-A725983B00B4}"/>
          </ac:spMkLst>
        </pc:spChg>
        <pc:spChg chg="add del">
          <ac:chgData name="Preeth Nazareth" userId="e89e80fa2d73989d" providerId="LiveId" clId="{2A783AA9-661A-4481-B056-B2AEFD7EB893}" dt="2024-09-28T04:19:42.542" v="4517"/>
          <ac:spMkLst>
            <pc:docMk/>
            <pc:sldMk cId="2790068924" sldId="301"/>
            <ac:spMk id="22" creationId="{6C4028FD-8BAA-4A19-BFDE-594D991B7552}"/>
          </ac:spMkLst>
        </pc:spChg>
        <pc:graphicFrameChg chg="add del">
          <ac:chgData name="Preeth Nazareth" userId="e89e80fa2d73989d" providerId="LiveId" clId="{2A783AA9-661A-4481-B056-B2AEFD7EB893}" dt="2024-09-28T03:55:49.294" v="4023" actId="26606"/>
          <ac:graphicFrameMkLst>
            <pc:docMk/>
            <pc:sldMk cId="2790068924" sldId="301"/>
            <ac:graphicFrameMk id="5" creationId="{4F93C34D-9721-292A-FD0E-75B68A84FBC4}"/>
          </ac:graphicFrameMkLst>
        </pc:graphicFrameChg>
        <pc:graphicFrameChg chg="add del">
          <ac:chgData name="Preeth Nazareth" userId="e89e80fa2d73989d" providerId="LiveId" clId="{2A783AA9-661A-4481-B056-B2AEFD7EB893}" dt="2024-09-28T03:56:00.062" v="4027" actId="26606"/>
          <ac:graphicFrameMkLst>
            <pc:docMk/>
            <pc:sldMk cId="2790068924" sldId="301"/>
            <ac:graphicFrameMk id="15" creationId="{3D3451A9-D0C2-55CA-9768-236034FAE668}"/>
          </ac:graphicFrameMkLst>
        </pc:graphicFrameChg>
        <pc:graphicFrameChg chg="add mod modGraphic">
          <ac:chgData name="Preeth Nazareth" userId="e89e80fa2d73989d" providerId="LiveId" clId="{2A783AA9-661A-4481-B056-B2AEFD7EB893}" dt="2024-09-28T04:24:29.415" v="4561"/>
          <ac:graphicFrameMkLst>
            <pc:docMk/>
            <pc:sldMk cId="2790068924" sldId="301"/>
            <ac:graphicFrameMk id="17" creationId="{757488EC-EC00-41AA-C0C1-3143CBB77543}"/>
          </ac:graphicFrameMkLst>
        </pc:graphicFrameChg>
        <pc:picChg chg="add del">
          <ac:chgData name="Preeth Nazareth" userId="e89e80fa2d73989d" providerId="LiveId" clId="{2A783AA9-661A-4481-B056-B2AEFD7EB893}" dt="2024-09-28T03:55:49.294" v="4023" actId="26606"/>
          <ac:picMkLst>
            <pc:docMk/>
            <pc:sldMk cId="2790068924" sldId="301"/>
            <ac:picMk id="6" creationId="{E680BF88-9BF2-3F0B-F8B5-307EEAFF6F5E}"/>
          </ac:picMkLst>
        </pc:picChg>
      </pc:sldChg>
      <pc:sldChg chg="add del">
        <pc:chgData name="Preeth Nazareth" userId="e89e80fa2d73989d" providerId="LiveId" clId="{2A783AA9-661A-4481-B056-B2AEFD7EB893}" dt="2024-09-28T03:51:19.112" v="3908" actId="47"/>
        <pc:sldMkLst>
          <pc:docMk/>
          <pc:sldMk cId="3520901979" sldId="301"/>
        </pc:sldMkLst>
      </pc:sldChg>
      <pc:sldChg chg="new del">
        <pc:chgData name="Preeth Nazareth" userId="e89e80fa2d73989d" providerId="LiveId" clId="{2A783AA9-661A-4481-B056-B2AEFD7EB893}" dt="2024-09-28T04:18:20.974" v="4506" actId="47"/>
        <pc:sldMkLst>
          <pc:docMk/>
          <pc:sldMk cId="114209833" sldId="302"/>
        </pc:sldMkLst>
      </pc:sldChg>
      <pc:sldChg chg="new del">
        <pc:chgData name="Preeth Nazareth" userId="e89e80fa2d73989d" providerId="LiveId" clId="{2A783AA9-661A-4481-B056-B2AEFD7EB893}" dt="2024-09-28T04:49:31.518" v="4577" actId="47"/>
        <pc:sldMkLst>
          <pc:docMk/>
          <pc:sldMk cId="923690229" sldId="302"/>
        </pc:sldMkLst>
      </pc:sldChg>
      <pc:sldChg chg="addSp delSp modSp new mod setBg">
        <pc:chgData name="Preeth Nazareth" userId="e89e80fa2d73989d" providerId="LiveId" clId="{2A783AA9-661A-4481-B056-B2AEFD7EB893}" dt="2024-09-29T09:42:15.043" v="6445"/>
        <pc:sldMkLst>
          <pc:docMk/>
          <pc:sldMk cId="3486153787" sldId="302"/>
        </pc:sldMkLst>
        <pc:spChg chg="mod">
          <ac:chgData name="Preeth Nazareth" userId="e89e80fa2d73989d" providerId="LiveId" clId="{2A783AA9-661A-4481-B056-B2AEFD7EB893}" dt="2024-09-29T09:42:15.043" v="6445"/>
          <ac:spMkLst>
            <pc:docMk/>
            <pc:sldMk cId="3486153787" sldId="302"/>
            <ac:spMk id="2" creationId="{9AD9457F-7D7D-1544-C326-BD7342F68190}"/>
          </ac:spMkLst>
        </pc:spChg>
        <pc:spChg chg="add del mod">
          <ac:chgData name="Preeth Nazareth" userId="e89e80fa2d73989d" providerId="LiveId" clId="{2A783AA9-661A-4481-B056-B2AEFD7EB893}" dt="2024-09-28T04:52:43.893" v="4603" actId="26606"/>
          <ac:spMkLst>
            <pc:docMk/>
            <pc:sldMk cId="3486153787" sldId="302"/>
            <ac:spMk id="3" creationId="{9F8EDC83-AF89-9BE1-F1E4-A43440B0C297}"/>
          </ac:spMkLst>
        </pc:spChg>
        <pc:spChg chg="add del">
          <ac:chgData name="Preeth Nazareth" userId="e89e80fa2d73989d" providerId="LiveId" clId="{2A783AA9-661A-4481-B056-B2AEFD7EB893}" dt="2024-09-28T04:52:38.406" v="4598" actId="26606"/>
          <ac:spMkLst>
            <pc:docMk/>
            <pc:sldMk cId="3486153787" sldId="302"/>
            <ac:spMk id="10" creationId="{EDDBB197-D710-4A4F-A9CA-FD2177498BE8}"/>
          </ac:spMkLst>
        </pc:spChg>
        <pc:spChg chg="add del">
          <ac:chgData name="Preeth Nazareth" userId="e89e80fa2d73989d" providerId="LiveId" clId="{2A783AA9-661A-4481-B056-B2AEFD7EB893}" dt="2024-09-28T04:52:38.406" v="4598" actId="26606"/>
          <ac:spMkLst>
            <pc:docMk/>
            <pc:sldMk cId="3486153787" sldId="302"/>
            <ac:spMk id="12" creationId="{975D1CFA-2CDB-4B64-BD9F-85744E8DA12F}"/>
          </ac:spMkLst>
        </pc:spChg>
        <pc:spChg chg="add del">
          <ac:chgData name="Preeth Nazareth" userId="e89e80fa2d73989d" providerId="LiveId" clId="{2A783AA9-661A-4481-B056-B2AEFD7EB893}" dt="2024-09-28T04:52:40.050" v="4600" actId="26606"/>
          <ac:spMkLst>
            <pc:docMk/>
            <pc:sldMk cId="3486153787" sldId="302"/>
            <ac:spMk id="20" creationId="{6F4C891B-62D0-4250-AEB7-0F42BAD78D7D}"/>
          </ac:spMkLst>
        </pc:spChg>
        <pc:grpChg chg="add del">
          <ac:chgData name="Preeth Nazareth" userId="e89e80fa2d73989d" providerId="LiveId" clId="{2A783AA9-661A-4481-B056-B2AEFD7EB893}" dt="2024-09-28T04:52:38.406" v="4598" actId="26606"/>
          <ac:grpSpMkLst>
            <pc:docMk/>
            <pc:sldMk cId="3486153787" sldId="302"/>
            <ac:grpSpMk id="14" creationId="{25EE5136-01F1-466C-962D-BA9B4C6757AA}"/>
          </ac:grpSpMkLst>
        </pc:grpChg>
        <pc:graphicFrameChg chg="add del">
          <ac:chgData name="Preeth Nazareth" userId="e89e80fa2d73989d" providerId="LiveId" clId="{2A783AA9-661A-4481-B056-B2AEFD7EB893}" dt="2024-09-28T04:52:43.862" v="4602" actId="26606"/>
          <ac:graphicFrameMkLst>
            <pc:docMk/>
            <pc:sldMk cId="3486153787" sldId="302"/>
            <ac:graphicFrameMk id="5" creationId="{6D558E88-E12A-D646-260C-A7A28C917BAA}"/>
          </ac:graphicFrameMkLst>
        </pc:graphicFrameChg>
        <pc:graphicFrameChg chg="add">
          <ac:chgData name="Preeth Nazareth" userId="e89e80fa2d73989d" providerId="LiveId" clId="{2A783AA9-661A-4481-B056-B2AEFD7EB893}" dt="2024-09-28T04:52:43.893" v="4603" actId="26606"/>
          <ac:graphicFrameMkLst>
            <pc:docMk/>
            <pc:sldMk cId="3486153787" sldId="302"/>
            <ac:graphicFrameMk id="8" creationId="{1DAF9553-180F-4C96-57D6-CE96BEEFF104}"/>
          </ac:graphicFrameMkLst>
        </pc:graphicFrameChg>
        <pc:picChg chg="add del">
          <ac:chgData name="Preeth Nazareth" userId="e89e80fa2d73989d" providerId="LiveId" clId="{2A783AA9-661A-4481-B056-B2AEFD7EB893}" dt="2024-09-28T04:52:38.406" v="4598" actId="26606"/>
          <ac:picMkLst>
            <pc:docMk/>
            <pc:sldMk cId="3486153787" sldId="302"/>
            <ac:picMk id="7" creationId="{B39A053D-F1DF-BCD0-EE24-8159F64A1F01}"/>
          </ac:picMkLst>
        </pc:picChg>
        <pc:picChg chg="add del">
          <ac:chgData name="Preeth Nazareth" userId="e89e80fa2d73989d" providerId="LiveId" clId="{2A783AA9-661A-4481-B056-B2AEFD7EB893}" dt="2024-09-28T04:52:40.050" v="4600" actId="26606"/>
          <ac:picMkLst>
            <pc:docMk/>
            <pc:sldMk cId="3486153787" sldId="302"/>
            <ac:picMk id="21" creationId="{9CCD78B6-DFCD-4DCA-3FEA-E29A7480E716}"/>
          </ac:picMkLst>
        </pc:picChg>
      </pc:sldChg>
      <pc:sldChg chg="addSp delSp modSp new del mod setBg">
        <pc:chgData name="Preeth Nazareth" userId="e89e80fa2d73989d" providerId="LiveId" clId="{2A783AA9-661A-4481-B056-B2AEFD7EB893}" dt="2024-09-28T04:55:50.864" v="4636" actId="47"/>
        <pc:sldMkLst>
          <pc:docMk/>
          <pc:sldMk cId="4251315255" sldId="303"/>
        </pc:sldMkLst>
        <pc:spChg chg="mod">
          <ac:chgData name="Preeth Nazareth" userId="e89e80fa2d73989d" providerId="LiveId" clId="{2A783AA9-661A-4481-B056-B2AEFD7EB893}" dt="2024-09-28T04:53:57.290" v="4617" actId="26606"/>
          <ac:spMkLst>
            <pc:docMk/>
            <pc:sldMk cId="4251315255" sldId="303"/>
            <ac:spMk id="2" creationId="{4C5C672C-01B9-9E8D-53D4-844545FD414D}"/>
          </ac:spMkLst>
        </pc:spChg>
        <pc:spChg chg="add del mod">
          <ac:chgData name="Preeth Nazareth" userId="e89e80fa2d73989d" providerId="LiveId" clId="{2A783AA9-661A-4481-B056-B2AEFD7EB893}" dt="2024-09-28T04:53:57.290" v="4617" actId="26606"/>
          <ac:spMkLst>
            <pc:docMk/>
            <pc:sldMk cId="4251315255" sldId="303"/>
            <ac:spMk id="3" creationId="{A7535D8C-A5AE-A991-B4A8-DA79C0A4FB2E}"/>
          </ac:spMkLst>
        </pc:spChg>
        <pc:spChg chg="add">
          <ac:chgData name="Preeth Nazareth" userId="e89e80fa2d73989d" providerId="LiveId" clId="{2A783AA9-661A-4481-B056-B2AEFD7EB893}" dt="2024-09-28T04:53:57.290" v="4617" actId="26606"/>
          <ac:spMkLst>
            <pc:docMk/>
            <pc:sldMk cId="4251315255" sldId="303"/>
            <ac:spMk id="8" creationId="{FA3C7DEA-BCC2-4295-8850-147993296189}"/>
          </ac:spMkLst>
        </pc:spChg>
        <pc:spChg chg="add del">
          <ac:chgData name="Preeth Nazareth" userId="e89e80fa2d73989d" providerId="LiveId" clId="{2A783AA9-661A-4481-B056-B2AEFD7EB893}" dt="2024-09-28T04:53:52.264" v="4614" actId="26606"/>
          <ac:spMkLst>
            <pc:docMk/>
            <pc:sldMk cId="4251315255" sldId="303"/>
            <ac:spMk id="10" creationId="{E02239D2-A05D-4A1C-9F06-FBA7FC730E1B}"/>
          </ac:spMkLst>
        </pc:spChg>
        <pc:spChg chg="add del">
          <ac:chgData name="Preeth Nazareth" userId="e89e80fa2d73989d" providerId="LiveId" clId="{2A783AA9-661A-4481-B056-B2AEFD7EB893}" dt="2024-09-28T04:53:57.274" v="4616" actId="26606"/>
          <ac:spMkLst>
            <pc:docMk/>
            <pc:sldMk cId="4251315255" sldId="303"/>
            <ac:spMk id="12" creationId="{B7FAF607-473A-4A43-A23D-BBFF5C4117BB}"/>
          </ac:spMkLst>
        </pc:spChg>
        <pc:spChg chg="add del">
          <ac:chgData name="Preeth Nazareth" userId="e89e80fa2d73989d" providerId="LiveId" clId="{2A783AA9-661A-4481-B056-B2AEFD7EB893}" dt="2024-09-28T04:53:57.274" v="4616" actId="26606"/>
          <ac:spMkLst>
            <pc:docMk/>
            <pc:sldMk cId="4251315255" sldId="303"/>
            <ac:spMk id="13" creationId="{245A9F99-D9B1-4094-A2E2-B90AC1DB7B9C}"/>
          </ac:spMkLst>
        </pc:spChg>
        <pc:spChg chg="add">
          <ac:chgData name="Preeth Nazareth" userId="e89e80fa2d73989d" providerId="LiveId" clId="{2A783AA9-661A-4481-B056-B2AEFD7EB893}" dt="2024-09-28T04:53:57.290" v="4617" actId="26606"/>
          <ac:spMkLst>
            <pc:docMk/>
            <pc:sldMk cId="4251315255" sldId="303"/>
            <ac:spMk id="20" creationId="{C289949D-B9F6-468A-86FE-2694DC5AE773}"/>
          </ac:spMkLst>
        </pc:spChg>
        <pc:grpChg chg="add del">
          <ac:chgData name="Preeth Nazareth" userId="e89e80fa2d73989d" providerId="LiveId" clId="{2A783AA9-661A-4481-B056-B2AEFD7EB893}" dt="2024-09-28T04:53:57.274" v="4616" actId="26606"/>
          <ac:grpSpMkLst>
            <pc:docMk/>
            <pc:sldMk cId="4251315255" sldId="303"/>
            <ac:grpSpMk id="14" creationId="{C5F6476F-D303-44D3-B30F-1BA348F0F64A}"/>
          </ac:grpSpMkLst>
        </pc:grpChg>
        <pc:grpChg chg="add">
          <ac:chgData name="Preeth Nazareth" userId="e89e80fa2d73989d" providerId="LiveId" clId="{2A783AA9-661A-4481-B056-B2AEFD7EB893}" dt="2024-09-28T04:53:57.290" v="4617" actId="26606"/>
          <ac:grpSpMkLst>
            <pc:docMk/>
            <pc:sldMk cId="4251315255" sldId="303"/>
            <ac:grpSpMk id="21" creationId="{E4DF0958-0C87-4C28-9554-2FADC788C2B1}"/>
          </ac:grpSpMkLst>
        </pc:grpChg>
        <pc:picChg chg="add del mod ord">
          <ac:chgData name="Preeth Nazareth" userId="e89e80fa2d73989d" providerId="LiveId" clId="{2A783AA9-661A-4481-B056-B2AEFD7EB893}" dt="2024-09-28T04:53:34.414" v="4608" actId="34307"/>
          <ac:picMkLst>
            <pc:docMk/>
            <pc:sldMk cId="4251315255" sldId="303"/>
            <ac:picMk id="4" creationId="{B0012383-3E01-3F60-0CF9-8C0CC437DE7F}"/>
          </ac:picMkLst>
        </pc:picChg>
        <pc:picChg chg="add del">
          <ac:chgData name="Preeth Nazareth" userId="e89e80fa2d73989d" providerId="LiveId" clId="{2A783AA9-661A-4481-B056-B2AEFD7EB893}" dt="2024-09-28T04:53:52.264" v="4614" actId="26606"/>
          <ac:picMkLst>
            <pc:docMk/>
            <pc:sldMk cId="4251315255" sldId="303"/>
            <ac:picMk id="7" creationId="{99FB92C5-574F-8B9E-6FD6-38D33A5D1A42}"/>
          </ac:picMkLst>
        </pc:picChg>
        <pc:picChg chg="add del">
          <ac:chgData name="Preeth Nazareth" userId="e89e80fa2d73989d" providerId="LiveId" clId="{2A783AA9-661A-4481-B056-B2AEFD7EB893}" dt="2024-09-28T04:53:57.274" v="4616" actId="26606"/>
          <ac:picMkLst>
            <pc:docMk/>
            <pc:sldMk cId="4251315255" sldId="303"/>
            <ac:picMk id="18" creationId="{F56F08D5-1FC2-5EED-7023-00A6D719F030}"/>
          </ac:picMkLst>
        </pc:picChg>
      </pc:sldChg>
      <pc:sldChg chg="addSp delSp modSp new del mod setBg delDesignElem">
        <pc:chgData name="Preeth Nazareth" userId="e89e80fa2d73989d" providerId="LiveId" clId="{2A783AA9-661A-4481-B056-B2AEFD7EB893}" dt="2024-09-28T06:00:00.249" v="5601" actId="47"/>
        <pc:sldMkLst>
          <pc:docMk/>
          <pc:sldMk cId="3571640541" sldId="304"/>
        </pc:sldMkLst>
        <pc:spChg chg="mod">
          <ac:chgData name="Preeth Nazareth" userId="e89e80fa2d73989d" providerId="LiveId" clId="{2A783AA9-661A-4481-B056-B2AEFD7EB893}" dt="2024-09-28T04:55:12.285" v="4633" actId="26606"/>
          <ac:spMkLst>
            <pc:docMk/>
            <pc:sldMk cId="3571640541" sldId="304"/>
            <ac:spMk id="2" creationId="{D995A280-4D2B-D358-4C22-C68496BCC9E9}"/>
          </ac:spMkLst>
        </pc:spChg>
        <pc:spChg chg="mod">
          <ac:chgData name="Preeth Nazareth" userId="e89e80fa2d73989d" providerId="LiveId" clId="{2A783AA9-661A-4481-B056-B2AEFD7EB893}" dt="2024-09-28T04:55:36.141" v="4635" actId="255"/>
          <ac:spMkLst>
            <pc:docMk/>
            <pc:sldMk cId="3571640541" sldId="304"/>
            <ac:spMk id="3" creationId="{38C804A1-97C9-DD65-43B8-879EA303BA46}"/>
          </ac:spMkLst>
        </pc:spChg>
        <pc:spChg chg="add del">
          <ac:chgData name="Preeth Nazareth" userId="e89e80fa2d73989d" providerId="LiveId" clId="{2A783AA9-661A-4481-B056-B2AEFD7EB893}" dt="2024-09-28T04:54:59.178" v="4624" actId="26606"/>
          <ac:spMkLst>
            <pc:docMk/>
            <pc:sldMk cId="3571640541" sldId="304"/>
            <ac:spMk id="8" creationId="{D038248A-211C-4EEC-8401-C761B929FB52}"/>
          </ac:spMkLst>
        </pc:spChg>
        <pc:spChg chg="add del">
          <ac:chgData name="Preeth Nazareth" userId="e89e80fa2d73989d" providerId="LiveId" clId="{2A783AA9-661A-4481-B056-B2AEFD7EB893}" dt="2024-09-28T04:54:59.178" v="4624" actId="26606"/>
          <ac:spMkLst>
            <pc:docMk/>
            <pc:sldMk cId="3571640541" sldId="304"/>
            <ac:spMk id="10" creationId="{C30A849F-66D9-40C8-BEC8-35AFF8F4568F}"/>
          </ac:spMkLst>
        </pc:spChg>
        <pc:spChg chg="add del">
          <ac:chgData name="Preeth Nazareth" userId="e89e80fa2d73989d" providerId="LiveId" clId="{2A783AA9-661A-4481-B056-B2AEFD7EB893}" dt="2024-09-28T04:54:57.387" v="4622" actId="26606"/>
          <ac:spMkLst>
            <pc:docMk/>
            <pc:sldMk cId="3571640541" sldId="304"/>
            <ac:spMk id="12" creationId="{5D7F64A8-D625-4F61-A290-B499BB62ACFF}"/>
          </ac:spMkLst>
        </pc:spChg>
        <pc:spChg chg="add del">
          <ac:chgData name="Preeth Nazareth" userId="e89e80fa2d73989d" providerId="LiveId" clId="{2A783AA9-661A-4481-B056-B2AEFD7EB893}" dt="2024-09-28T04:55:00.262" v="4626" actId="26606"/>
          <ac:spMkLst>
            <pc:docMk/>
            <pc:sldMk cId="3571640541" sldId="304"/>
            <ac:spMk id="24" creationId="{4BC99CB9-DDAD-44A2-8A1C-E3AF4E72DF5C}"/>
          </ac:spMkLst>
        </pc:spChg>
        <pc:spChg chg="add del">
          <ac:chgData name="Preeth Nazareth" userId="e89e80fa2d73989d" providerId="LiveId" clId="{2A783AA9-661A-4481-B056-B2AEFD7EB893}" dt="2024-09-28T04:55:00.262" v="4626" actId="26606"/>
          <ac:spMkLst>
            <pc:docMk/>
            <pc:sldMk cId="3571640541" sldId="304"/>
            <ac:spMk id="25" creationId="{64053CBF-3932-45FF-8285-EE5146085F3A}"/>
          </ac:spMkLst>
        </pc:spChg>
        <pc:spChg chg="add del">
          <ac:chgData name="Preeth Nazareth" userId="e89e80fa2d73989d" providerId="LiveId" clId="{2A783AA9-661A-4481-B056-B2AEFD7EB893}" dt="2024-09-28T04:55:01.142" v="4628" actId="26606"/>
          <ac:spMkLst>
            <pc:docMk/>
            <pc:sldMk cId="3571640541" sldId="304"/>
            <ac:spMk id="37" creationId="{D038248A-211C-4EEC-8401-C761B929FB52}"/>
          </ac:spMkLst>
        </pc:spChg>
        <pc:spChg chg="add del">
          <ac:chgData name="Preeth Nazareth" userId="e89e80fa2d73989d" providerId="LiveId" clId="{2A783AA9-661A-4481-B056-B2AEFD7EB893}" dt="2024-09-28T04:55:01.142" v="4628" actId="26606"/>
          <ac:spMkLst>
            <pc:docMk/>
            <pc:sldMk cId="3571640541" sldId="304"/>
            <ac:spMk id="38" creationId="{C30A849F-66D9-40C8-BEC8-35AFF8F4568F}"/>
          </ac:spMkLst>
        </pc:spChg>
        <pc:spChg chg="add del">
          <ac:chgData name="Preeth Nazareth" userId="e89e80fa2d73989d" providerId="LiveId" clId="{2A783AA9-661A-4481-B056-B2AEFD7EB893}" dt="2024-09-28T04:55:10.217" v="4630" actId="26606"/>
          <ac:spMkLst>
            <pc:docMk/>
            <pc:sldMk cId="3571640541" sldId="304"/>
            <ac:spMk id="42" creationId="{18873D23-2DCF-4B31-A009-95721C06E8E1}"/>
          </ac:spMkLst>
        </pc:spChg>
        <pc:spChg chg="add del">
          <ac:chgData name="Preeth Nazareth" userId="e89e80fa2d73989d" providerId="LiveId" clId="{2A783AA9-661A-4481-B056-B2AEFD7EB893}" dt="2024-09-28T04:55:10.217" v="4630" actId="26606"/>
          <ac:spMkLst>
            <pc:docMk/>
            <pc:sldMk cId="3571640541" sldId="304"/>
            <ac:spMk id="43" creationId="{C13EF075-D4EF-4929-ADBC-91B27DA19955}"/>
          </ac:spMkLst>
        </pc:spChg>
        <pc:spChg chg="add del">
          <ac:chgData name="Preeth Nazareth" userId="e89e80fa2d73989d" providerId="LiveId" clId="{2A783AA9-661A-4481-B056-B2AEFD7EB893}" dt="2024-09-28T04:55:12.275" v="4632" actId="26606"/>
          <ac:spMkLst>
            <pc:docMk/>
            <pc:sldMk cId="3571640541" sldId="304"/>
            <ac:spMk id="50" creationId="{4BC99CB9-DDAD-44A2-8A1C-E3AF4E72DF5C}"/>
          </ac:spMkLst>
        </pc:spChg>
        <pc:spChg chg="add del">
          <ac:chgData name="Preeth Nazareth" userId="e89e80fa2d73989d" providerId="LiveId" clId="{2A783AA9-661A-4481-B056-B2AEFD7EB893}" dt="2024-09-28T05:40:54.598" v="5402"/>
          <ac:spMkLst>
            <pc:docMk/>
            <pc:sldMk cId="3571640541" sldId="304"/>
            <ac:spMk id="54" creationId="{EDDBB197-D710-4A4F-A9CA-FD2177498BE8}"/>
          </ac:spMkLst>
        </pc:spChg>
        <pc:spChg chg="add del">
          <ac:chgData name="Preeth Nazareth" userId="e89e80fa2d73989d" providerId="LiveId" clId="{2A783AA9-661A-4481-B056-B2AEFD7EB893}" dt="2024-09-28T05:40:54.598" v="5402"/>
          <ac:spMkLst>
            <pc:docMk/>
            <pc:sldMk cId="3571640541" sldId="304"/>
            <ac:spMk id="55" creationId="{975D1CFA-2CDB-4B64-BD9F-85744E8DA12F}"/>
          </ac:spMkLst>
        </pc:spChg>
        <pc:grpChg chg="add del">
          <ac:chgData name="Preeth Nazareth" userId="e89e80fa2d73989d" providerId="LiveId" clId="{2A783AA9-661A-4481-B056-B2AEFD7EB893}" dt="2024-09-28T04:54:59.178" v="4624" actId="26606"/>
          <ac:grpSpMkLst>
            <pc:docMk/>
            <pc:sldMk cId="3571640541" sldId="304"/>
            <ac:grpSpMk id="17" creationId="{04542298-A2B1-480F-A11C-A40EDD19B857}"/>
          </ac:grpSpMkLst>
        </pc:grpChg>
        <pc:grpChg chg="add del">
          <ac:chgData name="Preeth Nazareth" userId="e89e80fa2d73989d" providerId="LiveId" clId="{2A783AA9-661A-4481-B056-B2AEFD7EB893}" dt="2024-09-28T04:54:59.178" v="4624" actId="26606"/>
          <ac:grpSpMkLst>
            <pc:docMk/>
            <pc:sldMk cId="3571640541" sldId="304"/>
            <ac:grpSpMk id="18" creationId="{2A5C9C35-2375-49EB-B99C-17C87D42FE7C}"/>
          </ac:grpSpMkLst>
        </pc:grpChg>
        <pc:grpChg chg="add del">
          <ac:chgData name="Preeth Nazareth" userId="e89e80fa2d73989d" providerId="LiveId" clId="{2A783AA9-661A-4481-B056-B2AEFD7EB893}" dt="2024-09-28T04:55:00.262" v="4626" actId="26606"/>
          <ac:grpSpMkLst>
            <pc:docMk/>
            <pc:sldMk cId="3571640541" sldId="304"/>
            <ac:grpSpMk id="26" creationId="{2E751C04-BEA6-446B-A678-9C74819EBD4C}"/>
          </ac:grpSpMkLst>
        </pc:grpChg>
        <pc:grpChg chg="add del">
          <ac:chgData name="Preeth Nazareth" userId="e89e80fa2d73989d" providerId="LiveId" clId="{2A783AA9-661A-4481-B056-B2AEFD7EB893}" dt="2024-09-28T04:55:00.262" v="4626" actId="26606"/>
          <ac:grpSpMkLst>
            <pc:docMk/>
            <pc:sldMk cId="3571640541" sldId="304"/>
            <ac:grpSpMk id="31" creationId="{B63ACBA3-DEFD-4C6D-BBA0-64468FA99C2D}"/>
          </ac:grpSpMkLst>
        </pc:grpChg>
        <pc:grpChg chg="add del">
          <ac:chgData name="Preeth Nazareth" userId="e89e80fa2d73989d" providerId="LiveId" clId="{2A783AA9-661A-4481-B056-B2AEFD7EB893}" dt="2024-09-28T04:55:01.142" v="4628" actId="26606"/>
          <ac:grpSpMkLst>
            <pc:docMk/>
            <pc:sldMk cId="3571640541" sldId="304"/>
            <ac:grpSpMk id="39" creationId="{04542298-A2B1-480F-A11C-A40EDD19B857}"/>
          </ac:grpSpMkLst>
        </pc:grpChg>
        <pc:grpChg chg="add del">
          <ac:chgData name="Preeth Nazareth" userId="e89e80fa2d73989d" providerId="LiveId" clId="{2A783AA9-661A-4481-B056-B2AEFD7EB893}" dt="2024-09-28T04:55:01.142" v="4628" actId="26606"/>
          <ac:grpSpMkLst>
            <pc:docMk/>
            <pc:sldMk cId="3571640541" sldId="304"/>
            <ac:grpSpMk id="40" creationId="{2A5C9C35-2375-49EB-B99C-17C87D42FE7C}"/>
          </ac:grpSpMkLst>
        </pc:grpChg>
        <pc:grpChg chg="add del">
          <ac:chgData name="Preeth Nazareth" userId="e89e80fa2d73989d" providerId="LiveId" clId="{2A783AA9-661A-4481-B056-B2AEFD7EB893}" dt="2024-09-28T04:55:10.217" v="4630" actId="26606"/>
          <ac:grpSpMkLst>
            <pc:docMk/>
            <pc:sldMk cId="3571640541" sldId="304"/>
            <ac:grpSpMk id="44" creationId="{DAA26DFA-AAB2-4973-9C17-16D587C7B198}"/>
          </ac:grpSpMkLst>
        </pc:grpChg>
        <pc:grpChg chg="add del">
          <ac:chgData name="Preeth Nazareth" userId="e89e80fa2d73989d" providerId="LiveId" clId="{2A783AA9-661A-4481-B056-B2AEFD7EB893}" dt="2024-09-28T04:55:12.275" v="4632" actId="26606"/>
          <ac:grpSpMkLst>
            <pc:docMk/>
            <pc:sldMk cId="3571640541" sldId="304"/>
            <ac:grpSpMk id="51" creationId="{5C3921CD-DDE5-4B57-8FDF-B37ADE4EDAC7}"/>
          </ac:grpSpMkLst>
        </pc:grpChg>
        <pc:grpChg chg="add del">
          <ac:chgData name="Preeth Nazareth" userId="e89e80fa2d73989d" providerId="LiveId" clId="{2A783AA9-661A-4481-B056-B2AEFD7EB893}" dt="2024-09-28T05:40:54.598" v="5402"/>
          <ac:grpSpMkLst>
            <pc:docMk/>
            <pc:sldMk cId="3571640541" sldId="304"/>
            <ac:grpSpMk id="56" creationId="{25EE5136-01F1-466C-962D-BA9B4C6757AA}"/>
          </ac:grpSpMkLst>
        </pc:grpChg>
        <pc:picChg chg="add del">
          <ac:chgData name="Preeth Nazareth" userId="e89e80fa2d73989d" providerId="LiveId" clId="{2A783AA9-661A-4481-B056-B2AEFD7EB893}" dt="2024-09-28T04:54:57.387" v="4622" actId="26606"/>
          <ac:picMkLst>
            <pc:docMk/>
            <pc:sldMk cId="3571640541" sldId="304"/>
            <ac:picMk id="7" creationId="{626C1B42-9617-ABD7-CB27-75D26F8438CF}"/>
          </ac:picMkLst>
        </pc:picChg>
        <pc:picChg chg="add del">
          <ac:chgData name="Preeth Nazareth" userId="e89e80fa2d73989d" providerId="LiveId" clId="{2A783AA9-661A-4481-B056-B2AEFD7EB893}" dt="2024-09-28T04:54:57.387" v="4622" actId="26606"/>
          <ac:picMkLst>
            <pc:docMk/>
            <pc:sldMk cId="3571640541" sldId="304"/>
            <ac:picMk id="9" creationId="{BF428F07-0826-48C7-94BE-AE10E432ADD2}"/>
          </ac:picMkLst>
        </pc:picChg>
        <pc:picChg chg="add">
          <ac:chgData name="Preeth Nazareth" userId="e89e80fa2d73989d" providerId="LiveId" clId="{2A783AA9-661A-4481-B056-B2AEFD7EB893}" dt="2024-09-28T04:55:12.285" v="4633" actId="26606"/>
          <ac:picMkLst>
            <pc:docMk/>
            <pc:sldMk cId="3571640541" sldId="304"/>
            <ac:picMk id="60" creationId="{BFA2B1A2-6658-1A0F-8C07-77455A2A1735}"/>
          </ac:picMkLst>
        </pc:picChg>
      </pc:sldChg>
      <pc:sldChg chg="addSp delSp modSp add del mod modShow">
        <pc:chgData name="Preeth Nazareth" userId="e89e80fa2d73989d" providerId="LiveId" clId="{2A783AA9-661A-4481-B056-B2AEFD7EB893}" dt="2024-09-29T10:02:09.830" v="6519" actId="47"/>
        <pc:sldMkLst>
          <pc:docMk/>
          <pc:sldMk cId="3069730613" sldId="305"/>
        </pc:sldMkLst>
        <pc:spChg chg="mod">
          <ac:chgData name="Preeth Nazareth" userId="e89e80fa2d73989d" providerId="LiveId" clId="{2A783AA9-661A-4481-B056-B2AEFD7EB893}" dt="2024-09-28T10:50:35.078" v="6135" actId="1076"/>
          <ac:spMkLst>
            <pc:docMk/>
            <pc:sldMk cId="3069730613" sldId="305"/>
            <ac:spMk id="2" creationId="{2FFC9FAF-4499-EC84-9C06-CCE469B4E400}"/>
          </ac:spMkLst>
        </pc:spChg>
        <pc:spChg chg="add mod">
          <ac:chgData name="Preeth Nazareth" userId="e89e80fa2d73989d" providerId="LiveId" clId="{2A783AA9-661A-4481-B056-B2AEFD7EB893}" dt="2024-09-28T10:49:46.623" v="6130" actId="6549"/>
          <ac:spMkLst>
            <pc:docMk/>
            <pc:sldMk cId="3069730613" sldId="305"/>
            <ac:spMk id="3" creationId="{7D4AA0CA-82B6-01EE-B397-3CCF75D2DB44}"/>
          </ac:spMkLst>
        </pc:spChg>
        <pc:spChg chg="del mod">
          <ac:chgData name="Preeth Nazareth" userId="e89e80fa2d73989d" providerId="LiveId" clId="{2A783AA9-661A-4481-B056-B2AEFD7EB893}" dt="2024-09-28T05:08:32.078" v="4868" actId="478"/>
          <ac:spMkLst>
            <pc:docMk/>
            <pc:sldMk cId="3069730613" sldId="305"/>
            <ac:spMk id="3" creationId="{A84339E5-4ACF-7E70-CAB2-9DC6738EE8C4}"/>
          </ac:spMkLst>
        </pc:spChg>
        <pc:spChg chg="del mod">
          <ac:chgData name="Preeth Nazareth" userId="e89e80fa2d73989d" providerId="LiveId" clId="{2A783AA9-661A-4481-B056-B2AEFD7EB893}" dt="2024-09-28T10:47:19.037" v="6119" actId="478"/>
          <ac:spMkLst>
            <pc:docMk/>
            <pc:sldMk cId="3069730613" sldId="305"/>
            <ac:spMk id="4" creationId="{8DFFB15F-AB95-AD74-2289-8A5FB74780AF}"/>
          </ac:spMkLst>
        </pc:spChg>
        <pc:spChg chg="mod">
          <ac:chgData name="Preeth Nazareth" userId="e89e80fa2d73989d" providerId="LiveId" clId="{2A783AA9-661A-4481-B056-B2AEFD7EB893}" dt="2024-09-28T10:49:58.969" v="6131" actId="208"/>
          <ac:spMkLst>
            <pc:docMk/>
            <pc:sldMk cId="3069730613" sldId="305"/>
            <ac:spMk id="5" creationId="{8FA01F77-D7FA-401F-9339-9E3BB7AEFF2B}"/>
          </ac:spMkLst>
        </pc:spChg>
        <pc:spChg chg="add del mod">
          <ac:chgData name="Preeth Nazareth" userId="e89e80fa2d73989d" providerId="LiveId" clId="{2A783AA9-661A-4481-B056-B2AEFD7EB893}" dt="2024-09-28T05:01:18.819" v="4725" actId="478"/>
          <ac:spMkLst>
            <pc:docMk/>
            <pc:sldMk cId="3069730613" sldId="305"/>
            <ac:spMk id="7" creationId="{CD5FF170-E53C-A3B8-B2CE-2A5362E0F450}"/>
          </ac:spMkLst>
        </pc:spChg>
        <pc:spChg chg="mod">
          <ac:chgData name="Preeth Nazareth" userId="e89e80fa2d73989d" providerId="LiveId" clId="{2A783AA9-661A-4481-B056-B2AEFD7EB893}" dt="2024-09-28T10:49:36.654" v="6129" actId="208"/>
          <ac:spMkLst>
            <pc:docMk/>
            <pc:sldMk cId="3069730613" sldId="305"/>
            <ac:spMk id="8" creationId="{5EBE537B-DE1D-612D-F68D-DD3DE3529616}"/>
          </ac:spMkLst>
        </pc:spChg>
        <pc:spChg chg="add del mod">
          <ac:chgData name="Preeth Nazareth" userId="e89e80fa2d73989d" providerId="LiveId" clId="{2A783AA9-661A-4481-B056-B2AEFD7EB893}" dt="2024-09-28T05:21:01.386" v="5125" actId="478"/>
          <ac:spMkLst>
            <pc:docMk/>
            <pc:sldMk cId="3069730613" sldId="305"/>
            <ac:spMk id="10" creationId="{8FDC7A74-4940-75BA-3FD3-6DC4AA4C0296}"/>
          </ac:spMkLst>
        </pc:spChg>
        <pc:spChg chg="add">
          <ac:chgData name="Preeth Nazareth" userId="e89e80fa2d73989d" providerId="LiveId" clId="{2A783AA9-661A-4481-B056-B2AEFD7EB893}" dt="2024-09-28T05:29:07.141" v="5220"/>
          <ac:spMkLst>
            <pc:docMk/>
            <pc:sldMk cId="3069730613" sldId="305"/>
            <ac:spMk id="11" creationId="{D7005B32-F790-5ACD-98E5-F6422C677F74}"/>
          </ac:spMkLst>
        </pc:spChg>
        <pc:spChg chg="mod">
          <ac:chgData name="Preeth Nazareth" userId="e89e80fa2d73989d" providerId="LiveId" clId="{2A783AA9-661A-4481-B056-B2AEFD7EB893}" dt="2024-09-28T10:16:23.847" v="5989" actId="20577"/>
          <ac:spMkLst>
            <pc:docMk/>
            <pc:sldMk cId="3069730613" sldId="305"/>
            <ac:spMk id="23" creationId="{F8DF5106-6E88-2066-6C0B-D8FA038573F6}"/>
          </ac:spMkLst>
        </pc:spChg>
        <pc:picChg chg="add del mod">
          <ac:chgData name="Preeth Nazareth" userId="e89e80fa2d73989d" providerId="LiveId" clId="{2A783AA9-661A-4481-B056-B2AEFD7EB893}" dt="2024-09-28T05:33:49.595" v="5301" actId="34135"/>
          <ac:picMkLst>
            <pc:docMk/>
            <pc:sldMk cId="3069730613" sldId="305"/>
            <ac:picMk id="60" creationId="{2F7B416F-C57F-6706-0BF4-FE0915436232}"/>
          </ac:picMkLst>
        </pc:picChg>
      </pc:sldChg>
      <pc:sldChg chg="delSp modSp add del mod modShow">
        <pc:chgData name="Preeth Nazareth" userId="e89e80fa2d73989d" providerId="LiveId" clId="{2A783AA9-661A-4481-B056-B2AEFD7EB893}" dt="2024-09-29T10:07:08.672" v="6620" actId="47"/>
        <pc:sldMkLst>
          <pc:docMk/>
          <pc:sldMk cId="2792988297" sldId="306"/>
        </pc:sldMkLst>
        <pc:spChg chg="mod">
          <ac:chgData name="Preeth Nazareth" userId="e89e80fa2d73989d" providerId="LiveId" clId="{2A783AA9-661A-4481-B056-B2AEFD7EB893}" dt="2024-09-29T10:05:31.617" v="6572" actId="34136"/>
          <ac:spMkLst>
            <pc:docMk/>
            <pc:sldMk cId="2792988297" sldId="306"/>
            <ac:spMk id="2" creationId="{2FFC9FAF-4499-EC84-9C06-CCE469B4E400}"/>
          </ac:spMkLst>
        </pc:spChg>
        <pc:spChg chg="mod">
          <ac:chgData name="Preeth Nazareth" userId="e89e80fa2d73989d" providerId="LiveId" clId="{2A783AA9-661A-4481-B056-B2AEFD7EB893}" dt="2024-09-28T10:55:24.012" v="6173" actId="34135"/>
          <ac:spMkLst>
            <pc:docMk/>
            <pc:sldMk cId="2792988297" sldId="306"/>
            <ac:spMk id="4" creationId="{8DFFB15F-AB95-AD74-2289-8A5FB74780AF}"/>
          </ac:spMkLst>
        </pc:spChg>
        <pc:spChg chg="mod">
          <ac:chgData name="Preeth Nazareth" userId="e89e80fa2d73989d" providerId="LiveId" clId="{2A783AA9-661A-4481-B056-B2AEFD7EB893}" dt="2024-09-28T10:55:24.012" v="6173" actId="34135"/>
          <ac:spMkLst>
            <pc:docMk/>
            <pc:sldMk cId="2792988297" sldId="306"/>
            <ac:spMk id="5" creationId="{8FA01F77-D7FA-401F-9339-9E3BB7AEFF2B}"/>
          </ac:spMkLst>
        </pc:spChg>
        <pc:spChg chg="mod">
          <ac:chgData name="Preeth Nazareth" userId="e89e80fa2d73989d" providerId="LiveId" clId="{2A783AA9-661A-4481-B056-B2AEFD7EB893}" dt="2024-09-28T10:55:24.012" v="6173" actId="34135"/>
          <ac:spMkLst>
            <pc:docMk/>
            <pc:sldMk cId="2792988297" sldId="306"/>
            <ac:spMk id="8" creationId="{5EBE537B-DE1D-612D-F68D-DD3DE3529616}"/>
          </ac:spMkLst>
        </pc:spChg>
        <pc:spChg chg="del mod">
          <ac:chgData name="Preeth Nazareth" userId="e89e80fa2d73989d" providerId="LiveId" clId="{2A783AA9-661A-4481-B056-B2AEFD7EB893}" dt="2024-09-29T10:05:38.521" v="6573" actId="478"/>
          <ac:spMkLst>
            <pc:docMk/>
            <pc:sldMk cId="2792988297" sldId="306"/>
            <ac:spMk id="23" creationId="{F8DF5106-6E88-2066-6C0B-D8FA038573F6}"/>
          </ac:spMkLst>
        </pc:spChg>
        <pc:picChg chg="mod">
          <ac:chgData name="Preeth Nazareth" userId="e89e80fa2d73989d" providerId="LiveId" clId="{2A783AA9-661A-4481-B056-B2AEFD7EB893}" dt="2024-09-28T10:55:24.012" v="6173" actId="34135"/>
          <ac:picMkLst>
            <pc:docMk/>
            <pc:sldMk cId="2792988297" sldId="306"/>
            <ac:picMk id="60" creationId="{2F7B416F-C57F-6706-0BF4-FE0915436232}"/>
          </ac:picMkLst>
        </pc:picChg>
      </pc:sldChg>
      <pc:sldChg chg="delSp modSp add del mod modShow">
        <pc:chgData name="Preeth Nazareth" userId="e89e80fa2d73989d" providerId="LiveId" clId="{2A783AA9-661A-4481-B056-B2AEFD7EB893}" dt="2024-09-29T10:07:05.871" v="6619" actId="47"/>
        <pc:sldMkLst>
          <pc:docMk/>
          <pc:sldMk cId="3343248358" sldId="307"/>
        </pc:sldMkLst>
        <pc:spChg chg="mod">
          <ac:chgData name="Preeth Nazareth" userId="e89e80fa2d73989d" providerId="LiveId" clId="{2A783AA9-661A-4481-B056-B2AEFD7EB893}" dt="2024-09-29T10:03:06.152" v="6521" actId="34136"/>
          <ac:spMkLst>
            <pc:docMk/>
            <pc:sldMk cId="3343248358" sldId="307"/>
            <ac:spMk id="2" creationId="{2FFC9FAF-4499-EC84-9C06-CCE469B4E400}"/>
          </ac:spMkLst>
        </pc:spChg>
        <pc:spChg chg="mod">
          <ac:chgData name="Preeth Nazareth" userId="e89e80fa2d73989d" providerId="LiveId" clId="{2A783AA9-661A-4481-B056-B2AEFD7EB893}" dt="2024-09-29T10:03:06.152" v="6521" actId="34136"/>
          <ac:spMkLst>
            <pc:docMk/>
            <pc:sldMk cId="3343248358" sldId="307"/>
            <ac:spMk id="4" creationId="{8DFFB15F-AB95-AD74-2289-8A5FB74780AF}"/>
          </ac:spMkLst>
        </pc:spChg>
        <pc:spChg chg="mod">
          <ac:chgData name="Preeth Nazareth" userId="e89e80fa2d73989d" providerId="LiveId" clId="{2A783AA9-661A-4481-B056-B2AEFD7EB893}" dt="2024-09-29T10:03:06.152" v="6521" actId="34136"/>
          <ac:spMkLst>
            <pc:docMk/>
            <pc:sldMk cId="3343248358" sldId="307"/>
            <ac:spMk id="5" creationId="{8FA01F77-D7FA-401F-9339-9E3BB7AEFF2B}"/>
          </ac:spMkLst>
        </pc:spChg>
        <pc:spChg chg="mod">
          <ac:chgData name="Preeth Nazareth" userId="e89e80fa2d73989d" providerId="LiveId" clId="{2A783AA9-661A-4481-B056-B2AEFD7EB893}" dt="2024-09-29T10:03:06.152" v="6521" actId="34136"/>
          <ac:spMkLst>
            <pc:docMk/>
            <pc:sldMk cId="3343248358" sldId="307"/>
            <ac:spMk id="8" creationId="{5EBE537B-DE1D-612D-F68D-DD3DE3529616}"/>
          </ac:spMkLst>
        </pc:spChg>
        <pc:spChg chg="del mod">
          <ac:chgData name="Preeth Nazareth" userId="e89e80fa2d73989d" providerId="LiveId" clId="{2A783AA9-661A-4481-B056-B2AEFD7EB893}" dt="2024-09-29T10:03:10.355" v="6522" actId="478"/>
          <ac:spMkLst>
            <pc:docMk/>
            <pc:sldMk cId="3343248358" sldId="307"/>
            <ac:spMk id="23" creationId="{F8DF5106-6E88-2066-6C0B-D8FA038573F6}"/>
          </ac:spMkLst>
        </pc:spChg>
        <pc:picChg chg="mod">
          <ac:chgData name="Preeth Nazareth" userId="e89e80fa2d73989d" providerId="LiveId" clId="{2A783AA9-661A-4481-B056-B2AEFD7EB893}" dt="2024-09-29T10:03:06.152" v="6521" actId="34136"/>
          <ac:picMkLst>
            <pc:docMk/>
            <pc:sldMk cId="3343248358" sldId="307"/>
            <ac:picMk id="60" creationId="{2F7B416F-C57F-6706-0BF4-FE0915436232}"/>
          </ac:picMkLst>
        </pc:picChg>
      </pc:sldChg>
      <pc:sldChg chg="new del ord">
        <pc:chgData name="Preeth Nazareth" userId="e89e80fa2d73989d" providerId="LiveId" clId="{2A783AA9-661A-4481-B056-B2AEFD7EB893}" dt="2024-09-28T05:20:47.408" v="5122" actId="47"/>
        <pc:sldMkLst>
          <pc:docMk/>
          <pc:sldMk cId="3811334698" sldId="307"/>
        </pc:sldMkLst>
      </pc:sldChg>
      <pc:sldChg chg="addSp delSp modSp new del mod setBg delDesignElem">
        <pc:chgData name="Preeth Nazareth" userId="e89e80fa2d73989d" providerId="LiveId" clId="{2A783AA9-661A-4481-B056-B2AEFD7EB893}" dt="2024-09-29T10:22:53.277" v="6908" actId="47"/>
        <pc:sldMkLst>
          <pc:docMk/>
          <pc:sldMk cId="812099881" sldId="308"/>
        </pc:sldMkLst>
        <pc:spChg chg="mod">
          <ac:chgData name="Preeth Nazareth" userId="e89e80fa2d73989d" providerId="LiveId" clId="{2A783AA9-661A-4481-B056-B2AEFD7EB893}" dt="2024-09-29T10:20:14.999" v="6889" actId="26606"/>
          <ac:spMkLst>
            <pc:docMk/>
            <pc:sldMk cId="812099881" sldId="308"/>
            <ac:spMk id="2" creationId="{05A6E53D-1A28-97C6-E837-A71DE69E674A}"/>
          </ac:spMkLst>
        </pc:spChg>
        <pc:spChg chg="add del">
          <ac:chgData name="Preeth Nazareth" userId="e89e80fa2d73989d" providerId="LiveId" clId="{2A783AA9-661A-4481-B056-B2AEFD7EB893}" dt="2024-09-28T05:37:09.481" v="5333"/>
          <ac:spMkLst>
            <pc:docMk/>
            <pc:sldMk cId="812099881" sldId="308"/>
            <ac:spMk id="3" creationId="{FF043E1F-185C-47E9-3CFD-2FDD6D195C21}"/>
          </ac:spMkLst>
        </pc:spChg>
        <pc:spChg chg="add mod">
          <ac:chgData name="Preeth Nazareth" userId="e89e80fa2d73989d" providerId="LiveId" clId="{2A783AA9-661A-4481-B056-B2AEFD7EB893}" dt="2024-09-28T05:37:06.685" v="5332"/>
          <ac:spMkLst>
            <pc:docMk/>
            <pc:sldMk cId="812099881" sldId="308"/>
            <ac:spMk id="4" creationId="{18FAFD2F-684E-A47C-8988-27F23D05B688}"/>
          </ac:spMkLst>
        </pc:spChg>
        <pc:spChg chg="add mod ord">
          <ac:chgData name="Preeth Nazareth" userId="e89e80fa2d73989d" providerId="LiveId" clId="{2A783AA9-661A-4481-B056-B2AEFD7EB893}" dt="2024-09-29T10:20:14.999" v="6889" actId="26606"/>
          <ac:spMkLst>
            <pc:docMk/>
            <pc:sldMk cId="812099881" sldId="308"/>
            <ac:spMk id="5" creationId="{01A1BDB2-38A4-F87C-804A-755D1D3D471D}"/>
          </ac:spMkLst>
        </pc:spChg>
        <pc:spChg chg="add del">
          <ac:chgData name="Preeth Nazareth" userId="e89e80fa2d73989d" providerId="LiveId" clId="{2A783AA9-661A-4481-B056-B2AEFD7EB893}" dt="2024-09-28T05:47:45.353" v="5511" actId="26606"/>
          <ac:spMkLst>
            <pc:docMk/>
            <pc:sldMk cId="812099881" sldId="308"/>
            <ac:spMk id="7" creationId="{EDDBB197-D710-4A4F-A9CA-FD2177498BE8}"/>
          </ac:spMkLst>
        </pc:spChg>
        <pc:spChg chg="add del">
          <ac:chgData name="Preeth Nazareth" userId="e89e80fa2d73989d" providerId="LiveId" clId="{2A783AA9-661A-4481-B056-B2AEFD7EB893}" dt="2024-09-28T05:46:30.044" v="5499"/>
          <ac:spMkLst>
            <pc:docMk/>
            <pc:sldMk cId="812099881" sldId="308"/>
            <ac:spMk id="10" creationId="{3AD318CC-E2A8-4E27-9548-A047A78999B1}"/>
          </ac:spMkLst>
        </pc:spChg>
        <pc:spChg chg="add del">
          <ac:chgData name="Preeth Nazareth" userId="e89e80fa2d73989d" providerId="LiveId" clId="{2A783AA9-661A-4481-B056-B2AEFD7EB893}" dt="2024-09-28T05:47:45.353" v="5511" actId="26606"/>
          <ac:spMkLst>
            <pc:docMk/>
            <pc:sldMk cId="812099881" sldId="308"/>
            <ac:spMk id="14" creationId="{975D1CFA-2CDB-4B64-BD9F-85744E8DA12F}"/>
          </ac:spMkLst>
        </pc:spChg>
        <pc:spChg chg="add del">
          <ac:chgData name="Preeth Nazareth" userId="e89e80fa2d73989d" providerId="LiveId" clId="{2A783AA9-661A-4481-B056-B2AEFD7EB893}" dt="2024-09-28T05:46:30.044" v="5499"/>
          <ac:spMkLst>
            <pc:docMk/>
            <pc:sldMk cId="812099881" sldId="308"/>
            <ac:spMk id="16" creationId="{2C1BBA94-3F40-40AA-8BB9-E69E25E537C1}"/>
          </ac:spMkLst>
        </pc:spChg>
        <pc:spChg chg="add del">
          <ac:chgData name="Preeth Nazareth" userId="e89e80fa2d73989d" providerId="LiveId" clId="{2A783AA9-661A-4481-B056-B2AEFD7EB893}" dt="2024-09-28T05:41:53.668" v="5405" actId="26606"/>
          <ac:spMkLst>
            <pc:docMk/>
            <pc:sldMk cId="812099881" sldId="308"/>
            <ac:spMk id="21" creationId="{DBF61EA3-B236-439E-9C0B-340980D56BEE}"/>
          </ac:spMkLst>
        </pc:spChg>
        <pc:spChg chg="add del">
          <ac:chgData name="Preeth Nazareth" userId="e89e80fa2d73989d" providerId="LiveId" clId="{2A783AA9-661A-4481-B056-B2AEFD7EB893}" dt="2024-09-28T05:47:59.828" v="5513" actId="26606"/>
          <ac:spMkLst>
            <pc:docMk/>
            <pc:sldMk cId="812099881" sldId="308"/>
            <ac:spMk id="26" creationId="{D038248A-211C-4EEC-8401-C761B929FB52}"/>
          </ac:spMkLst>
        </pc:spChg>
        <pc:spChg chg="add del">
          <ac:chgData name="Preeth Nazareth" userId="e89e80fa2d73989d" providerId="LiveId" clId="{2A783AA9-661A-4481-B056-B2AEFD7EB893}" dt="2024-09-28T05:41:53.668" v="5405" actId="26606"/>
          <ac:spMkLst>
            <pc:docMk/>
            <pc:sldMk cId="812099881" sldId="308"/>
            <ac:spMk id="27" creationId="{E659831F-0D9A-4C63-9EBB-8435B85A440F}"/>
          </ac:spMkLst>
        </pc:spChg>
        <pc:spChg chg="add del">
          <ac:chgData name="Preeth Nazareth" userId="e89e80fa2d73989d" providerId="LiveId" clId="{2A783AA9-661A-4481-B056-B2AEFD7EB893}" dt="2024-09-28T05:42:02.213" v="5407" actId="26606"/>
          <ac:spMkLst>
            <pc:docMk/>
            <pc:sldMk cId="812099881" sldId="308"/>
            <ac:spMk id="28" creationId="{D5B0017B-2ECA-49AF-B397-DC140825DF8D}"/>
          </ac:spMkLst>
        </pc:spChg>
        <pc:spChg chg="add del">
          <ac:chgData name="Preeth Nazareth" userId="e89e80fa2d73989d" providerId="LiveId" clId="{2A783AA9-661A-4481-B056-B2AEFD7EB893}" dt="2024-09-28T05:42:02.213" v="5407" actId="26606"/>
          <ac:spMkLst>
            <pc:docMk/>
            <pc:sldMk cId="812099881" sldId="308"/>
            <ac:spMk id="29" creationId="{B6CDA21F-E7AF-4C75-8395-33F58D5B0E45}"/>
          </ac:spMkLst>
        </pc:spChg>
        <pc:spChg chg="add del">
          <ac:chgData name="Preeth Nazareth" userId="e89e80fa2d73989d" providerId="LiveId" clId="{2A783AA9-661A-4481-B056-B2AEFD7EB893}" dt="2024-09-28T05:47:59.828" v="5513" actId="26606"/>
          <ac:spMkLst>
            <pc:docMk/>
            <pc:sldMk cId="812099881" sldId="308"/>
            <ac:spMk id="32" creationId="{C30A849F-66D9-40C8-BEC8-35AFF8F4568F}"/>
          </ac:spMkLst>
        </pc:spChg>
        <pc:spChg chg="add del">
          <ac:chgData name="Preeth Nazareth" userId="e89e80fa2d73989d" providerId="LiveId" clId="{2A783AA9-661A-4481-B056-B2AEFD7EB893}" dt="2024-09-28T05:42:11.278" v="5409" actId="26606"/>
          <ac:spMkLst>
            <pc:docMk/>
            <pc:sldMk cId="812099881" sldId="308"/>
            <ac:spMk id="35" creationId="{17718681-A12E-49D6-9925-DD7C68176D61}"/>
          </ac:spMkLst>
        </pc:spChg>
        <pc:spChg chg="add del">
          <ac:chgData name="Preeth Nazareth" userId="e89e80fa2d73989d" providerId="LiveId" clId="{2A783AA9-661A-4481-B056-B2AEFD7EB893}" dt="2024-09-28T05:42:11.278" v="5409" actId="26606"/>
          <ac:spMkLst>
            <pc:docMk/>
            <pc:sldMk cId="812099881" sldId="308"/>
            <ac:spMk id="36" creationId="{FBD77573-9EF2-4C35-8285-A1CF6FBB0EA5}"/>
          </ac:spMkLst>
        </pc:spChg>
        <pc:spChg chg="add del">
          <ac:chgData name="Preeth Nazareth" userId="e89e80fa2d73989d" providerId="LiveId" clId="{2A783AA9-661A-4481-B056-B2AEFD7EB893}" dt="2024-09-28T05:42:47.545" v="5411" actId="26606"/>
          <ac:spMkLst>
            <pc:docMk/>
            <pc:sldMk cId="812099881" sldId="308"/>
            <ac:spMk id="38" creationId="{D038248A-211C-4EEC-8401-C761B929FB52}"/>
          </ac:spMkLst>
        </pc:spChg>
        <pc:spChg chg="add del">
          <ac:chgData name="Preeth Nazareth" userId="e89e80fa2d73989d" providerId="LiveId" clId="{2A783AA9-661A-4481-B056-B2AEFD7EB893}" dt="2024-09-28T05:42:47.545" v="5411" actId="26606"/>
          <ac:spMkLst>
            <pc:docMk/>
            <pc:sldMk cId="812099881" sldId="308"/>
            <ac:spMk id="39" creationId="{C30A849F-66D9-40C8-BEC8-35AFF8F4568F}"/>
          </ac:spMkLst>
        </pc:spChg>
        <pc:spChg chg="add del">
          <ac:chgData name="Preeth Nazareth" userId="e89e80fa2d73989d" providerId="LiveId" clId="{2A783AA9-661A-4481-B056-B2AEFD7EB893}" dt="2024-09-28T05:56:03.615" v="5574" actId="26606"/>
          <ac:spMkLst>
            <pc:docMk/>
            <pc:sldMk cId="812099881" sldId="308"/>
            <ac:spMk id="46" creationId="{245A9F99-D9B1-4094-A2E2-B90AC1DB7B9C}"/>
          </ac:spMkLst>
        </pc:spChg>
        <pc:spChg chg="add del">
          <ac:chgData name="Preeth Nazareth" userId="e89e80fa2d73989d" providerId="LiveId" clId="{2A783AA9-661A-4481-B056-B2AEFD7EB893}" dt="2024-09-28T05:56:03.615" v="5574" actId="26606"/>
          <ac:spMkLst>
            <pc:docMk/>
            <pc:sldMk cId="812099881" sldId="308"/>
            <ac:spMk id="47" creationId="{B7FAF607-473A-4A43-A23D-BBFF5C4117BB}"/>
          </ac:spMkLst>
        </pc:spChg>
        <pc:spChg chg="add">
          <ac:chgData name="Preeth Nazareth" userId="e89e80fa2d73989d" providerId="LiveId" clId="{2A783AA9-661A-4481-B056-B2AEFD7EB893}" dt="2024-09-29T10:20:14.999" v="6889" actId="26606"/>
          <ac:spMkLst>
            <pc:docMk/>
            <pc:sldMk cId="812099881" sldId="308"/>
            <ac:spMk id="50" creationId="{3346177D-ADC4-4968-B747-5CFCD390B5B9}"/>
          </ac:spMkLst>
        </pc:spChg>
        <pc:spChg chg="add">
          <ac:chgData name="Preeth Nazareth" userId="e89e80fa2d73989d" providerId="LiveId" clId="{2A783AA9-661A-4481-B056-B2AEFD7EB893}" dt="2024-09-29T10:20:14.999" v="6889" actId="26606"/>
          <ac:spMkLst>
            <pc:docMk/>
            <pc:sldMk cId="812099881" sldId="308"/>
            <ac:spMk id="51" creationId="{0844A943-BF79-4FEA-ABB1-3BD54D236606}"/>
          </ac:spMkLst>
        </pc:spChg>
        <pc:spChg chg="add">
          <ac:chgData name="Preeth Nazareth" userId="e89e80fa2d73989d" providerId="LiveId" clId="{2A783AA9-661A-4481-B056-B2AEFD7EB893}" dt="2024-09-29T10:20:14.999" v="6889" actId="26606"/>
          <ac:spMkLst>
            <pc:docMk/>
            <pc:sldMk cId="812099881" sldId="308"/>
            <ac:spMk id="52" creationId="{6437CC72-F4A8-4DC3-AFAB-D22C482C8100}"/>
          </ac:spMkLst>
        </pc:spChg>
        <pc:spChg chg="add del">
          <ac:chgData name="Preeth Nazareth" userId="e89e80fa2d73989d" providerId="LiveId" clId="{2A783AA9-661A-4481-B056-B2AEFD7EB893}" dt="2024-09-29T10:20:00.360" v="6888" actId="26606"/>
          <ac:spMkLst>
            <pc:docMk/>
            <pc:sldMk cId="812099881" sldId="308"/>
            <ac:spMk id="53" creationId="{3346177D-ADC4-4968-B747-5CFCD390B5B9}"/>
          </ac:spMkLst>
        </pc:spChg>
        <pc:spChg chg="add del">
          <ac:chgData name="Preeth Nazareth" userId="e89e80fa2d73989d" providerId="LiveId" clId="{2A783AA9-661A-4481-B056-B2AEFD7EB893}" dt="2024-09-28T10:15:18.131" v="5986"/>
          <ac:spMkLst>
            <pc:docMk/>
            <pc:sldMk cId="812099881" sldId="308"/>
            <ac:spMk id="54" creationId="{22587ECF-85E9-4393-9D87-8EB6F3F6C208}"/>
          </ac:spMkLst>
        </pc:spChg>
        <pc:spChg chg="add del">
          <ac:chgData name="Preeth Nazareth" userId="e89e80fa2d73989d" providerId="LiveId" clId="{2A783AA9-661A-4481-B056-B2AEFD7EB893}" dt="2024-09-29T10:20:00.360" v="6888" actId="26606"/>
          <ac:spMkLst>
            <pc:docMk/>
            <pc:sldMk cId="812099881" sldId="308"/>
            <ac:spMk id="55" creationId="{0844A943-BF79-4FEA-ABB1-3BD54D236606}"/>
          </ac:spMkLst>
        </pc:spChg>
        <pc:spChg chg="add del">
          <ac:chgData name="Preeth Nazareth" userId="e89e80fa2d73989d" providerId="LiveId" clId="{2A783AA9-661A-4481-B056-B2AEFD7EB893}" dt="2024-09-29T10:20:00.360" v="6888" actId="26606"/>
          <ac:spMkLst>
            <pc:docMk/>
            <pc:sldMk cId="812099881" sldId="308"/>
            <ac:spMk id="57" creationId="{6437CC72-F4A8-4DC3-AFAB-D22C482C8100}"/>
          </ac:spMkLst>
        </pc:spChg>
        <pc:grpChg chg="add del">
          <ac:chgData name="Preeth Nazareth" userId="e89e80fa2d73989d" providerId="LiveId" clId="{2A783AA9-661A-4481-B056-B2AEFD7EB893}" dt="2024-09-28T05:47:45.353" v="5511" actId="26606"/>
          <ac:grpSpMkLst>
            <pc:docMk/>
            <pc:sldMk cId="812099881" sldId="308"/>
            <ac:grpSpMk id="8" creationId="{25EE5136-01F1-466C-962D-BA9B4C6757AA}"/>
          </ac:grpSpMkLst>
        </pc:grpChg>
        <pc:grpChg chg="add del">
          <ac:chgData name="Preeth Nazareth" userId="e89e80fa2d73989d" providerId="LiveId" clId="{2A783AA9-661A-4481-B056-B2AEFD7EB893}" dt="2024-09-28T05:46:30.044" v="5499"/>
          <ac:grpSpMkLst>
            <pc:docMk/>
            <pc:sldMk cId="812099881" sldId="308"/>
            <ac:grpSpMk id="12" creationId="{B14B560F-9DD7-4302-A60B-EBD3EF59B073}"/>
          </ac:grpSpMkLst>
        </pc:grpChg>
        <pc:grpChg chg="add del">
          <ac:chgData name="Preeth Nazareth" userId="e89e80fa2d73989d" providerId="LiveId" clId="{2A783AA9-661A-4481-B056-B2AEFD7EB893}" dt="2024-09-28T05:41:53.668" v="5405" actId="26606"/>
          <ac:grpSpMkLst>
            <pc:docMk/>
            <pc:sldMk cId="812099881" sldId="308"/>
            <ac:grpSpMk id="23" creationId="{28FAF094-D087-493F-8DF9-A486C2D6BBAA}"/>
          </ac:grpSpMkLst>
        </pc:grpChg>
        <pc:grpChg chg="add del">
          <ac:chgData name="Preeth Nazareth" userId="e89e80fa2d73989d" providerId="LiveId" clId="{2A783AA9-661A-4481-B056-B2AEFD7EB893}" dt="2024-09-28T05:42:47.545" v="5411" actId="26606"/>
          <ac:grpSpMkLst>
            <pc:docMk/>
            <pc:sldMk cId="812099881" sldId="308"/>
            <ac:grpSpMk id="25" creationId="{04542298-A2B1-480F-A11C-A40EDD19B857}"/>
          </ac:grpSpMkLst>
        </pc:grpChg>
        <pc:grpChg chg="add del">
          <ac:chgData name="Preeth Nazareth" userId="e89e80fa2d73989d" providerId="LiveId" clId="{2A783AA9-661A-4481-B056-B2AEFD7EB893}" dt="2024-09-28T05:42:02.213" v="5407" actId="26606"/>
          <ac:grpSpMkLst>
            <pc:docMk/>
            <pc:sldMk cId="812099881" sldId="308"/>
            <ac:grpSpMk id="31" creationId="{AE1C45F0-260A-458C-96ED-C1F6D2151219}"/>
          </ac:grpSpMkLst>
        </pc:grpChg>
        <pc:grpChg chg="add del">
          <ac:chgData name="Preeth Nazareth" userId="e89e80fa2d73989d" providerId="LiveId" clId="{2A783AA9-661A-4481-B056-B2AEFD7EB893}" dt="2024-09-28T05:47:59.828" v="5513" actId="26606"/>
          <ac:grpSpMkLst>
            <pc:docMk/>
            <pc:sldMk cId="812099881" sldId="308"/>
            <ac:grpSpMk id="33" creationId="{04542298-A2B1-480F-A11C-A40EDD19B857}"/>
          </ac:grpSpMkLst>
        </pc:grpChg>
        <pc:grpChg chg="add del">
          <ac:chgData name="Preeth Nazareth" userId="e89e80fa2d73989d" providerId="LiveId" clId="{2A783AA9-661A-4481-B056-B2AEFD7EB893}" dt="2024-09-28T05:47:59.828" v="5513" actId="26606"/>
          <ac:grpSpMkLst>
            <pc:docMk/>
            <pc:sldMk cId="812099881" sldId="308"/>
            <ac:grpSpMk id="41" creationId="{2A5C9C35-2375-49EB-B99C-17C87D42FE7C}"/>
          </ac:grpSpMkLst>
        </pc:grpChg>
        <pc:grpChg chg="add del">
          <ac:chgData name="Preeth Nazareth" userId="e89e80fa2d73989d" providerId="LiveId" clId="{2A783AA9-661A-4481-B056-B2AEFD7EB893}" dt="2024-09-28T05:42:47.545" v="5411" actId="26606"/>
          <ac:grpSpMkLst>
            <pc:docMk/>
            <pc:sldMk cId="812099881" sldId="308"/>
            <ac:grpSpMk id="43" creationId="{2A5C9C35-2375-49EB-B99C-17C87D42FE7C}"/>
          </ac:grpSpMkLst>
        </pc:grpChg>
        <pc:grpChg chg="add del">
          <ac:chgData name="Preeth Nazareth" userId="e89e80fa2d73989d" providerId="LiveId" clId="{2A783AA9-661A-4481-B056-B2AEFD7EB893}" dt="2024-09-28T05:56:03.615" v="5574" actId="26606"/>
          <ac:grpSpMkLst>
            <pc:docMk/>
            <pc:sldMk cId="812099881" sldId="308"/>
            <ac:grpSpMk id="49" creationId="{C5F6476F-D303-44D3-B30F-1BA348F0F64A}"/>
          </ac:grpSpMkLst>
        </pc:grpChg>
        <pc:picChg chg="add del">
          <ac:chgData name="Preeth Nazareth" userId="e89e80fa2d73989d" providerId="LiveId" clId="{2A783AA9-661A-4481-B056-B2AEFD7EB893}" dt="2024-09-28T05:47:45.353" v="5511" actId="26606"/>
          <ac:picMkLst>
            <pc:docMk/>
            <pc:sldMk cId="812099881" sldId="308"/>
            <ac:picMk id="9" creationId="{CC47B346-090D-5888-A078-4CA6F451BA90}"/>
          </ac:picMkLst>
        </pc:picChg>
        <pc:picChg chg="add mod ord">
          <ac:chgData name="Preeth Nazareth" userId="e89e80fa2d73989d" providerId="LiveId" clId="{2A783AA9-661A-4481-B056-B2AEFD7EB893}" dt="2024-09-29T10:20:14.999" v="6889" actId="26606"/>
          <ac:picMkLst>
            <pc:docMk/>
            <pc:sldMk cId="812099881" sldId="308"/>
            <ac:picMk id="48" creationId="{DEF8AE82-C1FD-41B0-79DB-A4939B429D2F}"/>
          </ac:picMkLst>
        </pc:picChg>
        <pc:cxnChg chg="add del">
          <ac:chgData name="Preeth Nazareth" userId="e89e80fa2d73989d" providerId="LiveId" clId="{2A783AA9-661A-4481-B056-B2AEFD7EB893}" dt="2024-09-28T05:42:02.213" v="5407" actId="26606"/>
          <ac:cxnSpMkLst>
            <pc:docMk/>
            <pc:sldMk cId="812099881" sldId="308"/>
            <ac:cxnSpMk id="30" creationId="{6CF1BAF6-AD41-4082-B212-8A1F9A2E8779}"/>
          </ac:cxnSpMkLst>
        </pc:cxnChg>
      </pc:sldChg>
      <pc:sldChg chg="addSp delSp modSp new mod setBg delDesignElem">
        <pc:chgData name="Preeth Nazareth" userId="e89e80fa2d73989d" providerId="LiveId" clId="{2A783AA9-661A-4481-B056-B2AEFD7EB893}" dt="2024-09-29T10:57:40.129" v="7122" actId="27636"/>
        <pc:sldMkLst>
          <pc:docMk/>
          <pc:sldMk cId="2437310160" sldId="309"/>
        </pc:sldMkLst>
        <pc:spChg chg="mod">
          <ac:chgData name="Preeth Nazareth" userId="e89e80fa2d73989d" providerId="LiveId" clId="{2A783AA9-661A-4481-B056-B2AEFD7EB893}" dt="2024-09-29T10:20:20.719" v="6890" actId="26606"/>
          <ac:spMkLst>
            <pc:docMk/>
            <pc:sldMk cId="2437310160" sldId="309"/>
            <ac:spMk id="2" creationId="{DCEA4456-8E07-F83B-3E70-06568344073F}"/>
          </ac:spMkLst>
        </pc:spChg>
        <pc:spChg chg="mod ord">
          <ac:chgData name="Preeth Nazareth" userId="e89e80fa2d73989d" providerId="LiveId" clId="{2A783AA9-661A-4481-B056-B2AEFD7EB893}" dt="2024-09-29T10:57:40.129" v="7122" actId="27636"/>
          <ac:spMkLst>
            <pc:docMk/>
            <pc:sldMk cId="2437310160" sldId="309"/>
            <ac:spMk id="3" creationId="{5610CDF8-0921-AA7D-AFF5-D4A65B40746D}"/>
          </ac:spMkLst>
        </pc:spChg>
        <pc:spChg chg="add">
          <ac:chgData name="Preeth Nazareth" userId="e89e80fa2d73989d" providerId="LiveId" clId="{2A783AA9-661A-4481-B056-B2AEFD7EB893}" dt="2024-09-29T10:20:20.719" v="6890" actId="26606"/>
          <ac:spMkLst>
            <pc:docMk/>
            <pc:sldMk cId="2437310160" sldId="309"/>
            <ac:spMk id="9" creationId="{3346177D-ADC4-4968-B747-5CFCD390B5B9}"/>
          </ac:spMkLst>
        </pc:spChg>
        <pc:spChg chg="add del">
          <ac:chgData name="Preeth Nazareth" userId="e89e80fa2d73989d" providerId="LiveId" clId="{2A783AA9-661A-4481-B056-B2AEFD7EB893}" dt="2024-09-28T05:56:07.569" v="5575" actId="26606"/>
          <ac:spMkLst>
            <pc:docMk/>
            <pc:sldMk cId="2437310160" sldId="309"/>
            <ac:spMk id="10" creationId="{245A9F99-D9B1-4094-A2E2-B90AC1DB7B9C}"/>
          </ac:spMkLst>
        </pc:spChg>
        <pc:spChg chg="add">
          <ac:chgData name="Preeth Nazareth" userId="e89e80fa2d73989d" providerId="LiveId" clId="{2A783AA9-661A-4481-B056-B2AEFD7EB893}" dt="2024-09-29T10:20:20.719" v="6890" actId="26606"/>
          <ac:spMkLst>
            <pc:docMk/>
            <pc:sldMk cId="2437310160" sldId="309"/>
            <ac:spMk id="11" creationId="{0844A943-BF79-4FEA-ABB1-3BD54D236606}"/>
          </ac:spMkLst>
        </pc:spChg>
        <pc:spChg chg="add del">
          <ac:chgData name="Preeth Nazareth" userId="e89e80fa2d73989d" providerId="LiveId" clId="{2A783AA9-661A-4481-B056-B2AEFD7EB893}" dt="2024-09-28T05:56:07.569" v="5575" actId="26606"/>
          <ac:spMkLst>
            <pc:docMk/>
            <pc:sldMk cId="2437310160" sldId="309"/>
            <ac:spMk id="12" creationId="{B7FAF607-473A-4A43-A23D-BBFF5C4117BB}"/>
          </ac:spMkLst>
        </pc:spChg>
        <pc:spChg chg="add">
          <ac:chgData name="Preeth Nazareth" userId="e89e80fa2d73989d" providerId="LiveId" clId="{2A783AA9-661A-4481-B056-B2AEFD7EB893}" dt="2024-09-29T10:20:20.719" v="6890" actId="26606"/>
          <ac:spMkLst>
            <pc:docMk/>
            <pc:sldMk cId="2437310160" sldId="309"/>
            <ac:spMk id="16" creationId="{6437CC72-F4A8-4DC3-AFAB-D22C482C8100}"/>
          </ac:spMkLst>
        </pc:spChg>
        <pc:spChg chg="add del">
          <ac:chgData name="Preeth Nazareth" userId="e89e80fa2d73989d" providerId="LiveId" clId="{2A783AA9-661A-4481-B056-B2AEFD7EB893}" dt="2024-09-28T10:15:18.131" v="5986"/>
          <ac:spMkLst>
            <pc:docMk/>
            <pc:sldMk cId="2437310160" sldId="309"/>
            <ac:spMk id="22" creationId="{22587ECF-85E9-4393-9D87-8EB6F3F6C208}"/>
          </ac:spMkLst>
        </pc:spChg>
        <pc:grpChg chg="add del">
          <ac:chgData name="Preeth Nazareth" userId="e89e80fa2d73989d" providerId="LiveId" clId="{2A783AA9-661A-4481-B056-B2AEFD7EB893}" dt="2024-09-28T05:56:07.569" v="5575" actId="26606"/>
          <ac:grpSpMkLst>
            <pc:docMk/>
            <pc:sldMk cId="2437310160" sldId="309"/>
            <ac:grpSpMk id="14" creationId="{C5F6476F-D303-44D3-B30F-1BA348F0F64A}"/>
          </ac:grpSpMkLst>
        </pc:grpChg>
        <pc:picChg chg="add mod ord">
          <ac:chgData name="Preeth Nazareth" userId="e89e80fa2d73989d" providerId="LiveId" clId="{2A783AA9-661A-4481-B056-B2AEFD7EB893}" dt="2024-09-29T10:20:20.719" v="6890" actId="26606"/>
          <ac:picMkLst>
            <pc:docMk/>
            <pc:sldMk cId="2437310160" sldId="309"/>
            <ac:picMk id="7" creationId="{1A2C73B3-57AE-E989-BBFF-419AFAA1A2E7}"/>
          </ac:picMkLst>
        </pc:picChg>
      </pc:sldChg>
      <pc:sldChg chg="addSp delSp modSp new add del mod setBg">
        <pc:chgData name="Preeth Nazareth" userId="e89e80fa2d73989d" providerId="LiveId" clId="{2A783AA9-661A-4481-B056-B2AEFD7EB893}" dt="2024-09-28T05:58:18.842" v="5591" actId="47"/>
        <pc:sldMkLst>
          <pc:docMk/>
          <pc:sldMk cId="2105310084" sldId="310"/>
        </pc:sldMkLst>
        <pc:spChg chg="mod">
          <ac:chgData name="Preeth Nazareth" userId="e89e80fa2d73989d" providerId="LiveId" clId="{2A783AA9-661A-4481-B056-B2AEFD7EB893}" dt="2024-09-28T05:56:25.726" v="5577" actId="26606"/>
          <ac:spMkLst>
            <pc:docMk/>
            <pc:sldMk cId="2105310084" sldId="310"/>
            <ac:spMk id="2" creationId="{7EDD13B5-3A9D-CDAD-C6A3-9A3631C89414}"/>
          </ac:spMkLst>
        </pc:spChg>
        <pc:spChg chg="add del mod">
          <ac:chgData name="Preeth Nazareth" userId="e89e80fa2d73989d" providerId="LiveId" clId="{2A783AA9-661A-4481-B056-B2AEFD7EB893}" dt="2024-09-28T05:49:25.707" v="5529" actId="26606"/>
          <ac:spMkLst>
            <pc:docMk/>
            <pc:sldMk cId="2105310084" sldId="310"/>
            <ac:spMk id="3" creationId="{C17E1922-0A61-6BE3-194E-1DDC9DAE75F3}"/>
          </ac:spMkLst>
        </pc:spChg>
        <pc:spChg chg="add del">
          <ac:chgData name="Preeth Nazareth" userId="e89e80fa2d73989d" providerId="LiveId" clId="{2A783AA9-661A-4481-B056-B2AEFD7EB893}" dt="2024-09-28T05:49:19.005" v="5524" actId="26606"/>
          <ac:spMkLst>
            <pc:docMk/>
            <pc:sldMk cId="2105310084" sldId="310"/>
            <ac:spMk id="10" creationId="{245A9F99-D9B1-4094-A2E2-B90AC1DB7B9C}"/>
          </ac:spMkLst>
        </pc:spChg>
        <pc:spChg chg="add del">
          <ac:chgData name="Preeth Nazareth" userId="e89e80fa2d73989d" providerId="LiveId" clId="{2A783AA9-661A-4481-B056-B2AEFD7EB893}" dt="2024-09-28T05:56:25.726" v="5577" actId="26606"/>
          <ac:spMkLst>
            <pc:docMk/>
            <pc:sldMk cId="2105310084" sldId="310"/>
            <ac:spMk id="11" creationId="{EDDBB197-D710-4A4F-A9CA-FD2177498BE8}"/>
          </ac:spMkLst>
        </pc:spChg>
        <pc:spChg chg="add del">
          <ac:chgData name="Preeth Nazareth" userId="e89e80fa2d73989d" providerId="LiveId" clId="{2A783AA9-661A-4481-B056-B2AEFD7EB893}" dt="2024-09-28T05:49:19.005" v="5524" actId="26606"/>
          <ac:spMkLst>
            <pc:docMk/>
            <pc:sldMk cId="2105310084" sldId="310"/>
            <ac:spMk id="12" creationId="{B7FAF607-473A-4A43-A23D-BBFF5C4117BB}"/>
          </ac:spMkLst>
        </pc:spChg>
        <pc:spChg chg="add del">
          <ac:chgData name="Preeth Nazareth" userId="e89e80fa2d73989d" providerId="LiveId" clId="{2A783AA9-661A-4481-B056-B2AEFD7EB893}" dt="2024-09-28T05:56:25.726" v="5577" actId="26606"/>
          <ac:spMkLst>
            <pc:docMk/>
            <pc:sldMk cId="2105310084" sldId="310"/>
            <ac:spMk id="13" creationId="{975D1CFA-2CDB-4B64-BD9F-85744E8DA12F}"/>
          </ac:spMkLst>
        </pc:spChg>
        <pc:spChg chg="add mod">
          <ac:chgData name="Preeth Nazareth" userId="e89e80fa2d73989d" providerId="LiveId" clId="{2A783AA9-661A-4481-B056-B2AEFD7EB893}" dt="2024-09-28T05:57:25.552" v="5581" actId="14100"/>
          <ac:spMkLst>
            <pc:docMk/>
            <pc:sldMk cId="2105310084" sldId="310"/>
            <ac:spMk id="19" creationId="{C17E1922-0A61-6BE3-194E-1DDC9DAE75F3}"/>
          </ac:spMkLst>
        </pc:spChg>
        <pc:spChg chg="add del">
          <ac:chgData name="Preeth Nazareth" userId="e89e80fa2d73989d" providerId="LiveId" clId="{2A783AA9-661A-4481-B056-B2AEFD7EB893}" dt="2024-09-28T05:56:25.726" v="5577" actId="26606"/>
          <ac:spMkLst>
            <pc:docMk/>
            <pc:sldMk cId="2105310084" sldId="310"/>
            <ac:spMk id="26" creationId="{22587ECF-85E9-4393-9D87-8EB6F3F6C208}"/>
          </ac:spMkLst>
        </pc:spChg>
        <pc:grpChg chg="add del">
          <ac:chgData name="Preeth Nazareth" userId="e89e80fa2d73989d" providerId="LiveId" clId="{2A783AA9-661A-4481-B056-B2AEFD7EB893}" dt="2024-09-28T05:49:19.005" v="5524" actId="26606"/>
          <ac:grpSpMkLst>
            <pc:docMk/>
            <pc:sldMk cId="2105310084" sldId="310"/>
            <ac:grpSpMk id="14" creationId="{C5F6476F-D303-44D3-B30F-1BA348F0F64A}"/>
          </ac:grpSpMkLst>
        </pc:grpChg>
        <pc:grpChg chg="add del">
          <ac:chgData name="Preeth Nazareth" userId="e89e80fa2d73989d" providerId="LiveId" clId="{2A783AA9-661A-4481-B056-B2AEFD7EB893}" dt="2024-09-28T05:56:25.726" v="5577" actId="26606"/>
          <ac:grpSpMkLst>
            <pc:docMk/>
            <pc:sldMk cId="2105310084" sldId="310"/>
            <ac:grpSpMk id="20" creationId="{25EE5136-01F1-466C-962D-BA9B4C6757AA}"/>
          </ac:grpSpMkLst>
        </pc:grpChg>
        <pc:graphicFrameChg chg="add del">
          <ac:chgData name="Preeth Nazareth" userId="e89e80fa2d73989d" providerId="LiveId" clId="{2A783AA9-661A-4481-B056-B2AEFD7EB893}" dt="2024-09-28T05:49:20.444" v="5526" actId="26606"/>
          <ac:graphicFrameMkLst>
            <pc:docMk/>
            <pc:sldMk cId="2105310084" sldId="310"/>
            <ac:graphicFrameMk id="5" creationId="{F862E58B-50D8-CE33-6BF5-924A46972241}"/>
          </ac:graphicFrameMkLst>
        </pc:graphicFrameChg>
        <pc:graphicFrameChg chg="add del">
          <ac:chgData name="Preeth Nazareth" userId="e89e80fa2d73989d" providerId="LiveId" clId="{2A783AA9-661A-4481-B056-B2AEFD7EB893}" dt="2024-09-28T05:49:25.691" v="5528" actId="26606"/>
          <ac:graphicFrameMkLst>
            <pc:docMk/>
            <pc:sldMk cId="2105310084" sldId="310"/>
            <ac:graphicFrameMk id="8" creationId="{9D67F063-351D-269F-E8F0-51A20D009CBC}"/>
          </ac:graphicFrameMkLst>
        </pc:graphicFrameChg>
        <pc:picChg chg="add del">
          <ac:chgData name="Preeth Nazareth" userId="e89e80fa2d73989d" providerId="LiveId" clId="{2A783AA9-661A-4481-B056-B2AEFD7EB893}" dt="2024-09-28T05:49:19.005" v="5524" actId="26606"/>
          <ac:picMkLst>
            <pc:docMk/>
            <pc:sldMk cId="2105310084" sldId="310"/>
            <ac:picMk id="7" creationId="{4A79DAC5-9C26-55C4-E869-D9BD8F13738C}"/>
          </ac:picMkLst>
        </pc:picChg>
        <pc:picChg chg="add del mod">
          <ac:chgData name="Preeth Nazareth" userId="e89e80fa2d73989d" providerId="LiveId" clId="{2A783AA9-661A-4481-B056-B2AEFD7EB893}" dt="2024-09-28T05:56:36.470" v="5578" actId="478"/>
          <ac:picMkLst>
            <pc:docMk/>
            <pc:sldMk cId="2105310084" sldId="310"/>
            <ac:picMk id="21" creationId="{943BCB08-ECE2-0BE7-B59D-5BE003DCC260}"/>
          </ac:picMkLst>
        </pc:picChg>
      </pc:sldChg>
      <pc:sldChg chg="addSp delSp modSp new mod setBg">
        <pc:chgData name="Preeth Nazareth" userId="e89e80fa2d73989d" providerId="LiveId" clId="{2A783AA9-661A-4481-B056-B2AEFD7EB893}" dt="2024-09-29T10:23:10.426" v="6910" actId="26606"/>
        <pc:sldMkLst>
          <pc:docMk/>
          <pc:sldMk cId="774837681" sldId="311"/>
        </pc:sldMkLst>
        <pc:spChg chg="mod">
          <ac:chgData name="Preeth Nazareth" userId="e89e80fa2d73989d" providerId="LiveId" clId="{2A783AA9-661A-4481-B056-B2AEFD7EB893}" dt="2024-09-29T10:23:10.426" v="6910" actId="26606"/>
          <ac:spMkLst>
            <pc:docMk/>
            <pc:sldMk cId="774837681" sldId="311"/>
            <ac:spMk id="2" creationId="{9600A511-2FA5-C7B1-1B0E-A4FE83106F53}"/>
          </ac:spMkLst>
        </pc:spChg>
        <pc:spChg chg="add del mod">
          <ac:chgData name="Preeth Nazareth" userId="e89e80fa2d73989d" providerId="LiveId" clId="{2A783AA9-661A-4481-B056-B2AEFD7EB893}" dt="2024-09-28T05:58:29.264" v="5592" actId="26606"/>
          <ac:spMkLst>
            <pc:docMk/>
            <pc:sldMk cId="774837681" sldId="311"/>
            <ac:spMk id="3" creationId="{C2C7FBD1-59E7-2A85-A5C0-A8D675E11DAB}"/>
          </ac:spMkLst>
        </pc:spChg>
        <pc:spChg chg="add del">
          <ac:chgData name="Preeth Nazareth" userId="e89e80fa2d73989d" providerId="LiveId" clId="{2A783AA9-661A-4481-B056-B2AEFD7EB893}" dt="2024-09-28T05:58:07.289" v="5589" actId="26606"/>
          <ac:spMkLst>
            <pc:docMk/>
            <pc:sldMk cId="774837681" sldId="311"/>
            <ac:spMk id="8" creationId="{22587ECF-85E9-4393-9D87-8EB6F3F6C208}"/>
          </ac:spMkLst>
        </pc:spChg>
        <pc:spChg chg="add del">
          <ac:chgData name="Preeth Nazareth" userId="e89e80fa2d73989d" providerId="LiveId" clId="{2A783AA9-661A-4481-B056-B2AEFD7EB893}" dt="2024-09-28T05:58:07.289" v="5589" actId="26606"/>
          <ac:spMkLst>
            <pc:docMk/>
            <pc:sldMk cId="774837681" sldId="311"/>
            <ac:spMk id="9" creationId="{C2C7FBD1-59E7-2A85-A5C0-A8D675E11DAB}"/>
          </ac:spMkLst>
        </pc:spChg>
        <pc:spChg chg="add del">
          <ac:chgData name="Preeth Nazareth" userId="e89e80fa2d73989d" providerId="LiveId" clId="{2A783AA9-661A-4481-B056-B2AEFD7EB893}" dt="2024-09-28T05:57:44.997" v="5585" actId="26606"/>
          <ac:spMkLst>
            <pc:docMk/>
            <pc:sldMk cId="774837681" sldId="311"/>
            <ac:spMk id="10" creationId="{6F4C891B-62D0-4250-AEB7-0F42BAD78D7D}"/>
          </ac:spMkLst>
        </pc:spChg>
        <pc:spChg chg="add del">
          <ac:chgData name="Preeth Nazareth" userId="e89e80fa2d73989d" providerId="LiveId" clId="{2A783AA9-661A-4481-B056-B2AEFD7EB893}" dt="2024-09-29T10:23:10.426" v="6910" actId="26606"/>
          <ac:spMkLst>
            <pc:docMk/>
            <pc:sldMk cId="774837681" sldId="311"/>
            <ac:spMk id="12" creationId="{6C4028FD-8BAA-4A19-BFDE-594D991B7552}"/>
          </ac:spMkLst>
        </pc:spChg>
        <pc:graphicFrameChg chg="add del">
          <ac:chgData name="Preeth Nazareth" userId="e89e80fa2d73989d" providerId="LiveId" clId="{2A783AA9-661A-4481-B056-B2AEFD7EB893}" dt="2024-09-28T05:58:05.343" v="5587" actId="26606"/>
          <ac:graphicFrameMkLst>
            <pc:docMk/>
            <pc:sldMk cId="774837681" sldId="311"/>
            <ac:graphicFrameMk id="5" creationId="{9F20EA25-EFC9-E9FD-FACC-BC3BB7CEA18A}"/>
          </ac:graphicFrameMkLst>
        </pc:graphicFrameChg>
        <pc:graphicFrameChg chg="add mod modGraphic">
          <ac:chgData name="Preeth Nazareth" userId="e89e80fa2d73989d" providerId="LiveId" clId="{2A783AA9-661A-4481-B056-B2AEFD7EB893}" dt="2024-09-29T10:23:10.426" v="6910" actId="26606"/>
          <ac:graphicFrameMkLst>
            <pc:docMk/>
            <pc:sldMk cId="774837681" sldId="311"/>
            <ac:graphicFrameMk id="6" creationId="{67097E73-502A-EF6F-983C-12FB0A8A84F7}"/>
          </ac:graphicFrameMkLst>
        </pc:graphicFrameChg>
        <pc:picChg chg="add del">
          <ac:chgData name="Preeth Nazareth" userId="e89e80fa2d73989d" providerId="LiveId" clId="{2A783AA9-661A-4481-B056-B2AEFD7EB893}" dt="2024-09-28T05:57:44.997" v="5585" actId="26606"/>
          <ac:picMkLst>
            <pc:docMk/>
            <pc:sldMk cId="774837681" sldId="311"/>
            <ac:picMk id="7" creationId="{901AF043-5EAC-55BA-D76A-A1F029AB5D43}"/>
          </ac:picMkLst>
        </pc:picChg>
        <pc:picChg chg="add del">
          <ac:chgData name="Preeth Nazareth" userId="e89e80fa2d73989d" providerId="LiveId" clId="{2A783AA9-661A-4481-B056-B2AEFD7EB893}" dt="2024-09-28T05:58:07.289" v="5589" actId="26606"/>
          <ac:picMkLst>
            <pc:docMk/>
            <pc:sldMk cId="774837681" sldId="311"/>
            <ac:picMk id="11" creationId="{F9394556-AC2A-F46E-9B45-67B3AD37C14B}"/>
          </ac:picMkLst>
        </pc:picChg>
      </pc:sldChg>
      <pc:sldChg chg="addSp delSp modSp new mod setBg delDesignElem">
        <pc:chgData name="Preeth Nazareth" userId="e89e80fa2d73989d" providerId="LiveId" clId="{2A783AA9-661A-4481-B056-B2AEFD7EB893}" dt="2024-09-29T09:41:00.410" v="6439"/>
        <pc:sldMkLst>
          <pc:docMk/>
          <pc:sldMk cId="4126344730" sldId="312"/>
        </pc:sldMkLst>
        <pc:spChg chg="mod">
          <ac:chgData name="Preeth Nazareth" userId="e89e80fa2d73989d" providerId="LiveId" clId="{2A783AA9-661A-4481-B056-B2AEFD7EB893}" dt="2024-09-28T10:25:31.411" v="6077" actId="26606"/>
          <ac:spMkLst>
            <pc:docMk/>
            <pc:sldMk cId="4126344730" sldId="312"/>
            <ac:spMk id="2" creationId="{7CDFCE33-6E18-A4FF-2343-34CAFF4B43CB}"/>
          </ac:spMkLst>
        </pc:spChg>
        <pc:spChg chg="mod">
          <ac:chgData name="Preeth Nazareth" userId="e89e80fa2d73989d" providerId="LiveId" clId="{2A783AA9-661A-4481-B056-B2AEFD7EB893}" dt="2024-09-28T10:25:31.411" v="6077" actId="26606"/>
          <ac:spMkLst>
            <pc:docMk/>
            <pc:sldMk cId="4126344730" sldId="312"/>
            <ac:spMk id="3" creationId="{8A766BEB-5126-3655-9D3C-A493546AFF83}"/>
          </ac:spMkLst>
        </pc:spChg>
        <pc:spChg chg="add del">
          <ac:chgData name="Preeth Nazareth" userId="e89e80fa2d73989d" providerId="LiveId" clId="{2A783AA9-661A-4481-B056-B2AEFD7EB893}" dt="2024-09-28T10:25:27.519" v="6072" actId="26606"/>
          <ac:spMkLst>
            <pc:docMk/>
            <pc:sldMk cId="4126344730" sldId="312"/>
            <ac:spMk id="5" creationId="{22587ECF-85E9-4393-9D87-8EB6F3F6C208}"/>
          </ac:spMkLst>
        </pc:spChg>
        <pc:spChg chg="add del">
          <ac:chgData name="Preeth Nazareth" userId="e89e80fa2d73989d" providerId="LiveId" clId="{2A783AA9-661A-4481-B056-B2AEFD7EB893}" dt="2024-09-28T10:15:18.131" v="5986"/>
          <ac:spMkLst>
            <pc:docMk/>
            <pc:sldMk cId="4126344730" sldId="312"/>
            <ac:spMk id="8" creationId="{B6CDA21F-E7AF-4C75-8395-33F58D5B0E45}"/>
          </ac:spMkLst>
        </pc:spChg>
        <pc:spChg chg="add del">
          <ac:chgData name="Preeth Nazareth" userId="e89e80fa2d73989d" providerId="LiveId" clId="{2A783AA9-661A-4481-B056-B2AEFD7EB893}" dt="2024-09-28T10:25:28.593" v="6074" actId="26606"/>
          <ac:spMkLst>
            <pc:docMk/>
            <pc:sldMk cId="4126344730" sldId="312"/>
            <ac:spMk id="9" creationId="{22587ECF-85E9-4393-9D87-8EB6F3F6C208}"/>
          </ac:spMkLst>
        </pc:spChg>
        <pc:spChg chg="add del">
          <ac:chgData name="Preeth Nazareth" userId="e89e80fa2d73989d" providerId="LiveId" clId="{2A783AA9-661A-4481-B056-B2AEFD7EB893}" dt="2024-09-28T10:25:31.411" v="6076" actId="26606"/>
          <ac:spMkLst>
            <pc:docMk/>
            <pc:sldMk cId="4126344730" sldId="312"/>
            <ac:spMk id="13" creationId="{22587ECF-85E9-4393-9D87-8EB6F3F6C208}"/>
          </ac:spMkLst>
        </pc:spChg>
        <pc:spChg chg="add del">
          <ac:chgData name="Preeth Nazareth" userId="e89e80fa2d73989d" providerId="LiveId" clId="{2A783AA9-661A-4481-B056-B2AEFD7EB893}" dt="2024-09-28T10:15:18.131" v="5986"/>
          <ac:spMkLst>
            <pc:docMk/>
            <pc:sldMk cId="4126344730" sldId="312"/>
            <ac:spMk id="15" creationId="{D5B0017B-2ECA-49AF-B397-DC140825DF8D}"/>
          </ac:spMkLst>
        </pc:spChg>
        <pc:spChg chg="add del">
          <ac:chgData name="Preeth Nazareth" userId="e89e80fa2d73989d" providerId="LiveId" clId="{2A783AA9-661A-4481-B056-B2AEFD7EB893}" dt="2024-09-29T09:41:00.410" v="6439"/>
          <ac:spMkLst>
            <pc:docMk/>
            <pc:sldMk cId="4126344730" sldId="312"/>
            <ac:spMk id="16" creationId="{22587ECF-85E9-4393-9D87-8EB6F3F6C208}"/>
          </ac:spMkLst>
        </pc:spChg>
        <pc:grpChg chg="add del">
          <ac:chgData name="Preeth Nazareth" userId="e89e80fa2d73989d" providerId="LiveId" clId="{2A783AA9-661A-4481-B056-B2AEFD7EB893}" dt="2024-09-28T10:15:18.131" v="5986"/>
          <ac:grpSpMkLst>
            <pc:docMk/>
            <pc:sldMk cId="4126344730" sldId="312"/>
            <ac:grpSpMk id="10" creationId="{AE1C45F0-260A-458C-96ED-C1F6D2151219}"/>
          </ac:grpSpMkLst>
        </pc:grpChg>
        <pc:picChg chg="add del">
          <ac:chgData name="Preeth Nazareth" userId="e89e80fa2d73989d" providerId="LiveId" clId="{2A783AA9-661A-4481-B056-B2AEFD7EB893}" dt="2024-09-28T10:25:27.519" v="6072" actId="26606"/>
          <ac:picMkLst>
            <pc:docMk/>
            <pc:sldMk cId="4126344730" sldId="312"/>
            <ac:picMk id="7" creationId="{77F07FB2-F5BC-9501-DBBA-6CCCAFD14B2D}"/>
          </ac:picMkLst>
        </pc:picChg>
        <pc:picChg chg="add del">
          <ac:chgData name="Preeth Nazareth" userId="e89e80fa2d73989d" providerId="LiveId" clId="{2A783AA9-661A-4481-B056-B2AEFD7EB893}" dt="2024-09-28T10:25:28.593" v="6074" actId="26606"/>
          <ac:picMkLst>
            <pc:docMk/>
            <pc:sldMk cId="4126344730" sldId="312"/>
            <ac:picMk id="11" creationId="{FEB0903A-FD59-795D-D0FA-93B1BAC50F8A}"/>
          </ac:picMkLst>
        </pc:picChg>
        <pc:picChg chg="add del">
          <ac:chgData name="Preeth Nazareth" userId="e89e80fa2d73989d" providerId="LiveId" clId="{2A783AA9-661A-4481-B056-B2AEFD7EB893}" dt="2024-09-28T10:25:31.411" v="6076" actId="26606"/>
          <ac:picMkLst>
            <pc:docMk/>
            <pc:sldMk cId="4126344730" sldId="312"/>
            <ac:picMk id="14" creationId="{F2E36755-0479-0677-27FE-B0F005B427B5}"/>
          </ac:picMkLst>
        </pc:picChg>
        <pc:picChg chg="add">
          <ac:chgData name="Preeth Nazareth" userId="e89e80fa2d73989d" providerId="LiveId" clId="{2A783AA9-661A-4481-B056-B2AEFD7EB893}" dt="2024-09-28T10:25:31.411" v="6077" actId="26606"/>
          <ac:picMkLst>
            <pc:docMk/>
            <pc:sldMk cId="4126344730" sldId="312"/>
            <ac:picMk id="18" creationId="{77F07FB2-F5BC-9501-DBBA-6CCCAFD14B2D}"/>
          </ac:picMkLst>
        </pc:picChg>
        <pc:cxnChg chg="add del">
          <ac:chgData name="Preeth Nazareth" userId="e89e80fa2d73989d" providerId="LiveId" clId="{2A783AA9-661A-4481-B056-B2AEFD7EB893}" dt="2024-09-28T10:15:18.131" v="5986"/>
          <ac:cxnSpMkLst>
            <pc:docMk/>
            <pc:sldMk cId="4126344730" sldId="312"/>
            <ac:cxnSpMk id="17" creationId="{6CF1BAF6-AD41-4082-B212-8A1F9A2E8779}"/>
          </ac:cxnSpMkLst>
        </pc:cxnChg>
      </pc:sldChg>
      <pc:sldChg chg="addSp delSp modSp new mod setBg">
        <pc:chgData name="Preeth Nazareth" userId="e89e80fa2d73989d" providerId="LiveId" clId="{2A783AA9-661A-4481-B056-B2AEFD7EB893}" dt="2024-09-29T10:08:32.031" v="6645" actId="1076"/>
        <pc:sldMkLst>
          <pc:docMk/>
          <pc:sldMk cId="653296685" sldId="313"/>
        </pc:sldMkLst>
        <pc:spChg chg="mod">
          <ac:chgData name="Preeth Nazareth" userId="e89e80fa2d73989d" providerId="LiveId" clId="{2A783AA9-661A-4481-B056-B2AEFD7EB893}" dt="2024-09-29T10:08:19.261" v="6629" actId="26606"/>
          <ac:spMkLst>
            <pc:docMk/>
            <pc:sldMk cId="653296685" sldId="313"/>
            <ac:spMk id="2" creationId="{7AAF44E0-26F7-1926-A838-F77D015665EB}"/>
          </ac:spMkLst>
        </pc:spChg>
        <pc:spChg chg="del">
          <ac:chgData name="Preeth Nazareth" userId="e89e80fa2d73989d" providerId="LiveId" clId="{2A783AA9-661A-4481-B056-B2AEFD7EB893}" dt="2024-09-28T10:14:29.627" v="5897" actId="931"/>
          <ac:spMkLst>
            <pc:docMk/>
            <pc:sldMk cId="653296685" sldId="313"/>
            <ac:spMk id="3" creationId="{71C77CB1-D9F1-2B07-79CE-7A32AE67CCB1}"/>
          </ac:spMkLst>
        </pc:spChg>
        <pc:spChg chg="add del mod">
          <ac:chgData name="Preeth Nazareth" userId="e89e80fa2d73989d" providerId="LiveId" clId="{2A783AA9-661A-4481-B056-B2AEFD7EB893}" dt="2024-09-28T10:14:47.397" v="5901" actId="931"/>
          <ac:spMkLst>
            <pc:docMk/>
            <pc:sldMk cId="653296685" sldId="313"/>
            <ac:spMk id="7" creationId="{16160D2A-2F53-B964-20DB-86D3E1335CD1}"/>
          </ac:spMkLst>
        </pc:spChg>
        <pc:spChg chg="add del">
          <ac:chgData name="Preeth Nazareth" userId="e89e80fa2d73989d" providerId="LiveId" clId="{2A783AA9-661A-4481-B056-B2AEFD7EB893}" dt="2024-09-29T10:08:19.281" v="6630" actId="26606"/>
          <ac:spMkLst>
            <pc:docMk/>
            <pc:sldMk cId="653296685" sldId="313"/>
            <ac:spMk id="11" creationId="{91E5A9A7-95C6-4F4F-B00E-C82E07FE62EF}"/>
          </ac:spMkLst>
        </pc:spChg>
        <pc:spChg chg="add del">
          <ac:chgData name="Preeth Nazareth" userId="e89e80fa2d73989d" providerId="LiveId" clId="{2A783AA9-661A-4481-B056-B2AEFD7EB893}" dt="2024-09-29T10:08:19.281" v="6630" actId="26606"/>
          <ac:spMkLst>
            <pc:docMk/>
            <pc:sldMk cId="653296685" sldId="313"/>
            <ac:spMk id="12" creationId="{D07DD2DE-F619-49DD-B5E7-03A290FF4ED1}"/>
          </ac:spMkLst>
        </pc:spChg>
        <pc:spChg chg="add del">
          <ac:chgData name="Preeth Nazareth" userId="e89e80fa2d73989d" providerId="LiveId" clId="{2A783AA9-661A-4481-B056-B2AEFD7EB893}" dt="2024-09-28T10:15:34.440" v="5988" actId="26606"/>
          <ac:spMkLst>
            <pc:docMk/>
            <pc:sldMk cId="653296685" sldId="313"/>
            <ac:spMk id="13" creationId="{768194D9-92DE-B24D-CB6E-C921AECA36E2}"/>
          </ac:spMkLst>
        </pc:spChg>
        <pc:spChg chg="add del">
          <ac:chgData name="Preeth Nazareth" userId="e89e80fa2d73989d" providerId="LiveId" clId="{2A783AA9-661A-4481-B056-B2AEFD7EB893}" dt="2024-09-29T10:08:19.281" v="6630" actId="26606"/>
          <ac:spMkLst>
            <pc:docMk/>
            <pc:sldMk cId="653296685" sldId="313"/>
            <ac:spMk id="14" creationId="{A8384FB5-9ADC-4DDC-881B-597D56F5B15D}"/>
          </ac:spMkLst>
        </pc:spChg>
        <pc:spChg chg="add del">
          <ac:chgData name="Preeth Nazareth" userId="e89e80fa2d73989d" providerId="LiveId" clId="{2A783AA9-661A-4481-B056-B2AEFD7EB893}" dt="2024-09-29T10:08:19.281" v="6630" actId="26606"/>
          <ac:spMkLst>
            <pc:docMk/>
            <pc:sldMk cId="653296685" sldId="313"/>
            <ac:spMk id="15" creationId="{85149191-5F60-4A28-AAFF-039F96B0F3EC}"/>
          </ac:spMkLst>
        </pc:spChg>
        <pc:spChg chg="add del">
          <ac:chgData name="Preeth Nazareth" userId="e89e80fa2d73989d" providerId="LiveId" clId="{2A783AA9-661A-4481-B056-B2AEFD7EB893}" dt="2024-09-28T10:15:34.440" v="5988" actId="26606"/>
          <ac:spMkLst>
            <pc:docMk/>
            <pc:sldMk cId="653296685" sldId="313"/>
            <ac:spMk id="16" creationId="{327D73B4-9F5C-4A64-A179-51B9500CB8B5}"/>
          </ac:spMkLst>
        </pc:spChg>
        <pc:spChg chg="add del">
          <ac:chgData name="Preeth Nazareth" userId="e89e80fa2d73989d" providerId="LiveId" clId="{2A783AA9-661A-4481-B056-B2AEFD7EB893}" dt="2024-09-29T10:08:19.281" v="6630" actId="26606"/>
          <ac:spMkLst>
            <pc:docMk/>
            <pc:sldMk cId="653296685" sldId="313"/>
            <ac:spMk id="17" creationId="{F8260ED5-17F7-4158-B241-D51DD4CF1B7E}"/>
          </ac:spMkLst>
        </pc:spChg>
        <pc:spChg chg="add del">
          <ac:chgData name="Preeth Nazareth" userId="e89e80fa2d73989d" providerId="LiveId" clId="{2A783AA9-661A-4481-B056-B2AEFD7EB893}" dt="2024-09-28T10:15:34.440" v="5988" actId="26606"/>
          <ac:spMkLst>
            <pc:docMk/>
            <pc:sldMk cId="653296685" sldId="313"/>
            <ac:spMk id="18" creationId="{C1F06963-6374-4B48-844F-071A9BAAAE02}"/>
          </ac:spMkLst>
        </pc:spChg>
        <pc:spChg chg="add del">
          <ac:chgData name="Preeth Nazareth" userId="e89e80fa2d73989d" providerId="LiveId" clId="{2A783AA9-661A-4481-B056-B2AEFD7EB893}" dt="2024-09-29T10:08:17.902" v="6627" actId="26606"/>
          <ac:spMkLst>
            <pc:docMk/>
            <pc:sldMk cId="653296685" sldId="313"/>
            <ac:spMk id="19" creationId="{A8384FB5-9ADC-4DDC-881B-597D56F5B15D}"/>
          </ac:spMkLst>
        </pc:spChg>
        <pc:spChg chg="add del">
          <ac:chgData name="Preeth Nazareth" userId="e89e80fa2d73989d" providerId="LiveId" clId="{2A783AA9-661A-4481-B056-B2AEFD7EB893}" dt="2024-09-28T10:15:34.440" v="5988" actId="26606"/>
          <ac:spMkLst>
            <pc:docMk/>
            <pc:sldMk cId="653296685" sldId="313"/>
            <ac:spMk id="20" creationId="{6CB927A4-E432-4310-9CD5-E89FF5063179}"/>
          </ac:spMkLst>
        </pc:spChg>
        <pc:spChg chg="add del">
          <ac:chgData name="Preeth Nazareth" userId="e89e80fa2d73989d" providerId="LiveId" clId="{2A783AA9-661A-4481-B056-B2AEFD7EB893}" dt="2024-09-29T10:08:17.902" v="6627" actId="26606"/>
          <ac:spMkLst>
            <pc:docMk/>
            <pc:sldMk cId="653296685" sldId="313"/>
            <ac:spMk id="21" creationId="{91E5A9A7-95C6-4F4F-B00E-C82E07FE62EF}"/>
          </ac:spMkLst>
        </pc:spChg>
        <pc:spChg chg="add del">
          <ac:chgData name="Preeth Nazareth" userId="e89e80fa2d73989d" providerId="LiveId" clId="{2A783AA9-661A-4481-B056-B2AEFD7EB893}" dt="2024-09-28T10:15:34.440" v="5988" actId="26606"/>
          <ac:spMkLst>
            <pc:docMk/>
            <pc:sldMk cId="653296685" sldId="313"/>
            <ac:spMk id="22" creationId="{1453BF6C-B012-48B7-B4E8-6D7AC7C27D02}"/>
          </ac:spMkLst>
        </pc:spChg>
        <pc:spChg chg="add del">
          <ac:chgData name="Preeth Nazareth" userId="e89e80fa2d73989d" providerId="LiveId" clId="{2A783AA9-661A-4481-B056-B2AEFD7EB893}" dt="2024-09-29T10:08:17.902" v="6627" actId="26606"/>
          <ac:spMkLst>
            <pc:docMk/>
            <pc:sldMk cId="653296685" sldId="313"/>
            <ac:spMk id="23" creationId="{D07DD2DE-F619-49DD-B5E7-03A290FF4ED1}"/>
          </ac:spMkLst>
        </pc:spChg>
        <pc:spChg chg="add del">
          <ac:chgData name="Preeth Nazareth" userId="e89e80fa2d73989d" providerId="LiveId" clId="{2A783AA9-661A-4481-B056-B2AEFD7EB893}" dt="2024-09-28T10:15:34.440" v="5988" actId="26606"/>
          <ac:spMkLst>
            <pc:docMk/>
            <pc:sldMk cId="653296685" sldId="313"/>
            <ac:spMk id="24" creationId="{E3020543-B24B-4EC4-8FFC-8DD88EEA91A8}"/>
          </ac:spMkLst>
        </pc:spChg>
        <pc:spChg chg="add del">
          <ac:chgData name="Preeth Nazareth" userId="e89e80fa2d73989d" providerId="LiveId" clId="{2A783AA9-661A-4481-B056-B2AEFD7EB893}" dt="2024-09-29T10:08:17.902" v="6627" actId="26606"/>
          <ac:spMkLst>
            <pc:docMk/>
            <pc:sldMk cId="653296685" sldId="313"/>
            <ac:spMk id="28" creationId="{85149191-5F60-4A28-AAFF-039F96B0F3EC}"/>
          </ac:spMkLst>
        </pc:spChg>
        <pc:spChg chg="add del">
          <ac:chgData name="Preeth Nazareth" userId="e89e80fa2d73989d" providerId="LiveId" clId="{2A783AA9-661A-4481-B056-B2AEFD7EB893}" dt="2024-09-29T10:08:17.902" v="6627" actId="26606"/>
          <ac:spMkLst>
            <pc:docMk/>
            <pc:sldMk cId="653296685" sldId="313"/>
            <ac:spMk id="30" creationId="{F8260ED5-17F7-4158-B241-D51DD4CF1B7E}"/>
          </ac:spMkLst>
        </pc:spChg>
        <pc:spChg chg="add del">
          <ac:chgData name="Preeth Nazareth" userId="e89e80fa2d73989d" providerId="LiveId" clId="{2A783AA9-661A-4481-B056-B2AEFD7EB893}" dt="2024-09-29T10:08:19.261" v="6629" actId="26606"/>
          <ac:spMkLst>
            <pc:docMk/>
            <pc:sldMk cId="653296685" sldId="313"/>
            <ac:spMk id="32" creationId="{767334AB-16BD-4EC7-8C6B-4B5171600933}"/>
          </ac:spMkLst>
        </pc:spChg>
        <pc:spChg chg="add del">
          <ac:chgData name="Preeth Nazareth" userId="e89e80fa2d73989d" providerId="LiveId" clId="{2A783AA9-661A-4481-B056-B2AEFD7EB893}" dt="2024-09-29T10:08:19.261" v="6629" actId="26606"/>
          <ac:spMkLst>
            <pc:docMk/>
            <pc:sldMk cId="653296685" sldId="313"/>
            <ac:spMk id="33" creationId="{A4E37431-20F0-4DD6-84A9-ED2B644943A2}"/>
          </ac:spMkLst>
        </pc:spChg>
        <pc:spChg chg="add del">
          <ac:chgData name="Preeth Nazareth" userId="e89e80fa2d73989d" providerId="LiveId" clId="{2A783AA9-661A-4481-B056-B2AEFD7EB893}" dt="2024-09-29T10:08:19.261" v="6629" actId="26606"/>
          <ac:spMkLst>
            <pc:docMk/>
            <pc:sldMk cId="653296685" sldId="313"/>
            <ac:spMk id="34" creationId="{0AE98B72-66C6-4AB4-AF0D-BA830DE86393}"/>
          </ac:spMkLst>
        </pc:spChg>
        <pc:spChg chg="add del">
          <ac:chgData name="Preeth Nazareth" userId="e89e80fa2d73989d" providerId="LiveId" clId="{2A783AA9-661A-4481-B056-B2AEFD7EB893}" dt="2024-09-29T10:08:19.261" v="6629" actId="26606"/>
          <ac:spMkLst>
            <pc:docMk/>
            <pc:sldMk cId="653296685" sldId="313"/>
            <ac:spMk id="35" creationId="{407EAFC6-733F-403D-BB4D-05A3A28742F1}"/>
          </ac:spMkLst>
        </pc:spChg>
        <pc:spChg chg="add del">
          <ac:chgData name="Preeth Nazareth" userId="e89e80fa2d73989d" providerId="LiveId" clId="{2A783AA9-661A-4481-B056-B2AEFD7EB893}" dt="2024-09-29T10:08:19.261" v="6629" actId="26606"/>
          <ac:spMkLst>
            <pc:docMk/>
            <pc:sldMk cId="653296685" sldId="313"/>
            <ac:spMk id="36" creationId="{17A36730-4CB0-4F61-AD11-A44C9765833F}"/>
          </ac:spMkLst>
        </pc:spChg>
        <pc:spChg chg="add del">
          <ac:chgData name="Preeth Nazareth" userId="e89e80fa2d73989d" providerId="LiveId" clId="{2A783AA9-661A-4481-B056-B2AEFD7EB893}" dt="2024-09-29T10:08:19.261" v="6629" actId="26606"/>
          <ac:spMkLst>
            <pc:docMk/>
            <pc:sldMk cId="653296685" sldId="313"/>
            <ac:spMk id="37" creationId="{C69C79E1-F916-4929-A4F3-DE763D4BFA57}"/>
          </ac:spMkLst>
        </pc:spChg>
        <pc:spChg chg="add">
          <ac:chgData name="Preeth Nazareth" userId="e89e80fa2d73989d" providerId="LiveId" clId="{2A783AA9-661A-4481-B056-B2AEFD7EB893}" dt="2024-09-29T10:08:19.281" v="6630" actId="26606"/>
          <ac:spMkLst>
            <pc:docMk/>
            <pc:sldMk cId="653296685" sldId="313"/>
            <ac:spMk id="39" creationId="{A8384FB5-9ADC-4DDC-881B-597D56F5B15D}"/>
          </ac:spMkLst>
        </pc:spChg>
        <pc:spChg chg="add">
          <ac:chgData name="Preeth Nazareth" userId="e89e80fa2d73989d" providerId="LiveId" clId="{2A783AA9-661A-4481-B056-B2AEFD7EB893}" dt="2024-09-29T10:08:19.281" v="6630" actId="26606"/>
          <ac:spMkLst>
            <pc:docMk/>
            <pc:sldMk cId="653296685" sldId="313"/>
            <ac:spMk id="40" creationId="{91E5A9A7-95C6-4F4F-B00E-C82E07FE62EF}"/>
          </ac:spMkLst>
        </pc:spChg>
        <pc:spChg chg="add">
          <ac:chgData name="Preeth Nazareth" userId="e89e80fa2d73989d" providerId="LiveId" clId="{2A783AA9-661A-4481-B056-B2AEFD7EB893}" dt="2024-09-29T10:08:19.281" v="6630" actId="26606"/>
          <ac:spMkLst>
            <pc:docMk/>
            <pc:sldMk cId="653296685" sldId="313"/>
            <ac:spMk id="41" creationId="{D07DD2DE-F619-49DD-B5E7-03A290FF4ED1}"/>
          </ac:spMkLst>
        </pc:spChg>
        <pc:spChg chg="add">
          <ac:chgData name="Preeth Nazareth" userId="e89e80fa2d73989d" providerId="LiveId" clId="{2A783AA9-661A-4481-B056-B2AEFD7EB893}" dt="2024-09-29T10:08:19.281" v="6630" actId="26606"/>
          <ac:spMkLst>
            <pc:docMk/>
            <pc:sldMk cId="653296685" sldId="313"/>
            <ac:spMk id="42" creationId="{85149191-5F60-4A28-AAFF-039F96B0F3EC}"/>
          </ac:spMkLst>
        </pc:spChg>
        <pc:spChg chg="add">
          <ac:chgData name="Preeth Nazareth" userId="e89e80fa2d73989d" providerId="LiveId" clId="{2A783AA9-661A-4481-B056-B2AEFD7EB893}" dt="2024-09-29T10:08:19.281" v="6630" actId="26606"/>
          <ac:spMkLst>
            <pc:docMk/>
            <pc:sldMk cId="653296685" sldId="313"/>
            <ac:spMk id="43" creationId="{F8260ED5-17F7-4158-B241-D51DD4CF1B7E}"/>
          </ac:spMkLst>
        </pc:spChg>
        <pc:picChg chg="add del mod">
          <ac:chgData name="Preeth Nazareth" userId="e89e80fa2d73989d" providerId="LiveId" clId="{2A783AA9-661A-4481-B056-B2AEFD7EB893}" dt="2024-09-28T10:14:33.858" v="5900" actId="478"/>
          <ac:picMkLst>
            <pc:docMk/>
            <pc:sldMk cId="653296685" sldId="313"/>
            <ac:picMk id="5" creationId="{7109C75A-C4D1-9C9C-BC2D-9C6B883296D6}"/>
          </ac:picMkLst>
        </pc:picChg>
        <pc:picChg chg="add mod">
          <ac:chgData name="Preeth Nazareth" userId="e89e80fa2d73989d" providerId="LiveId" clId="{2A783AA9-661A-4481-B056-B2AEFD7EB893}" dt="2024-09-29T10:08:32.031" v="6645" actId="1076"/>
          <ac:picMkLst>
            <pc:docMk/>
            <pc:sldMk cId="653296685" sldId="313"/>
            <ac:picMk id="9" creationId="{7ED94F2D-16C7-101B-23BB-024CAF9EE290}"/>
          </ac:picMkLst>
        </pc:picChg>
        <pc:cxnChg chg="add del">
          <ac:chgData name="Preeth Nazareth" userId="e89e80fa2d73989d" providerId="LiveId" clId="{2A783AA9-661A-4481-B056-B2AEFD7EB893}" dt="2024-09-28T10:15:34.440" v="5988" actId="26606"/>
          <ac:cxnSpMkLst>
            <pc:docMk/>
            <pc:sldMk cId="653296685" sldId="313"/>
            <ac:cxnSpMk id="26" creationId="{C49DA8F6-BCC1-4447-B54C-57856834B94B}"/>
          </ac:cxnSpMkLst>
        </pc:cxnChg>
      </pc:sldChg>
      <pc:sldChg chg="new del">
        <pc:chgData name="Preeth Nazareth" userId="e89e80fa2d73989d" providerId="LiveId" clId="{2A783AA9-661A-4481-B056-B2AEFD7EB893}" dt="2024-09-28T06:01:26.621" v="5610" actId="47"/>
        <pc:sldMkLst>
          <pc:docMk/>
          <pc:sldMk cId="1610081779" sldId="313"/>
        </pc:sldMkLst>
      </pc:sldChg>
      <pc:sldChg chg="addSp delSp modSp new del mod setBg">
        <pc:chgData name="Preeth Nazareth" userId="e89e80fa2d73989d" providerId="LiveId" clId="{2A783AA9-661A-4481-B056-B2AEFD7EB893}" dt="2024-09-28T06:06:36.029" v="5686" actId="47"/>
        <pc:sldMkLst>
          <pc:docMk/>
          <pc:sldMk cId="2859246884" sldId="313"/>
        </pc:sldMkLst>
        <pc:spChg chg="mod">
          <ac:chgData name="Preeth Nazareth" userId="e89e80fa2d73989d" providerId="LiveId" clId="{2A783AA9-661A-4481-B056-B2AEFD7EB893}" dt="2024-09-28T06:06:27.217" v="5685" actId="26606"/>
          <ac:spMkLst>
            <pc:docMk/>
            <pc:sldMk cId="2859246884" sldId="313"/>
            <ac:spMk id="2" creationId="{EDEA8793-31B2-778B-C6A8-ADB8F9B8D6E7}"/>
          </ac:spMkLst>
        </pc:spChg>
        <pc:spChg chg="del mod">
          <ac:chgData name="Preeth Nazareth" userId="e89e80fa2d73989d" providerId="LiveId" clId="{2A783AA9-661A-4481-B056-B2AEFD7EB893}" dt="2024-09-28T06:06:14.604" v="5684" actId="478"/>
          <ac:spMkLst>
            <pc:docMk/>
            <pc:sldMk cId="2859246884" sldId="313"/>
            <ac:spMk id="3" creationId="{040B2F3E-BC1A-D4C6-9DA5-E3CC7D80FA9F}"/>
          </ac:spMkLst>
        </pc:spChg>
        <pc:spChg chg="add mod">
          <ac:chgData name="Preeth Nazareth" userId="e89e80fa2d73989d" providerId="LiveId" clId="{2A783AA9-661A-4481-B056-B2AEFD7EB893}" dt="2024-09-28T06:06:27.217" v="5685" actId="26606"/>
          <ac:spMkLst>
            <pc:docMk/>
            <pc:sldMk cId="2859246884" sldId="313"/>
            <ac:spMk id="5" creationId="{35388A9A-8019-60C8-CAF4-D0A205AD5F2D}"/>
          </ac:spMkLst>
        </pc:spChg>
        <pc:spChg chg="add del">
          <ac:chgData name="Preeth Nazareth" userId="e89e80fa2d73989d" providerId="LiveId" clId="{2A783AA9-661A-4481-B056-B2AEFD7EB893}" dt="2024-09-28T06:06:27.217" v="5685" actId="26606"/>
          <ac:spMkLst>
            <pc:docMk/>
            <pc:sldMk cId="2859246884" sldId="313"/>
            <ac:spMk id="12" creationId="{5D7F64A8-D625-4F61-A290-B499BB62ACFF}"/>
          </ac:spMkLst>
        </pc:spChg>
        <pc:spChg chg="add">
          <ac:chgData name="Preeth Nazareth" userId="e89e80fa2d73989d" providerId="LiveId" clId="{2A783AA9-661A-4481-B056-B2AEFD7EB893}" dt="2024-09-28T06:06:27.217" v="5685" actId="26606"/>
          <ac:spMkLst>
            <pc:docMk/>
            <pc:sldMk cId="2859246884" sldId="313"/>
            <ac:spMk id="17" creationId="{DBC6133C-0615-4CE4-9132-37E609A9BDFA}"/>
          </ac:spMkLst>
        </pc:spChg>
        <pc:spChg chg="add">
          <ac:chgData name="Preeth Nazareth" userId="e89e80fa2d73989d" providerId="LiveId" clId="{2A783AA9-661A-4481-B056-B2AEFD7EB893}" dt="2024-09-28T06:06:27.217" v="5685" actId="26606"/>
          <ac:spMkLst>
            <pc:docMk/>
            <pc:sldMk cId="2859246884" sldId="313"/>
            <ac:spMk id="19" creationId="{169CC832-2974-4E8D-90ED-3E2941BA7336}"/>
          </ac:spMkLst>
        </pc:spChg>
        <pc:spChg chg="add">
          <ac:chgData name="Preeth Nazareth" userId="e89e80fa2d73989d" providerId="LiveId" clId="{2A783AA9-661A-4481-B056-B2AEFD7EB893}" dt="2024-09-28T06:06:27.217" v="5685" actId="26606"/>
          <ac:spMkLst>
            <pc:docMk/>
            <pc:sldMk cId="2859246884" sldId="313"/>
            <ac:spMk id="21" creationId="{55222F96-971A-4F90-B841-6BAB416C7AC1}"/>
          </ac:spMkLst>
        </pc:spChg>
        <pc:spChg chg="add">
          <ac:chgData name="Preeth Nazareth" userId="e89e80fa2d73989d" providerId="LiveId" clId="{2A783AA9-661A-4481-B056-B2AEFD7EB893}" dt="2024-09-28T06:06:27.217" v="5685" actId="26606"/>
          <ac:spMkLst>
            <pc:docMk/>
            <pc:sldMk cId="2859246884" sldId="313"/>
            <ac:spMk id="23" creationId="{08980754-6F4B-43C9-B9BE-127B6BED6586}"/>
          </ac:spMkLst>
        </pc:spChg>
        <pc:spChg chg="add">
          <ac:chgData name="Preeth Nazareth" userId="e89e80fa2d73989d" providerId="LiveId" clId="{2A783AA9-661A-4481-B056-B2AEFD7EB893}" dt="2024-09-28T06:06:27.217" v="5685" actId="26606"/>
          <ac:spMkLst>
            <pc:docMk/>
            <pc:sldMk cId="2859246884" sldId="313"/>
            <ac:spMk id="25" creationId="{2C1BBA94-3F40-40AA-8BB9-E69E25E537C1}"/>
          </ac:spMkLst>
        </pc:spChg>
        <pc:picChg chg="add mod ord">
          <ac:chgData name="Preeth Nazareth" userId="e89e80fa2d73989d" providerId="LiveId" clId="{2A783AA9-661A-4481-B056-B2AEFD7EB893}" dt="2024-09-28T06:06:27.217" v="5685" actId="26606"/>
          <ac:picMkLst>
            <pc:docMk/>
            <pc:sldMk cId="2859246884" sldId="313"/>
            <ac:picMk id="7" creationId="{B5100D5A-8350-3496-23E9-0E729E346B06}"/>
          </ac:picMkLst>
        </pc:picChg>
        <pc:picChg chg="add del">
          <ac:chgData name="Preeth Nazareth" userId="e89e80fa2d73989d" providerId="LiveId" clId="{2A783AA9-661A-4481-B056-B2AEFD7EB893}" dt="2024-09-28T06:06:27.217" v="5685" actId="26606"/>
          <ac:picMkLst>
            <pc:docMk/>
            <pc:sldMk cId="2859246884" sldId="313"/>
            <ac:picMk id="9" creationId="{E82FC998-9635-48A0-93C3-5FA1006D277D}"/>
          </ac:picMkLst>
        </pc:picChg>
      </pc:sldChg>
      <pc:sldChg chg="addSp delSp modSp new mod setBg delDesignElem">
        <pc:chgData name="Preeth Nazareth" userId="e89e80fa2d73989d" providerId="LiveId" clId="{2A783AA9-661A-4481-B056-B2AEFD7EB893}" dt="2024-09-30T13:09:22.014" v="7142" actId="20577"/>
        <pc:sldMkLst>
          <pc:docMk/>
          <pc:sldMk cId="56308452" sldId="314"/>
        </pc:sldMkLst>
        <pc:spChg chg="mod">
          <ac:chgData name="Preeth Nazareth" userId="e89e80fa2d73989d" providerId="LiveId" clId="{2A783AA9-661A-4481-B056-B2AEFD7EB893}" dt="2024-09-28T11:02:40.734" v="6337" actId="26606"/>
          <ac:spMkLst>
            <pc:docMk/>
            <pc:sldMk cId="56308452" sldId="314"/>
            <ac:spMk id="2" creationId="{577526AF-C5BE-9CF6-B86F-29259354F4D5}"/>
          </ac:spMkLst>
        </pc:spChg>
        <pc:spChg chg="mod">
          <ac:chgData name="Preeth Nazareth" userId="e89e80fa2d73989d" providerId="LiveId" clId="{2A783AA9-661A-4481-B056-B2AEFD7EB893}" dt="2024-09-30T13:09:22.014" v="7142" actId="20577"/>
          <ac:spMkLst>
            <pc:docMk/>
            <pc:sldMk cId="56308452" sldId="314"/>
            <ac:spMk id="3" creationId="{32B623FB-5BA3-CD5A-C066-6DF4FE0E9B8B}"/>
          </ac:spMkLst>
        </pc:spChg>
        <pc:spChg chg="add del">
          <ac:chgData name="Preeth Nazareth" userId="e89e80fa2d73989d" providerId="LiveId" clId="{2A783AA9-661A-4481-B056-B2AEFD7EB893}" dt="2024-09-28T11:02:39.377" v="6334" actId="26606"/>
          <ac:spMkLst>
            <pc:docMk/>
            <pc:sldMk cId="56308452" sldId="314"/>
            <ac:spMk id="10" creationId="{22587ECF-85E9-4393-9D87-8EB6F3F6C208}"/>
          </ac:spMkLst>
        </pc:spChg>
        <pc:spChg chg="add del">
          <ac:chgData name="Preeth Nazareth" userId="e89e80fa2d73989d" providerId="LiveId" clId="{2A783AA9-661A-4481-B056-B2AEFD7EB893}" dt="2024-09-28T11:02:40.734" v="6336" actId="26606"/>
          <ac:spMkLst>
            <pc:docMk/>
            <pc:sldMk cId="56308452" sldId="314"/>
            <ac:spMk id="12" creationId="{22587ECF-85E9-4393-9D87-8EB6F3F6C208}"/>
          </ac:spMkLst>
        </pc:spChg>
        <pc:spChg chg="add del">
          <ac:chgData name="Preeth Nazareth" userId="e89e80fa2d73989d" providerId="LiveId" clId="{2A783AA9-661A-4481-B056-B2AEFD7EB893}" dt="2024-09-29T09:41:00.410" v="6439"/>
          <ac:spMkLst>
            <pc:docMk/>
            <pc:sldMk cId="56308452" sldId="314"/>
            <ac:spMk id="15" creationId="{22587ECF-85E9-4393-9D87-8EB6F3F6C208}"/>
          </ac:spMkLst>
        </pc:spChg>
        <pc:picChg chg="add del">
          <ac:chgData name="Preeth Nazareth" userId="e89e80fa2d73989d" providerId="LiveId" clId="{2A783AA9-661A-4481-B056-B2AEFD7EB893}" dt="2024-09-28T11:02:39.377" v="6334" actId="26606"/>
          <ac:picMkLst>
            <pc:docMk/>
            <pc:sldMk cId="56308452" sldId="314"/>
            <ac:picMk id="7" creationId="{811B77B5-19CA-3412-2F05-930C08BE9E2B}"/>
          </ac:picMkLst>
        </pc:picChg>
        <pc:picChg chg="add del">
          <ac:chgData name="Preeth Nazareth" userId="e89e80fa2d73989d" providerId="LiveId" clId="{2A783AA9-661A-4481-B056-B2AEFD7EB893}" dt="2024-09-28T11:02:40.734" v="6336" actId="26606"/>
          <ac:picMkLst>
            <pc:docMk/>
            <pc:sldMk cId="56308452" sldId="314"/>
            <ac:picMk id="13" creationId="{811B77B5-19CA-3412-2F05-930C08BE9E2B}"/>
          </ac:picMkLst>
        </pc:picChg>
        <pc:picChg chg="add">
          <ac:chgData name="Preeth Nazareth" userId="e89e80fa2d73989d" providerId="LiveId" clId="{2A783AA9-661A-4481-B056-B2AEFD7EB893}" dt="2024-09-28T11:02:40.734" v="6337" actId="26606"/>
          <ac:picMkLst>
            <pc:docMk/>
            <pc:sldMk cId="56308452" sldId="314"/>
            <ac:picMk id="16" creationId="{811B77B5-19CA-3412-2F05-930C08BE9E2B}"/>
          </ac:picMkLst>
        </pc:picChg>
      </pc:sldChg>
      <pc:sldChg chg="modSp new del mod">
        <pc:chgData name="Preeth Nazareth" userId="e89e80fa2d73989d" providerId="LiveId" clId="{2A783AA9-661A-4481-B056-B2AEFD7EB893}" dt="2024-09-28T10:58:29.160" v="6276" actId="47"/>
        <pc:sldMkLst>
          <pc:docMk/>
          <pc:sldMk cId="3990296523" sldId="314"/>
        </pc:sldMkLst>
        <pc:spChg chg="mod">
          <ac:chgData name="Preeth Nazareth" userId="e89e80fa2d73989d" providerId="LiveId" clId="{2A783AA9-661A-4481-B056-B2AEFD7EB893}" dt="2024-09-28T10:57:14.123" v="6203" actId="20577"/>
          <ac:spMkLst>
            <pc:docMk/>
            <pc:sldMk cId="3990296523" sldId="314"/>
            <ac:spMk id="2" creationId="{A623C5A7-21A4-8D8C-BB31-164AA5A134CD}"/>
          </ac:spMkLst>
        </pc:spChg>
        <pc:spChg chg="mod">
          <ac:chgData name="Preeth Nazareth" userId="e89e80fa2d73989d" providerId="LiveId" clId="{2A783AA9-661A-4481-B056-B2AEFD7EB893}" dt="2024-09-28T10:58:21.740" v="6275" actId="20577"/>
          <ac:spMkLst>
            <pc:docMk/>
            <pc:sldMk cId="3990296523" sldId="314"/>
            <ac:spMk id="3" creationId="{8D53CA3C-D0E1-3084-7688-3E53FFB3C21D}"/>
          </ac:spMkLst>
        </pc:spChg>
      </pc:sldChg>
      <pc:sldChg chg="addSp delSp modSp new del mod setBg">
        <pc:chgData name="Preeth Nazareth" userId="e89e80fa2d73989d" providerId="LiveId" clId="{2A783AA9-661A-4481-B056-B2AEFD7EB893}" dt="2024-09-28T10:21:25.770" v="6038" actId="47"/>
        <pc:sldMkLst>
          <pc:docMk/>
          <pc:sldMk cId="4253311873" sldId="314"/>
        </pc:sldMkLst>
        <pc:spChg chg="del">
          <ac:chgData name="Preeth Nazareth" userId="e89e80fa2d73989d" providerId="LiveId" clId="{2A783AA9-661A-4481-B056-B2AEFD7EB893}" dt="2024-09-28T10:19:16.763" v="6001" actId="478"/>
          <ac:spMkLst>
            <pc:docMk/>
            <pc:sldMk cId="4253311873" sldId="314"/>
            <ac:spMk id="2" creationId="{2DF1588F-CC99-1F60-FBDA-FF3E1E6490FD}"/>
          </ac:spMkLst>
        </pc:spChg>
        <pc:spChg chg="add del">
          <ac:chgData name="Preeth Nazareth" userId="e89e80fa2d73989d" providerId="LiveId" clId="{2A783AA9-661A-4481-B056-B2AEFD7EB893}" dt="2024-09-28T10:21:02.362" v="6006" actId="931"/>
          <ac:spMkLst>
            <pc:docMk/>
            <pc:sldMk cId="4253311873" sldId="314"/>
            <ac:spMk id="3" creationId="{400811CC-DBF9-3595-C293-4EC67F1B9288}"/>
          </ac:spMkLst>
        </pc:spChg>
        <pc:spChg chg="add del">
          <ac:chgData name="Preeth Nazareth" userId="e89e80fa2d73989d" providerId="LiveId" clId="{2A783AA9-661A-4481-B056-B2AEFD7EB893}" dt="2024-09-28T10:20:18.312" v="6004" actId="26606"/>
          <ac:spMkLst>
            <pc:docMk/>
            <pc:sldMk cId="4253311873" sldId="314"/>
            <ac:spMk id="9" creationId="{2384998F-7682-E9F8-F7DF-BB65535FCE72}"/>
          </ac:spMkLst>
        </pc:spChg>
        <pc:spChg chg="add del">
          <ac:chgData name="Preeth Nazareth" userId="e89e80fa2d73989d" providerId="LiveId" clId="{2A783AA9-661A-4481-B056-B2AEFD7EB893}" dt="2024-09-28T10:20:18.312" v="6004" actId="26606"/>
          <ac:spMkLst>
            <pc:docMk/>
            <pc:sldMk cId="4253311873" sldId="314"/>
            <ac:spMk id="12" creationId="{04812C46-200A-4DEB-A05E-3ED6C68C2387}"/>
          </ac:spMkLst>
        </pc:spChg>
        <pc:spChg chg="add del">
          <ac:chgData name="Preeth Nazareth" userId="e89e80fa2d73989d" providerId="LiveId" clId="{2A783AA9-661A-4481-B056-B2AEFD7EB893}" dt="2024-09-28T10:20:18.312" v="6004" actId="26606"/>
          <ac:spMkLst>
            <pc:docMk/>
            <pc:sldMk cId="4253311873" sldId="314"/>
            <ac:spMk id="14" creationId="{D1EA859B-E555-4109-94F3-6700E046E008}"/>
          </ac:spMkLst>
        </pc:spChg>
        <pc:picChg chg="add mod">
          <ac:chgData name="Preeth Nazareth" userId="e89e80fa2d73989d" providerId="LiveId" clId="{2A783AA9-661A-4481-B056-B2AEFD7EB893}" dt="2024-09-28T10:20:18.787" v="6005" actId="931"/>
          <ac:picMkLst>
            <pc:docMk/>
            <pc:sldMk cId="4253311873" sldId="314"/>
            <ac:picMk id="5" creationId="{FF4A02B9-EB7E-863A-6980-E968B98F8B4C}"/>
          </ac:picMkLst>
        </pc:picChg>
        <pc:picChg chg="add mod">
          <ac:chgData name="Preeth Nazareth" userId="e89e80fa2d73989d" providerId="LiveId" clId="{2A783AA9-661A-4481-B056-B2AEFD7EB893}" dt="2024-09-28T10:21:12.661" v="6037" actId="1076"/>
          <ac:picMkLst>
            <pc:docMk/>
            <pc:sldMk cId="4253311873" sldId="314"/>
            <ac:picMk id="7" creationId="{A551EFA8-6364-D8FE-C2C3-3441D4A95CFB}"/>
          </ac:picMkLst>
        </pc:picChg>
      </pc:sldChg>
      <pc:sldChg chg="addSp delSp modSp new mod setBg addAnim delAnim delDesignElem">
        <pc:chgData name="Preeth Nazareth" userId="e89e80fa2d73989d" providerId="LiveId" clId="{2A783AA9-661A-4481-B056-B2AEFD7EB893}" dt="2024-09-29T10:25:52.263" v="6913" actId="207"/>
        <pc:sldMkLst>
          <pc:docMk/>
          <pc:sldMk cId="1748312254" sldId="315"/>
        </pc:sldMkLst>
        <pc:spChg chg="mod">
          <ac:chgData name="Preeth Nazareth" userId="e89e80fa2d73989d" providerId="LiveId" clId="{2A783AA9-661A-4481-B056-B2AEFD7EB893}" dt="2024-09-29T09:41:08.368" v="6440" actId="26606"/>
          <ac:spMkLst>
            <pc:docMk/>
            <pc:sldMk cId="1748312254" sldId="315"/>
            <ac:spMk id="2" creationId="{089053BA-E68D-33F3-BCAA-3545A64A5F76}"/>
          </ac:spMkLst>
        </pc:spChg>
        <pc:spChg chg="del">
          <ac:chgData name="Preeth Nazareth" userId="e89e80fa2d73989d" providerId="LiveId" clId="{2A783AA9-661A-4481-B056-B2AEFD7EB893}" dt="2024-09-29T09:37:15.843" v="6368" actId="931"/>
          <ac:spMkLst>
            <pc:docMk/>
            <pc:sldMk cId="1748312254" sldId="315"/>
            <ac:spMk id="3" creationId="{2A892C0A-7806-1FEB-A1FC-497E8BB2BADE}"/>
          </ac:spMkLst>
        </pc:spChg>
        <pc:spChg chg="add mod">
          <ac:chgData name="Preeth Nazareth" userId="e89e80fa2d73989d" providerId="LiveId" clId="{2A783AA9-661A-4481-B056-B2AEFD7EB893}" dt="2024-09-29T10:25:52.263" v="6913" actId="207"/>
          <ac:spMkLst>
            <pc:docMk/>
            <pc:sldMk cId="1748312254" sldId="315"/>
            <ac:spMk id="6" creationId="{EF347AAB-43A8-FB6A-F747-E77081E2650F}"/>
          </ac:spMkLst>
        </pc:spChg>
        <pc:spChg chg="add del">
          <ac:chgData name="Preeth Nazareth" userId="e89e80fa2d73989d" providerId="LiveId" clId="{2A783AA9-661A-4481-B056-B2AEFD7EB893}" dt="2024-09-29T09:40:34.625" v="6429" actId="26606"/>
          <ac:spMkLst>
            <pc:docMk/>
            <pc:sldMk cId="1748312254" sldId="315"/>
            <ac:spMk id="8" creationId="{32AEEBC8-9D30-42EF-95F2-386C2653FBF0}"/>
          </ac:spMkLst>
        </pc:spChg>
        <pc:spChg chg="add del">
          <ac:chgData name="Preeth Nazareth" userId="e89e80fa2d73989d" providerId="LiveId" clId="{2A783AA9-661A-4481-B056-B2AEFD7EB893}" dt="2024-09-29T09:40:34.625" v="6429" actId="26606"/>
          <ac:spMkLst>
            <pc:docMk/>
            <pc:sldMk cId="1748312254" sldId="315"/>
            <ac:spMk id="9" creationId="{2E92FA66-67D7-4CB4-94D3-E643A9AD4757}"/>
          </ac:spMkLst>
        </pc:spChg>
        <pc:spChg chg="add del">
          <ac:chgData name="Preeth Nazareth" userId="e89e80fa2d73989d" providerId="LiveId" clId="{2A783AA9-661A-4481-B056-B2AEFD7EB893}" dt="2024-09-29T09:42:10.413" v="6444"/>
          <ac:spMkLst>
            <pc:docMk/>
            <pc:sldMk cId="1748312254" sldId="315"/>
            <ac:spMk id="10" creationId="{A8384FB5-9ADC-4DDC-881B-597D56F5B15D}"/>
          </ac:spMkLst>
        </pc:spChg>
        <pc:spChg chg="add del">
          <ac:chgData name="Preeth Nazareth" userId="e89e80fa2d73989d" providerId="LiveId" clId="{2A783AA9-661A-4481-B056-B2AEFD7EB893}" dt="2024-09-29T09:39:18.199" v="6422" actId="26606"/>
          <ac:spMkLst>
            <pc:docMk/>
            <pc:sldMk cId="1748312254" sldId="315"/>
            <ac:spMk id="11" creationId="{32AEEBC8-9D30-42EF-95F2-386C2653FBF0}"/>
          </ac:spMkLst>
        </pc:spChg>
        <pc:spChg chg="add del">
          <ac:chgData name="Preeth Nazareth" userId="e89e80fa2d73989d" providerId="LiveId" clId="{2A783AA9-661A-4481-B056-B2AEFD7EB893}" dt="2024-09-29T09:42:10.413" v="6444"/>
          <ac:spMkLst>
            <pc:docMk/>
            <pc:sldMk cId="1748312254" sldId="315"/>
            <ac:spMk id="12" creationId="{1199E1B1-A8C0-4FE8-A5A8-1CB41D69F857}"/>
          </ac:spMkLst>
        </pc:spChg>
        <pc:spChg chg="add del">
          <ac:chgData name="Preeth Nazareth" userId="e89e80fa2d73989d" providerId="LiveId" clId="{2A783AA9-661A-4481-B056-B2AEFD7EB893}" dt="2024-09-29T09:39:18.199" v="6422" actId="26606"/>
          <ac:spMkLst>
            <pc:docMk/>
            <pc:sldMk cId="1748312254" sldId="315"/>
            <ac:spMk id="13" creationId="{2E92FA66-67D7-4CB4-94D3-E643A9AD4757}"/>
          </ac:spMkLst>
        </pc:spChg>
        <pc:spChg chg="add del">
          <ac:chgData name="Preeth Nazareth" userId="e89e80fa2d73989d" providerId="LiveId" clId="{2A783AA9-661A-4481-B056-B2AEFD7EB893}" dt="2024-09-29T09:42:10.413" v="6444"/>
          <ac:spMkLst>
            <pc:docMk/>
            <pc:sldMk cId="1748312254" sldId="315"/>
            <ac:spMk id="14" creationId="{84A8DE83-DE75-4B41-9DB4-A7EC0B0DEC0B}"/>
          </ac:spMkLst>
        </pc:spChg>
        <pc:spChg chg="add del">
          <ac:chgData name="Preeth Nazareth" userId="e89e80fa2d73989d" providerId="LiveId" clId="{2A783AA9-661A-4481-B056-B2AEFD7EB893}" dt="2024-09-29T09:40:24.856" v="6424" actId="26606"/>
          <ac:spMkLst>
            <pc:docMk/>
            <pc:sldMk cId="1748312254" sldId="315"/>
            <ac:spMk id="15" creationId="{402F5C38-C747-4173-ABBF-656E39E82130}"/>
          </ac:spMkLst>
        </pc:spChg>
        <pc:spChg chg="add del">
          <ac:chgData name="Preeth Nazareth" userId="e89e80fa2d73989d" providerId="LiveId" clId="{2A783AA9-661A-4481-B056-B2AEFD7EB893}" dt="2024-09-29T09:40:24.856" v="6424" actId="26606"/>
          <ac:spMkLst>
            <pc:docMk/>
            <pc:sldMk cId="1748312254" sldId="315"/>
            <ac:spMk id="16" creationId="{F0A604E4-7307-451C-93BE-F1F7E1BF3BF8}"/>
          </ac:spMkLst>
        </pc:spChg>
        <pc:spChg chg="add del">
          <ac:chgData name="Preeth Nazareth" userId="e89e80fa2d73989d" providerId="LiveId" clId="{2A783AA9-661A-4481-B056-B2AEFD7EB893}" dt="2024-09-29T09:40:24.856" v="6424" actId="26606"/>
          <ac:spMkLst>
            <pc:docMk/>
            <pc:sldMk cId="1748312254" sldId="315"/>
            <ac:spMk id="17" creationId="{E37EECFC-A684-4391-AE85-4CDAF5565F61}"/>
          </ac:spMkLst>
        </pc:spChg>
        <pc:spChg chg="add del">
          <ac:chgData name="Preeth Nazareth" userId="e89e80fa2d73989d" providerId="LiveId" clId="{2A783AA9-661A-4481-B056-B2AEFD7EB893}" dt="2024-09-29T09:40:24.856" v="6424" actId="26606"/>
          <ac:spMkLst>
            <pc:docMk/>
            <pc:sldMk cId="1748312254" sldId="315"/>
            <ac:spMk id="18" creationId="{F7F3A0AA-35E5-4085-942B-737839030604}"/>
          </ac:spMkLst>
        </pc:spChg>
        <pc:spChg chg="add del">
          <ac:chgData name="Preeth Nazareth" userId="e89e80fa2d73989d" providerId="LiveId" clId="{2A783AA9-661A-4481-B056-B2AEFD7EB893}" dt="2024-09-29T09:42:10.413" v="6444"/>
          <ac:spMkLst>
            <pc:docMk/>
            <pc:sldMk cId="1748312254" sldId="315"/>
            <ac:spMk id="19" creationId="{A7009A0A-BEF5-4EAC-AF15-E4F9F002E239}"/>
          </ac:spMkLst>
        </pc:spChg>
        <pc:spChg chg="add">
          <ac:chgData name="Preeth Nazareth" userId="e89e80fa2d73989d" providerId="LiveId" clId="{2A783AA9-661A-4481-B056-B2AEFD7EB893}" dt="2024-09-29T10:09:38.366" v="6651" actId="26606"/>
          <ac:spMkLst>
            <pc:docMk/>
            <pc:sldMk cId="1748312254" sldId="315"/>
            <ac:spMk id="20" creationId="{A8384FB5-9ADC-4DDC-881B-597D56F5B15D}"/>
          </ac:spMkLst>
        </pc:spChg>
        <pc:spChg chg="add">
          <ac:chgData name="Preeth Nazareth" userId="e89e80fa2d73989d" providerId="LiveId" clId="{2A783AA9-661A-4481-B056-B2AEFD7EB893}" dt="2024-09-29T10:09:38.366" v="6651" actId="26606"/>
          <ac:spMkLst>
            <pc:docMk/>
            <pc:sldMk cId="1748312254" sldId="315"/>
            <ac:spMk id="21" creationId="{1199E1B1-A8C0-4FE8-A5A8-1CB41D69F857}"/>
          </ac:spMkLst>
        </pc:spChg>
        <pc:spChg chg="add">
          <ac:chgData name="Preeth Nazareth" userId="e89e80fa2d73989d" providerId="LiveId" clId="{2A783AA9-661A-4481-B056-B2AEFD7EB893}" dt="2024-09-29T10:09:38.366" v="6651" actId="26606"/>
          <ac:spMkLst>
            <pc:docMk/>
            <pc:sldMk cId="1748312254" sldId="315"/>
            <ac:spMk id="22" creationId="{84A8DE83-DE75-4B41-9DB4-A7EC0B0DEC0B}"/>
          </ac:spMkLst>
        </pc:spChg>
        <pc:spChg chg="add">
          <ac:chgData name="Preeth Nazareth" userId="e89e80fa2d73989d" providerId="LiveId" clId="{2A783AA9-661A-4481-B056-B2AEFD7EB893}" dt="2024-09-29T10:09:38.366" v="6651" actId="26606"/>
          <ac:spMkLst>
            <pc:docMk/>
            <pc:sldMk cId="1748312254" sldId="315"/>
            <ac:spMk id="23" creationId="{A7009A0A-BEF5-4EAC-AF15-E4F9F002E239}"/>
          </ac:spMkLst>
        </pc:spChg>
        <pc:picChg chg="add mod ord">
          <ac:chgData name="Preeth Nazareth" userId="e89e80fa2d73989d" providerId="LiveId" clId="{2A783AA9-661A-4481-B056-B2AEFD7EB893}" dt="2024-09-29T10:09:38.366" v="6651" actId="26606"/>
          <ac:picMkLst>
            <pc:docMk/>
            <pc:sldMk cId="1748312254" sldId="315"/>
            <ac:picMk id="5" creationId="{192AFADF-9402-A12D-2257-42540560F27F}"/>
          </ac:picMkLst>
        </pc:picChg>
      </pc:sldChg>
      <pc:sldChg chg="addSp delSp modSp add del mod modShow">
        <pc:chgData name="Preeth Nazareth" userId="e89e80fa2d73989d" providerId="LiveId" clId="{2A783AA9-661A-4481-B056-B2AEFD7EB893}" dt="2024-09-29T10:06:55.156" v="6617" actId="47"/>
        <pc:sldMkLst>
          <pc:docMk/>
          <pc:sldMk cId="2978645671" sldId="316"/>
        </pc:sldMkLst>
        <pc:spChg chg="mod">
          <ac:chgData name="Preeth Nazareth" userId="e89e80fa2d73989d" providerId="LiveId" clId="{2A783AA9-661A-4481-B056-B2AEFD7EB893}" dt="2024-09-29T10:01:29.471" v="6513" actId="20577"/>
          <ac:spMkLst>
            <pc:docMk/>
            <pc:sldMk cId="2978645671" sldId="316"/>
            <ac:spMk id="2" creationId="{7AAF44E0-26F7-1926-A838-F77D015665EB}"/>
          </ac:spMkLst>
        </pc:spChg>
        <pc:spChg chg="add del mod">
          <ac:chgData name="Preeth Nazareth" userId="e89e80fa2d73989d" providerId="LiveId" clId="{2A783AA9-661A-4481-B056-B2AEFD7EB893}" dt="2024-09-29T10:01:47.426" v="6514" actId="478"/>
          <ac:spMkLst>
            <pc:docMk/>
            <pc:sldMk cId="2978645671" sldId="316"/>
            <ac:spMk id="4" creationId="{2363A76B-5DC9-40BD-9C80-77A3163D9DCD}"/>
          </ac:spMkLst>
        </pc:spChg>
        <pc:picChg chg="add mod">
          <ac:chgData name="Preeth Nazareth" userId="e89e80fa2d73989d" providerId="LiveId" clId="{2A783AA9-661A-4481-B056-B2AEFD7EB893}" dt="2024-09-29T10:01:52.896" v="6518" actId="14100"/>
          <ac:picMkLst>
            <pc:docMk/>
            <pc:sldMk cId="2978645671" sldId="316"/>
            <ac:picMk id="6" creationId="{CC3447A1-6FC5-A990-864B-51CC101591EB}"/>
          </ac:picMkLst>
        </pc:picChg>
        <pc:picChg chg="del">
          <ac:chgData name="Preeth Nazareth" userId="e89e80fa2d73989d" providerId="LiveId" clId="{2A783AA9-661A-4481-B056-B2AEFD7EB893}" dt="2024-09-29T10:00:42.328" v="6464" actId="478"/>
          <ac:picMkLst>
            <pc:docMk/>
            <pc:sldMk cId="2978645671" sldId="316"/>
            <ac:picMk id="9" creationId="{7ED94F2D-16C7-101B-23BB-024CAF9EE290}"/>
          </ac:picMkLst>
        </pc:picChg>
      </pc:sldChg>
      <pc:sldChg chg="addSp delSp modSp add mod">
        <pc:chgData name="Preeth Nazareth" userId="e89e80fa2d73989d" providerId="LiveId" clId="{2A783AA9-661A-4481-B056-B2AEFD7EB893}" dt="2024-09-29T10:04:17.462" v="6567" actId="14100"/>
        <pc:sldMkLst>
          <pc:docMk/>
          <pc:sldMk cId="2571552365" sldId="317"/>
        </pc:sldMkLst>
        <pc:picChg chg="add mod">
          <ac:chgData name="Preeth Nazareth" userId="e89e80fa2d73989d" providerId="LiveId" clId="{2A783AA9-661A-4481-B056-B2AEFD7EB893}" dt="2024-09-29T10:04:17.462" v="6567" actId="14100"/>
          <ac:picMkLst>
            <pc:docMk/>
            <pc:sldMk cId="2571552365" sldId="317"/>
            <ac:picMk id="4" creationId="{6CEBA180-FBEC-8FDF-5AD8-8A4266F7C48C}"/>
          </ac:picMkLst>
        </pc:picChg>
        <pc:picChg chg="del">
          <ac:chgData name="Preeth Nazareth" userId="e89e80fa2d73989d" providerId="LiveId" clId="{2A783AA9-661A-4481-B056-B2AEFD7EB893}" dt="2024-09-29T10:03:56.267" v="6523" actId="478"/>
          <ac:picMkLst>
            <pc:docMk/>
            <pc:sldMk cId="2571552365" sldId="317"/>
            <ac:picMk id="6" creationId="{CC3447A1-6FC5-A990-864B-51CC101591EB}"/>
          </ac:picMkLst>
        </pc:picChg>
      </pc:sldChg>
      <pc:sldChg chg="add del">
        <pc:chgData name="Preeth Nazareth" userId="e89e80fa2d73989d" providerId="LiveId" clId="{2A783AA9-661A-4481-B056-B2AEFD7EB893}" dt="2024-09-29T10:07:00.897" v="6618" actId="47"/>
        <pc:sldMkLst>
          <pc:docMk/>
          <pc:sldMk cId="3192066364" sldId="318"/>
        </pc:sldMkLst>
      </pc:sldChg>
      <pc:sldChg chg="addSp delSp modSp add mod">
        <pc:chgData name="Preeth Nazareth" userId="e89e80fa2d73989d" providerId="LiveId" clId="{2A783AA9-661A-4481-B056-B2AEFD7EB893}" dt="2024-09-29T10:06:20.541" v="6615" actId="14100"/>
        <pc:sldMkLst>
          <pc:docMk/>
          <pc:sldMk cId="3716467102" sldId="319"/>
        </pc:sldMkLst>
        <pc:spChg chg="mod">
          <ac:chgData name="Preeth Nazareth" userId="e89e80fa2d73989d" providerId="LiveId" clId="{2A783AA9-661A-4481-B056-B2AEFD7EB893}" dt="2024-09-29T10:06:03.637" v="6574" actId="20577"/>
          <ac:spMkLst>
            <pc:docMk/>
            <pc:sldMk cId="3716467102" sldId="319"/>
            <ac:spMk id="2" creationId="{7AAF44E0-26F7-1926-A838-F77D015665EB}"/>
          </ac:spMkLst>
        </pc:spChg>
        <pc:picChg chg="del">
          <ac:chgData name="Preeth Nazareth" userId="e89e80fa2d73989d" providerId="LiveId" clId="{2A783AA9-661A-4481-B056-B2AEFD7EB893}" dt="2024-09-29T10:06:05.746" v="6575" actId="478"/>
          <ac:picMkLst>
            <pc:docMk/>
            <pc:sldMk cId="3716467102" sldId="319"/>
            <ac:picMk id="4" creationId="{6CEBA180-FBEC-8FDF-5AD8-8A4266F7C48C}"/>
          </ac:picMkLst>
        </pc:picChg>
        <pc:picChg chg="add mod">
          <ac:chgData name="Preeth Nazareth" userId="e89e80fa2d73989d" providerId="LiveId" clId="{2A783AA9-661A-4481-B056-B2AEFD7EB893}" dt="2024-09-29T10:06:20.541" v="6615" actId="14100"/>
          <ac:picMkLst>
            <pc:docMk/>
            <pc:sldMk cId="3716467102" sldId="319"/>
            <ac:picMk id="5" creationId="{C164BC0A-0944-7F93-CCD3-551DDDC1BB9C}"/>
          </ac:picMkLst>
        </pc:picChg>
      </pc:sldChg>
      <pc:sldChg chg="addSp delSp modSp add del mod ord">
        <pc:chgData name="Preeth Nazareth" userId="e89e80fa2d73989d" providerId="LiveId" clId="{2A783AA9-661A-4481-B056-B2AEFD7EB893}" dt="2024-09-29T10:17:52.988" v="6806" actId="47"/>
        <pc:sldMkLst>
          <pc:docMk/>
          <pc:sldMk cId="50360315" sldId="320"/>
        </pc:sldMkLst>
        <pc:picChg chg="add mod">
          <ac:chgData name="Preeth Nazareth" userId="e89e80fa2d73989d" providerId="LiveId" clId="{2A783AA9-661A-4481-B056-B2AEFD7EB893}" dt="2024-09-29T10:14:35.304" v="6762" actId="1076"/>
          <ac:picMkLst>
            <pc:docMk/>
            <pc:sldMk cId="50360315" sldId="320"/>
            <ac:picMk id="4" creationId="{6EC48124-A2EA-A729-E69D-829E11C37400}"/>
          </ac:picMkLst>
        </pc:picChg>
        <pc:picChg chg="del">
          <ac:chgData name="Preeth Nazareth" userId="e89e80fa2d73989d" providerId="LiveId" clId="{2A783AA9-661A-4481-B056-B2AEFD7EB893}" dt="2024-09-29T10:14:22.007" v="6758" actId="478"/>
          <ac:picMkLst>
            <pc:docMk/>
            <pc:sldMk cId="50360315" sldId="320"/>
            <ac:picMk id="12" creationId="{7C958E53-7685-D5D9-AF78-D61AEA53C3AA}"/>
          </ac:picMkLst>
        </pc:picChg>
      </pc:sldChg>
      <pc:sldChg chg="add del">
        <pc:chgData name="Preeth Nazareth" userId="e89e80fa2d73989d" providerId="LiveId" clId="{2A783AA9-661A-4481-B056-B2AEFD7EB893}" dt="2024-09-29T10:15:10.592" v="6767" actId="2890"/>
        <pc:sldMkLst>
          <pc:docMk/>
          <pc:sldMk cId="2077264996" sldId="321"/>
        </pc:sldMkLst>
      </pc:sldChg>
      <pc:sldChg chg="addSp delSp modSp add mod ord">
        <pc:chgData name="Preeth Nazareth" userId="e89e80fa2d73989d" providerId="LiveId" clId="{2A783AA9-661A-4481-B056-B2AEFD7EB893}" dt="2024-09-30T13:17:47.091" v="7212" actId="20577"/>
        <pc:sldMkLst>
          <pc:docMk/>
          <pc:sldMk cId="2209763910" sldId="321"/>
        </pc:sldMkLst>
        <pc:spChg chg="mod">
          <ac:chgData name="Preeth Nazareth" userId="e89e80fa2d73989d" providerId="LiveId" clId="{2A783AA9-661A-4481-B056-B2AEFD7EB893}" dt="2024-09-29T10:18:30.346" v="6818" actId="20577"/>
          <ac:spMkLst>
            <pc:docMk/>
            <pc:sldMk cId="2209763910" sldId="321"/>
            <ac:spMk id="2" creationId="{089053BA-E68D-33F3-BCAA-3545A64A5F76}"/>
          </ac:spMkLst>
        </pc:spChg>
        <pc:spChg chg="add del mod">
          <ac:chgData name="Preeth Nazareth" userId="e89e80fa2d73989d" providerId="LiveId" clId="{2A783AA9-661A-4481-B056-B2AEFD7EB893}" dt="2024-09-29T10:17:29.307" v="6780" actId="931"/>
          <ac:spMkLst>
            <pc:docMk/>
            <pc:sldMk cId="2209763910" sldId="321"/>
            <ac:spMk id="4" creationId="{3CA5427B-81E3-71BD-1D2B-4D33041D0269}"/>
          </ac:spMkLst>
        </pc:spChg>
        <pc:spChg chg="mod">
          <ac:chgData name="Preeth Nazareth" userId="e89e80fa2d73989d" providerId="LiveId" clId="{2A783AA9-661A-4481-B056-B2AEFD7EB893}" dt="2024-09-30T13:17:47.091" v="7212" actId="20577"/>
          <ac:spMkLst>
            <pc:docMk/>
            <pc:sldMk cId="2209763910" sldId="321"/>
            <ac:spMk id="6" creationId="{EF347AAB-43A8-FB6A-F747-E77081E2650F}"/>
          </ac:spMkLst>
        </pc:spChg>
        <pc:picChg chg="del">
          <ac:chgData name="Preeth Nazareth" userId="e89e80fa2d73989d" providerId="LiveId" clId="{2A783AA9-661A-4481-B056-B2AEFD7EB893}" dt="2024-09-29T10:17:07.032" v="6777" actId="478"/>
          <ac:picMkLst>
            <pc:docMk/>
            <pc:sldMk cId="2209763910" sldId="321"/>
            <ac:picMk id="5" creationId="{192AFADF-9402-A12D-2257-42540560F27F}"/>
          </ac:picMkLst>
        </pc:picChg>
        <pc:picChg chg="add del mod">
          <ac:chgData name="Preeth Nazareth" userId="e89e80fa2d73989d" providerId="LiveId" clId="{2A783AA9-661A-4481-B056-B2AEFD7EB893}" dt="2024-09-29T10:17:11.715" v="6779" actId="478"/>
          <ac:picMkLst>
            <pc:docMk/>
            <pc:sldMk cId="2209763910" sldId="321"/>
            <ac:picMk id="7" creationId="{CD466CBD-3EF5-DEF9-E554-B6A935B9C8A7}"/>
          </ac:picMkLst>
        </pc:picChg>
        <pc:picChg chg="add mod">
          <ac:chgData name="Preeth Nazareth" userId="e89e80fa2d73989d" providerId="LiveId" clId="{2A783AA9-661A-4481-B056-B2AEFD7EB893}" dt="2024-09-29T10:17:47.093" v="6805" actId="14100"/>
          <ac:picMkLst>
            <pc:docMk/>
            <pc:sldMk cId="2209763910" sldId="321"/>
            <ac:picMk id="9" creationId="{DAF9CB5D-FF64-4002-F54A-0E0FFFCFD40C}"/>
          </ac:picMkLst>
        </pc:picChg>
      </pc:sldChg>
      <pc:sldChg chg="addSp delSp modSp add mod">
        <pc:chgData name="Preeth Nazareth" userId="e89e80fa2d73989d" providerId="LiveId" clId="{2A783AA9-661A-4481-B056-B2AEFD7EB893}" dt="2024-09-30T13:13:51.858" v="7191" actId="14100"/>
        <pc:sldMkLst>
          <pc:docMk/>
          <pc:sldMk cId="877350458" sldId="322"/>
        </pc:sldMkLst>
        <pc:spChg chg="add del mod">
          <ac:chgData name="Preeth Nazareth" userId="e89e80fa2d73989d" providerId="LiveId" clId="{2A783AA9-661A-4481-B056-B2AEFD7EB893}" dt="2024-09-29T10:19:12.021" v="6820" actId="931"/>
          <ac:spMkLst>
            <pc:docMk/>
            <pc:sldMk cId="877350458" sldId="322"/>
            <ac:spMk id="4" creationId="{5FBCF6BD-99EF-F1ED-20C9-48BD49E87973}"/>
          </ac:spMkLst>
        </pc:spChg>
        <pc:spChg chg="mod">
          <ac:chgData name="Preeth Nazareth" userId="e89e80fa2d73989d" providerId="LiveId" clId="{2A783AA9-661A-4481-B056-B2AEFD7EB893}" dt="2024-09-30T13:13:51.858" v="7191" actId="14100"/>
          <ac:spMkLst>
            <pc:docMk/>
            <pc:sldMk cId="877350458" sldId="322"/>
            <ac:spMk id="6" creationId="{EF347AAB-43A8-FB6A-F747-E77081E2650F}"/>
          </ac:spMkLst>
        </pc:spChg>
        <pc:spChg chg="add del mod">
          <ac:chgData name="Preeth Nazareth" userId="e89e80fa2d73989d" providerId="LiveId" clId="{2A783AA9-661A-4481-B056-B2AEFD7EB893}" dt="2024-09-29T10:27:19.332" v="6924" actId="931"/>
          <ac:spMkLst>
            <pc:docMk/>
            <pc:sldMk cId="877350458" sldId="322"/>
            <ac:spMk id="10" creationId="{F4BCD8FF-9537-E8A0-C905-FB308D4F8615}"/>
          </ac:spMkLst>
        </pc:spChg>
        <pc:picChg chg="add del mod">
          <ac:chgData name="Preeth Nazareth" userId="e89e80fa2d73989d" providerId="LiveId" clId="{2A783AA9-661A-4481-B056-B2AEFD7EB893}" dt="2024-09-29T10:27:02.077" v="6923" actId="478"/>
          <ac:picMkLst>
            <pc:docMk/>
            <pc:sldMk cId="877350458" sldId="322"/>
            <ac:picMk id="7" creationId="{B44E57D1-B6C9-478F-726C-0B2CBEAA029A}"/>
          </ac:picMkLst>
        </pc:picChg>
        <pc:picChg chg="del">
          <ac:chgData name="Preeth Nazareth" userId="e89e80fa2d73989d" providerId="LiveId" clId="{2A783AA9-661A-4481-B056-B2AEFD7EB893}" dt="2024-09-29T10:18:36.127" v="6819" actId="478"/>
          <ac:picMkLst>
            <pc:docMk/>
            <pc:sldMk cId="877350458" sldId="322"/>
            <ac:picMk id="9" creationId="{DAF9CB5D-FF64-4002-F54A-0E0FFFCFD40C}"/>
          </ac:picMkLst>
        </pc:picChg>
        <pc:picChg chg="add mod">
          <ac:chgData name="Preeth Nazareth" userId="e89e80fa2d73989d" providerId="LiveId" clId="{2A783AA9-661A-4481-B056-B2AEFD7EB893}" dt="2024-09-29T10:27:34.777" v="6940" actId="1076"/>
          <ac:picMkLst>
            <pc:docMk/>
            <pc:sldMk cId="877350458" sldId="322"/>
            <ac:picMk id="12" creationId="{5E7884FD-8E51-6150-9980-35E85EFF0B1A}"/>
          </ac:picMkLst>
        </pc:picChg>
      </pc:sldChg>
      <pc:sldChg chg="add del">
        <pc:chgData name="Preeth Nazareth" userId="e89e80fa2d73989d" providerId="LiveId" clId="{2A783AA9-661A-4481-B056-B2AEFD7EB893}" dt="2024-09-29T10:15:08.512" v="6766"/>
        <pc:sldMkLst>
          <pc:docMk/>
          <pc:sldMk cId="3082052709" sldId="322"/>
        </pc:sldMkLst>
      </pc:sldChg>
      <pc:sldChg chg="addSp delSp modSp add mod">
        <pc:chgData name="Preeth Nazareth" userId="e89e80fa2d73989d" providerId="LiveId" clId="{2A783AA9-661A-4481-B056-B2AEFD7EB893}" dt="2024-09-29T10:45:36.021" v="7043" actId="20577"/>
        <pc:sldMkLst>
          <pc:docMk/>
          <pc:sldMk cId="2650064239" sldId="323"/>
        </pc:sldMkLst>
        <pc:spChg chg="mod">
          <ac:chgData name="Preeth Nazareth" userId="e89e80fa2d73989d" providerId="LiveId" clId="{2A783AA9-661A-4481-B056-B2AEFD7EB893}" dt="2024-09-29T10:21:33.566" v="6894" actId="207"/>
          <ac:spMkLst>
            <pc:docMk/>
            <pc:sldMk cId="2650064239" sldId="323"/>
            <ac:spMk id="2" creationId="{089053BA-E68D-33F3-BCAA-3545A64A5F76}"/>
          </ac:spMkLst>
        </pc:spChg>
        <pc:spChg chg="add mod">
          <ac:chgData name="Preeth Nazareth" userId="e89e80fa2d73989d" providerId="LiveId" clId="{2A783AA9-661A-4481-B056-B2AEFD7EB893}" dt="2024-09-29T10:45:36.021" v="7043" actId="20577"/>
          <ac:spMkLst>
            <pc:docMk/>
            <pc:sldMk cId="2650064239" sldId="323"/>
            <ac:spMk id="4" creationId="{17CD693E-CB38-8E57-DE39-FC362CD3B85C}"/>
          </ac:spMkLst>
        </pc:spChg>
        <pc:spChg chg="del">
          <ac:chgData name="Preeth Nazareth" userId="e89e80fa2d73989d" providerId="LiveId" clId="{2A783AA9-661A-4481-B056-B2AEFD7EB893}" dt="2024-09-29T10:21:23.948" v="6893" actId="478"/>
          <ac:spMkLst>
            <pc:docMk/>
            <pc:sldMk cId="2650064239" sldId="323"/>
            <ac:spMk id="6" creationId="{EF347AAB-43A8-FB6A-F747-E77081E2650F}"/>
          </ac:spMkLst>
        </pc:spChg>
        <pc:picChg chg="del">
          <ac:chgData name="Preeth Nazareth" userId="e89e80fa2d73989d" providerId="LiveId" clId="{2A783AA9-661A-4481-B056-B2AEFD7EB893}" dt="2024-09-29T10:21:48.695" v="6895" actId="478"/>
          <ac:picMkLst>
            <pc:docMk/>
            <pc:sldMk cId="2650064239" sldId="323"/>
            <ac:picMk id="7" creationId="{B44E57D1-B6C9-478F-726C-0B2CBEAA029A}"/>
          </ac:picMkLst>
        </pc:picChg>
        <pc:picChg chg="add mod">
          <ac:chgData name="Preeth Nazareth" userId="e89e80fa2d73989d" providerId="LiveId" clId="{2A783AA9-661A-4481-B056-B2AEFD7EB893}" dt="2024-09-29T10:37:55.206" v="6972" actId="1076"/>
          <ac:picMkLst>
            <pc:docMk/>
            <pc:sldMk cId="2650064239" sldId="323"/>
            <ac:picMk id="8" creationId="{8700501C-F3E5-D84F-0D8C-A15CA44E2427}"/>
          </ac:picMkLst>
        </pc:picChg>
        <pc:picChg chg="add mod">
          <ac:chgData name="Preeth Nazareth" userId="e89e80fa2d73989d" providerId="LiveId" clId="{2A783AA9-661A-4481-B056-B2AEFD7EB893}" dt="2024-09-29T10:37:55.206" v="6972" actId="1076"/>
          <ac:picMkLst>
            <pc:docMk/>
            <pc:sldMk cId="2650064239" sldId="323"/>
            <ac:picMk id="10" creationId="{BDB4450D-6FB0-C5EB-FB6E-970993BA4F40}"/>
          </ac:picMkLst>
        </pc:picChg>
      </pc:sldChg>
      <pc:sldChg chg="addSp delSp modSp add del mod">
        <pc:chgData name="Preeth Nazareth" userId="e89e80fa2d73989d" providerId="LiveId" clId="{2A783AA9-661A-4481-B056-B2AEFD7EB893}" dt="2024-09-29T10:37:51.584" v="6969" actId="2890"/>
        <pc:sldMkLst>
          <pc:docMk/>
          <pc:sldMk cId="2746336168" sldId="324"/>
        </pc:sldMkLst>
        <pc:spChg chg="mod">
          <ac:chgData name="Preeth Nazareth" userId="e89e80fa2d73989d" providerId="LiveId" clId="{2A783AA9-661A-4481-B056-B2AEFD7EB893}" dt="2024-09-29T10:37:51.159" v="6968" actId="6549"/>
          <ac:spMkLst>
            <pc:docMk/>
            <pc:sldMk cId="2746336168" sldId="324"/>
            <ac:spMk id="4" creationId="{17CD693E-CB38-8E57-DE39-FC362CD3B85C}"/>
          </ac:spMkLst>
        </pc:spChg>
        <pc:spChg chg="add del mod">
          <ac:chgData name="Preeth Nazareth" userId="e89e80fa2d73989d" providerId="LiveId" clId="{2A783AA9-661A-4481-B056-B2AEFD7EB893}" dt="2024-09-29T10:37:49.026" v="6963" actId="22"/>
          <ac:spMkLst>
            <pc:docMk/>
            <pc:sldMk cId="2746336168" sldId="324"/>
            <ac:spMk id="7" creationId="{CC0DCC1F-33B3-AAFA-0057-06EB2B811D16}"/>
          </ac:spMkLst>
        </pc:spChg>
        <pc:picChg chg="add mod">
          <ac:chgData name="Preeth Nazareth" userId="e89e80fa2d73989d" providerId="LiveId" clId="{2A783AA9-661A-4481-B056-B2AEFD7EB893}" dt="2024-09-29T10:37:49.390" v="6964" actId="1076"/>
          <ac:picMkLst>
            <pc:docMk/>
            <pc:sldMk cId="2746336168" sldId="324"/>
            <ac:picMk id="5" creationId="{E4DB75FD-C23C-4598-8584-482BBF94BC7A}"/>
          </ac:picMkLst>
        </pc:picChg>
        <pc:picChg chg="mod">
          <ac:chgData name="Preeth Nazareth" userId="e89e80fa2d73989d" providerId="LiveId" clId="{2A783AA9-661A-4481-B056-B2AEFD7EB893}" dt="2024-09-29T10:37:50.528" v="6966" actId="1076"/>
          <ac:picMkLst>
            <pc:docMk/>
            <pc:sldMk cId="2746336168" sldId="324"/>
            <ac:picMk id="8" creationId="{8700501C-F3E5-D84F-0D8C-A15CA44E2427}"/>
          </ac:picMkLst>
        </pc:picChg>
        <pc:picChg chg="mod">
          <ac:chgData name="Preeth Nazareth" userId="e89e80fa2d73989d" providerId="LiveId" clId="{2A783AA9-661A-4481-B056-B2AEFD7EB893}" dt="2024-09-29T10:37:50.131" v="6965" actId="1076"/>
          <ac:picMkLst>
            <pc:docMk/>
            <pc:sldMk cId="2746336168" sldId="324"/>
            <ac:picMk id="10" creationId="{BDB4450D-6FB0-C5EB-FB6E-970993BA4F40}"/>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3.svg"/><Relationship Id="rId9" Type="http://schemas.openxmlformats.org/officeDocument/2006/relationships/image" Target="../media/image24.png"/></Relationships>
</file>

<file path=ppt/diagrams/_rels/data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ata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2.png"/><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3.svg"/><Relationship Id="rId9" Type="http://schemas.openxmlformats.org/officeDocument/2006/relationships/image" Target="../media/image24.png"/></Relationships>
</file>

<file path=ppt/diagrams/_rels/drawing5.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2.svg"/><Relationship Id="rId4" Type="http://schemas.openxmlformats.org/officeDocument/2006/relationships/image" Target="../media/image36.svg"/><Relationship Id="rId9" Type="http://schemas.openxmlformats.org/officeDocument/2006/relationships/image" Target="../media/image41.png"/></Relationships>
</file>

<file path=ppt/diagrams/_rels/drawing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8.svg"/><Relationship Id="rId1" Type="http://schemas.openxmlformats.org/officeDocument/2006/relationships/image" Target="../media/image47.png"/><Relationship Id="rId6" Type="http://schemas.openxmlformats.org/officeDocument/2006/relationships/image" Target="../media/image50.svg"/><Relationship Id="rId5" Type="http://schemas.openxmlformats.org/officeDocument/2006/relationships/image" Target="../media/image49.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5B4AA1-D4E7-4D01-9610-93DA44B9863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498893-D63F-442E-8BA5-D2D9B666F8FA}">
      <dgm:prSet/>
      <dgm:spPr/>
      <dgm:t>
        <a:bodyPr/>
        <a:lstStyle/>
        <a:p>
          <a:pPr>
            <a:lnSpc>
              <a:spcPct val="100000"/>
            </a:lnSpc>
          </a:pPr>
          <a:r>
            <a:rPr lang="en-US"/>
            <a:t>The challenge is to track investments in the app that is user-friendly for novice users with limited investment knowledge. </a:t>
          </a:r>
        </a:p>
      </dgm:t>
    </dgm:pt>
    <dgm:pt modelId="{FD926E15-9BF6-4989-9E90-0314B51073AF}" type="parTrans" cxnId="{03CC56E8-F7A7-49E2-8E6C-D922A9268EE8}">
      <dgm:prSet/>
      <dgm:spPr/>
      <dgm:t>
        <a:bodyPr/>
        <a:lstStyle/>
        <a:p>
          <a:endParaRPr lang="en-US"/>
        </a:p>
      </dgm:t>
    </dgm:pt>
    <dgm:pt modelId="{CCA315DA-6209-4507-8C94-017B61B6D854}" type="sibTrans" cxnId="{03CC56E8-F7A7-49E2-8E6C-D922A9268EE8}">
      <dgm:prSet/>
      <dgm:spPr/>
      <dgm:t>
        <a:bodyPr/>
        <a:lstStyle/>
        <a:p>
          <a:endParaRPr lang="en-US"/>
        </a:p>
      </dgm:t>
    </dgm:pt>
    <dgm:pt modelId="{3F2FCCD0-E99F-4836-96A2-550B8243DA2B}">
      <dgm:prSet/>
      <dgm:spPr/>
      <dgm:t>
        <a:bodyPr/>
        <a:lstStyle/>
        <a:p>
          <a:pPr>
            <a:lnSpc>
              <a:spcPct val="100000"/>
            </a:lnSpc>
          </a:pPr>
          <a:r>
            <a:rPr lang="en-US"/>
            <a:t>Designing a dashboard that uses pie charts and graphs to simplify portfolio management. </a:t>
          </a:r>
        </a:p>
      </dgm:t>
    </dgm:pt>
    <dgm:pt modelId="{568940C4-1AF5-4DC5-B815-E361380F69C6}" type="parTrans" cxnId="{2A2959B7-456E-4946-8DDD-8D56E4F96B6B}">
      <dgm:prSet/>
      <dgm:spPr/>
      <dgm:t>
        <a:bodyPr/>
        <a:lstStyle/>
        <a:p>
          <a:endParaRPr lang="en-US"/>
        </a:p>
      </dgm:t>
    </dgm:pt>
    <dgm:pt modelId="{074140AA-259B-45A2-8286-8B246221A1A5}" type="sibTrans" cxnId="{2A2959B7-456E-4946-8DDD-8D56E4F96B6B}">
      <dgm:prSet/>
      <dgm:spPr/>
      <dgm:t>
        <a:bodyPr/>
        <a:lstStyle/>
        <a:p>
          <a:endParaRPr lang="en-US"/>
        </a:p>
      </dgm:t>
    </dgm:pt>
    <dgm:pt modelId="{72305EDF-F4D9-493F-906B-2723B0B8B513}">
      <dgm:prSet/>
      <dgm:spPr/>
      <dgm:t>
        <a:bodyPr/>
        <a:lstStyle/>
        <a:p>
          <a:pPr>
            <a:lnSpc>
              <a:spcPct val="100000"/>
            </a:lnSpc>
          </a:pPr>
          <a:r>
            <a:rPr lang="en-US"/>
            <a:t>The main difficulty is balancing simplicity with comprehensive financial insights with ease of use, and not to overwhelm the user.</a:t>
          </a:r>
        </a:p>
      </dgm:t>
    </dgm:pt>
    <dgm:pt modelId="{876691AC-520C-46AC-9CEF-3C33B5481A16}" type="parTrans" cxnId="{24B567F6-C4AB-4DE2-A6D6-765BC26A4590}">
      <dgm:prSet/>
      <dgm:spPr/>
      <dgm:t>
        <a:bodyPr/>
        <a:lstStyle/>
        <a:p>
          <a:endParaRPr lang="en-US"/>
        </a:p>
      </dgm:t>
    </dgm:pt>
    <dgm:pt modelId="{4F2244E5-EE32-40F2-BB8D-7611CCFFBD22}" type="sibTrans" cxnId="{24B567F6-C4AB-4DE2-A6D6-765BC26A4590}">
      <dgm:prSet/>
      <dgm:spPr/>
      <dgm:t>
        <a:bodyPr/>
        <a:lstStyle/>
        <a:p>
          <a:endParaRPr lang="en-US"/>
        </a:p>
      </dgm:t>
    </dgm:pt>
    <dgm:pt modelId="{E234EA65-3B2E-49C7-AA30-239812755B63}" type="pres">
      <dgm:prSet presAssocID="{B45B4AA1-D4E7-4D01-9610-93DA44B98638}" presName="root" presStyleCnt="0">
        <dgm:presLayoutVars>
          <dgm:dir/>
          <dgm:resizeHandles val="exact"/>
        </dgm:presLayoutVars>
      </dgm:prSet>
      <dgm:spPr/>
    </dgm:pt>
    <dgm:pt modelId="{7D095C82-4F7A-4B22-A535-15E2A5499943}" type="pres">
      <dgm:prSet presAssocID="{B0498893-D63F-442E-8BA5-D2D9B666F8FA}" presName="compNode" presStyleCnt="0"/>
      <dgm:spPr/>
    </dgm:pt>
    <dgm:pt modelId="{218F16BD-1C8A-45F6-A582-6221E9FC5D41}" type="pres">
      <dgm:prSet presAssocID="{B0498893-D63F-442E-8BA5-D2D9B666F8FA}" presName="bgRect" presStyleLbl="bgShp" presStyleIdx="0" presStyleCnt="3"/>
      <dgm:spPr/>
    </dgm:pt>
    <dgm:pt modelId="{0ED65395-285B-41D0-88C6-0977E8E3D02F}" type="pres">
      <dgm:prSet presAssocID="{B0498893-D63F-442E-8BA5-D2D9B666F8F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51476D4E-965F-481A-AAA7-A935DC2BCA08}" type="pres">
      <dgm:prSet presAssocID="{B0498893-D63F-442E-8BA5-D2D9B666F8FA}" presName="spaceRect" presStyleCnt="0"/>
      <dgm:spPr/>
    </dgm:pt>
    <dgm:pt modelId="{98CB0477-8701-4E86-9F2C-5B4DF7742189}" type="pres">
      <dgm:prSet presAssocID="{B0498893-D63F-442E-8BA5-D2D9B666F8FA}" presName="parTx" presStyleLbl="revTx" presStyleIdx="0" presStyleCnt="3">
        <dgm:presLayoutVars>
          <dgm:chMax val="0"/>
          <dgm:chPref val="0"/>
        </dgm:presLayoutVars>
      </dgm:prSet>
      <dgm:spPr/>
    </dgm:pt>
    <dgm:pt modelId="{682EC6F8-7AED-4D46-8AC0-05CBE45B98EB}" type="pres">
      <dgm:prSet presAssocID="{CCA315DA-6209-4507-8C94-017B61B6D854}" presName="sibTrans" presStyleCnt="0"/>
      <dgm:spPr/>
    </dgm:pt>
    <dgm:pt modelId="{0B79A5B2-ED29-413A-8C0E-318AE91B8C86}" type="pres">
      <dgm:prSet presAssocID="{3F2FCCD0-E99F-4836-96A2-550B8243DA2B}" presName="compNode" presStyleCnt="0"/>
      <dgm:spPr/>
    </dgm:pt>
    <dgm:pt modelId="{F38C759D-1F35-4064-9186-65921F22B7A3}" type="pres">
      <dgm:prSet presAssocID="{3F2FCCD0-E99F-4836-96A2-550B8243DA2B}" presName="bgRect" presStyleLbl="bgShp" presStyleIdx="1" presStyleCnt="3"/>
      <dgm:spPr/>
    </dgm:pt>
    <dgm:pt modelId="{8C7B1A7C-E8A4-4168-970E-CE4C1F8ED273}" type="pres">
      <dgm:prSet presAssocID="{3F2FCCD0-E99F-4836-96A2-550B8243DA2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E348F497-C223-4BE5-83D4-F3A553371783}" type="pres">
      <dgm:prSet presAssocID="{3F2FCCD0-E99F-4836-96A2-550B8243DA2B}" presName="spaceRect" presStyleCnt="0"/>
      <dgm:spPr/>
    </dgm:pt>
    <dgm:pt modelId="{533B19EA-60FF-4227-82E8-63776D61DD01}" type="pres">
      <dgm:prSet presAssocID="{3F2FCCD0-E99F-4836-96A2-550B8243DA2B}" presName="parTx" presStyleLbl="revTx" presStyleIdx="1" presStyleCnt="3">
        <dgm:presLayoutVars>
          <dgm:chMax val="0"/>
          <dgm:chPref val="0"/>
        </dgm:presLayoutVars>
      </dgm:prSet>
      <dgm:spPr/>
    </dgm:pt>
    <dgm:pt modelId="{177A720C-85A5-4DBB-AF10-16D995A504A6}" type="pres">
      <dgm:prSet presAssocID="{074140AA-259B-45A2-8286-8B246221A1A5}" presName="sibTrans" presStyleCnt="0"/>
      <dgm:spPr/>
    </dgm:pt>
    <dgm:pt modelId="{91D66744-C62C-40C2-B32A-CDC55465F1DA}" type="pres">
      <dgm:prSet presAssocID="{72305EDF-F4D9-493F-906B-2723B0B8B513}" presName="compNode" presStyleCnt="0"/>
      <dgm:spPr/>
    </dgm:pt>
    <dgm:pt modelId="{579581A5-4C1E-4F71-A990-EB951218F7F4}" type="pres">
      <dgm:prSet presAssocID="{72305EDF-F4D9-493F-906B-2723B0B8B513}" presName="bgRect" presStyleLbl="bgShp" presStyleIdx="2" presStyleCnt="3"/>
      <dgm:spPr/>
    </dgm:pt>
    <dgm:pt modelId="{7E98350C-A17E-43C3-A1C8-94AC7B9F3C7E}" type="pres">
      <dgm:prSet presAssocID="{72305EDF-F4D9-493F-906B-2723B0B8B51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ales of Justice"/>
        </a:ext>
      </dgm:extLst>
    </dgm:pt>
    <dgm:pt modelId="{075443AC-727E-4DD7-ACF5-7AB2429093F5}" type="pres">
      <dgm:prSet presAssocID="{72305EDF-F4D9-493F-906B-2723B0B8B513}" presName="spaceRect" presStyleCnt="0"/>
      <dgm:spPr/>
    </dgm:pt>
    <dgm:pt modelId="{E13BDEE5-564A-4F6D-BEEC-BBDF2CA16E6B}" type="pres">
      <dgm:prSet presAssocID="{72305EDF-F4D9-493F-906B-2723B0B8B513}" presName="parTx" presStyleLbl="revTx" presStyleIdx="2" presStyleCnt="3">
        <dgm:presLayoutVars>
          <dgm:chMax val="0"/>
          <dgm:chPref val="0"/>
        </dgm:presLayoutVars>
      </dgm:prSet>
      <dgm:spPr/>
    </dgm:pt>
  </dgm:ptLst>
  <dgm:cxnLst>
    <dgm:cxn modelId="{CDCFFD30-8A54-4B63-87C3-715C38E486EA}" type="presOf" srcId="{B0498893-D63F-442E-8BA5-D2D9B666F8FA}" destId="{98CB0477-8701-4E86-9F2C-5B4DF7742189}" srcOrd="0" destOrd="0" presId="urn:microsoft.com/office/officeart/2018/2/layout/IconVerticalSolidList"/>
    <dgm:cxn modelId="{27FD0460-9077-405B-AAFC-8C0C9BF26AE1}" type="presOf" srcId="{3F2FCCD0-E99F-4836-96A2-550B8243DA2B}" destId="{533B19EA-60FF-4227-82E8-63776D61DD01}" srcOrd="0" destOrd="0" presId="urn:microsoft.com/office/officeart/2018/2/layout/IconVerticalSolidList"/>
    <dgm:cxn modelId="{15805B52-857E-4AC7-8779-2CB2A98F4E5E}" type="presOf" srcId="{72305EDF-F4D9-493F-906B-2723B0B8B513}" destId="{E13BDEE5-564A-4F6D-BEEC-BBDF2CA16E6B}" srcOrd="0" destOrd="0" presId="urn:microsoft.com/office/officeart/2018/2/layout/IconVerticalSolidList"/>
    <dgm:cxn modelId="{DC507E94-343B-4C9F-B5FA-FDB635F7A920}" type="presOf" srcId="{B45B4AA1-D4E7-4D01-9610-93DA44B98638}" destId="{E234EA65-3B2E-49C7-AA30-239812755B63}" srcOrd="0" destOrd="0" presId="urn:microsoft.com/office/officeart/2018/2/layout/IconVerticalSolidList"/>
    <dgm:cxn modelId="{2A2959B7-456E-4946-8DDD-8D56E4F96B6B}" srcId="{B45B4AA1-D4E7-4D01-9610-93DA44B98638}" destId="{3F2FCCD0-E99F-4836-96A2-550B8243DA2B}" srcOrd="1" destOrd="0" parTransId="{568940C4-1AF5-4DC5-B815-E361380F69C6}" sibTransId="{074140AA-259B-45A2-8286-8B246221A1A5}"/>
    <dgm:cxn modelId="{03CC56E8-F7A7-49E2-8E6C-D922A9268EE8}" srcId="{B45B4AA1-D4E7-4D01-9610-93DA44B98638}" destId="{B0498893-D63F-442E-8BA5-D2D9B666F8FA}" srcOrd="0" destOrd="0" parTransId="{FD926E15-9BF6-4989-9E90-0314B51073AF}" sibTransId="{CCA315DA-6209-4507-8C94-017B61B6D854}"/>
    <dgm:cxn modelId="{24B567F6-C4AB-4DE2-A6D6-765BC26A4590}" srcId="{B45B4AA1-D4E7-4D01-9610-93DA44B98638}" destId="{72305EDF-F4D9-493F-906B-2723B0B8B513}" srcOrd="2" destOrd="0" parTransId="{876691AC-520C-46AC-9CEF-3C33B5481A16}" sibTransId="{4F2244E5-EE32-40F2-BB8D-7611CCFFBD22}"/>
    <dgm:cxn modelId="{117FF899-8FEF-46CB-8359-97D7EC967C7D}" type="presParOf" srcId="{E234EA65-3B2E-49C7-AA30-239812755B63}" destId="{7D095C82-4F7A-4B22-A535-15E2A5499943}" srcOrd="0" destOrd="0" presId="urn:microsoft.com/office/officeart/2018/2/layout/IconVerticalSolidList"/>
    <dgm:cxn modelId="{E8A12BB5-8DD8-4E4C-AA5B-E25311DA8AD9}" type="presParOf" srcId="{7D095C82-4F7A-4B22-A535-15E2A5499943}" destId="{218F16BD-1C8A-45F6-A582-6221E9FC5D41}" srcOrd="0" destOrd="0" presId="urn:microsoft.com/office/officeart/2018/2/layout/IconVerticalSolidList"/>
    <dgm:cxn modelId="{6C4EB4D5-B175-4AC9-B6EF-3BA4CF606D26}" type="presParOf" srcId="{7D095C82-4F7A-4B22-A535-15E2A5499943}" destId="{0ED65395-285B-41D0-88C6-0977E8E3D02F}" srcOrd="1" destOrd="0" presId="urn:microsoft.com/office/officeart/2018/2/layout/IconVerticalSolidList"/>
    <dgm:cxn modelId="{31DAA2A0-19CD-4AFF-B605-86629CE9DF4B}" type="presParOf" srcId="{7D095C82-4F7A-4B22-A535-15E2A5499943}" destId="{51476D4E-965F-481A-AAA7-A935DC2BCA08}" srcOrd="2" destOrd="0" presId="urn:microsoft.com/office/officeart/2018/2/layout/IconVerticalSolidList"/>
    <dgm:cxn modelId="{F14D00E8-AD17-4A6E-94ED-ECBBD278F584}" type="presParOf" srcId="{7D095C82-4F7A-4B22-A535-15E2A5499943}" destId="{98CB0477-8701-4E86-9F2C-5B4DF7742189}" srcOrd="3" destOrd="0" presId="urn:microsoft.com/office/officeart/2018/2/layout/IconVerticalSolidList"/>
    <dgm:cxn modelId="{80316D58-EA83-49DC-9C1F-00888B2AD0BD}" type="presParOf" srcId="{E234EA65-3B2E-49C7-AA30-239812755B63}" destId="{682EC6F8-7AED-4D46-8AC0-05CBE45B98EB}" srcOrd="1" destOrd="0" presId="urn:microsoft.com/office/officeart/2018/2/layout/IconVerticalSolidList"/>
    <dgm:cxn modelId="{8EE89568-242A-494F-85D8-20A2E19F02C0}" type="presParOf" srcId="{E234EA65-3B2E-49C7-AA30-239812755B63}" destId="{0B79A5B2-ED29-413A-8C0E-318AE91B8C86}" srcOrd="2" destOrd="0" presId="urn:microsoft.com/office/officeart/2018/2/layout/IconVerticalSolidList"/>
    <dgm:cxn modelId="{20507F5A-DCDA-4457-9042-1F6E008BC279}" type="presParOf" srcId="{0B79A5B2-ED29-413A-8C0E-318AE91B8C86}" destId="{F38C759D-1F35-4064-9186-65921F22B7A3}" srcOrd="0" destOrd="0" presId="urn:microsoft.com/office/officeart/2018/2/layout/IconVerticalSolidList"/>
    <dgm:cxn modelId="{7034A533-53D6-4C2D-BF6E-8C3B47931475}" type="presParOf" srcId="{0B79A5B2-ED29-413A-8C0E-318AE91B8C86}" destId="{8C7B1A7C-E8A4-4168-970E-CE4C1F8ED273}" srcOrd="1" destOrd="0" presId="urn:microsoft.com/office/officeart/2018/2/layout/IconVerticalSolidList"/>
    <dgm:cxn modelId="{57EC2E4D-A392-48F2-A5B8-DCFD20754797}" type="presParOf" srcId="{0B79A5B2-ED29-413A-8C0E-318AE91B8C86}" destId="{E348F497-C223-4BE5-83D4-F3A553371783}" srcOrd="2" destOrd="0" presId="urn:microsoft.com/office/officeart/2018/2/layout/IconVerticalSolidList"/>
    <dgm:cxn modelId="{3FF4525D-459C-4057-B97E-4FDFA9BA3C15}" type="presParOf" srcId="{0B79A5B2-ED29-413A-8C0E-318AE91B8C86}" destId="{533B19EA-60FF-4227-82E8-63776D61DD01}" srcOrd="3" destOrd="0" presId="urn:microsoft.com/office/officeart/2018/2/layout/IconVerticalSolidList"/>
    <dgm:cxn modelId="{4799390C-AA72-429D-8C9E-02A0AEDC57D7}" type="presParOf" srcId="{E234EA65-3B2E-49C7-AA30-239812755B63}" destId="{177A720C-85A5-4DBB-AF10-16D995A504A6}" srcOrd="3" destOrd="0" presId="urn:microsoft.com/office/officeart/2018/2/layout/IconVerticalSolidList"/>
    <dgm:cxn modelId="{DEC55608-5450-40D0-8C51-81208061E688}" type="presParOf" srcId="{E234EA65-3B2E-49C7-AA30-239812755B63}" destId="{91D66744-C62C-40C2-B32A-CDC55465F1DA}" srcOrd="4" destOrd="0" presId="urn:microsoft.com/office/officeart/2018/2/layout/IconVerticalSolidList"/>
    <dgm:cxn modelId="{19FBEEB5-5E9E-451C-9CE9-5A1F1AC8147E}" type="presParOf" srcId="{91D66744-C62C-40C2-B32A-CDC55465F1DA}" destId="{579581A5-4C1E-4F71-A990-EB951218F7F4}" srcOrd="0" destOrd="0" presId="urn:microsoft.com/office/officeart/2018/2/layout/IconVerticalSolidList"/>
    <dgm:cxn modelId="{7858D73F-85EF-49FA-B6D2-E5A05FA18B6C}" type="presParOf" srcId="{91D66744-C62C-40C2-B32A-CDC55465F1DA}" destId="{7E98350C-A17E-43C3-A1C8-94AC7B9F3C7E}" srcOrd="1" destOrd="0" presId="urn:microsoft.com/office/officeart/2018/2/layout/IconVerticalSolidList"/>
    <dgm:cxn modelId="{339DDA4E-F084-465A-9760-6DA16B8F9CD5}" type="presParOf" srcId="{91D66744-C62C-40C2-B32A-CDC55465F1DA}" destId="{075443AC-727E-4DD7-ACF5-7AB2429093F5}" srcOrd="2" destOrd="0" presId="urn:microsoft.com/office/officeart/2018/2/layout/IconVerticalSolidList"/>
    <dgm:cxn modelId="{61B84FD1-EB58-4A5F-BF9F-C49FEE5BD1DC}" type="presParOf" srcId="{91D66744-C62C-40C2-B32A-CDC55465F1DA}" destId="{E13BDEE5-564A-4F6D-BEEC-BBDF2CA16E6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EA4C2A5-3F18-44FE-98DC-65C7FB72B6BB}"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EBE8948F-B7FB-40AE-8839-0EF10EF2AE1C}">
      <dgm:prSet/>
      <dgm:spPr/>
      <dgm:t>
        <a:bodyPr/>
        <a:lstStyle/>
        <a:p>
          <a:r>
            <a:rPr lang="en-US" b="1"/>
            <a:t>User Personas</a:t>
          </a:r>
          <a:r>
            <a:rPr lang="en-US"/>
            <a:t>: Developed detailed user personas on novice investors. </a:t>
          </a:r>
        </a:p>
      </dgm:t>
    </dgm:pt>
    <dgm:pt modelId="{8C2A1E2A-3798-487E-8882-25D8EBE11603}" type="parTrans" cxnId="{F3E91559-66AC-4F94-9734-19486304E471}">
      <dgm:prSet/>
      <dgm:spPr/>
      <dgm:t>
        <a:bodyPr/>
        <a:lstStyle/>
        <a:p>
          <a:endParaRPr lang="en-US"/>
        </a:p>
      </dgm:t>
    </dgm:pt>
    <dgm:pt modelId="{C29A2519-ACC2-4FDC-95D2-8C70BE1A2F71}" type="sibTrans" cxnId="{F3E91559-66AC-4F94-9734-19486304E471}">
      <dgm:prSet/>
      <dgm:spPr/>
      <dgm:t>
        <a:bodyPr/>
        <a:lstStyle/>
        <a:p>
          <a:endParaRPr lang="en-US"/>
        </a:p>
      </dgm:t>
    </dgm:pt>
    <dgm:pt modelId="{41E2D617-F474-45D1-9680-F59E9E42B3EB}">
      <dgm:prSet/>
      <dgm:spPr/>
      <dgm:t>
        <a:bodyPr/>
        <a:lstStyle/>
        <a:p>
          <a:r>
            <a:rPr lang="en-US" b="1"/>
            <a:t>Questionnaires</a:t>
          </a:r>
          <a:r>
            <a:rPr lang="en-US"/>
            <a:t>: Gather insights from novice investors about what they expect from an investment portfolio dashboard. Questions were focused on their current frustrations, preferred features, and the type of data they'd like to track.</a:t>
          </a:r>
        </a:p>
      </dgm:t>
    </dgm:pt>
    <dgm:pt modelId="{15E66854-5A74-46E6-9C49-99F77952B495}" type="parTrans" cxnId="{14F6A375-3BDC-4ACB-A20F-ADF054A094FE}">
      <dgm:prSet/>
      <dgm:spPr/>
      <dgm:t>
        <a:bodyPr/>
        <a:lstStyle/>
        <a:p>
          <a:endParaRPr lang="en-US"/>
        </a:p>
      </dgm:t>
    </dgm:pt>
    <dgm:pt modelId="{C0E82A24-FB12-4847-9456-CFF79809AA79}" type="sibTrans" cxnId="{14F6A375-3BDC-4ACB-A20F-ADF054A094FE}">
      <dgm:prSet/>
      <dgm:spPr/>
      <dgm:t>
        <a:bodyPr/>
        <a:lstStyle/>
        <a:p>
          <a:endParaRPr lang="en-US"/>
        </a:p>
      </dgm:t>
    </dgm:pt>
    <dgm:pt modelId="{F207DA8D-F472-4E94-90AE-11987B0DB957}">
      <dgm:prSet/>
      <dgm:spPr/>
      <dgm:t>
        <a:bodyPr/>
        <a:lstStyle/>
        <a:p>
          <a:r>
            <a:rPr lang="en-US" b="1"/>
            <a:t>User Interviews</a:t>
          </a:r>
          <a:r>
            <a:rPr lang="en-US"/>
            <a:t>: Conduct in-depth interviews with real POSB app novice investors to understand how they currently manage their portfolios, their pain points, and what they would expect from monthly updates.</a:t>
          </a:r>
        </a:p>
      </dgm:t>
    </dgm:pt>
    <dgm:pt modelId="{9588F2D6-EA1C-45B8-90E9-B25A9EA35D78}" type="parTrans" cxnId="{A0AFD010-98B2-4103-8747-CCAB564B8554}">
      <dgm:prSet/>
      <dgm:spPr/>
      <dgm:t>
        <a:bodyPr/>
        <a:lstStyle/>
        <a:p>
          <a:endParaRPr lang="en-US"/>
        </a:p>
      </dgm:t>
    </dgm:pt>
    <dgm:pt modelId="{2249F52B-88C5-4FAE-BF6F-EE0493021260}" type="sibTrans" cxnId="{A0AFD010-98B2-4103-8747-CCAB564B8554}">
      <dgm:prSet/>
      <dgm:spPr/>
      <dgm:t>
        <a:bodyPr/>
        <a:lstStyle/>
        <a:p>
          <a:endParaRPr lang="en-US"/>
        </a:p>
      </dgm:t>
    </dgm:pt>
    <dgm:pt modelId="{CA38DADD-5745-43C3-8EE4-EBB8DD1164BC}" type="pres">
      <dgm:prSet presAssocID="{0EA4C2A5-3F18-44FE-98DC-65C7FB72B6BB}" presName="root" presStyleCnt="0">
        <dgm:presLayoutVars>
          <dgm:dir/>
          <dgm:resizeHandles val="exact"/>
        </dgm:presLayoutVars>
      </dgm:prSet>
      <dgm:spPr/>
    </dgm:pt>
    <dgm:pt modelId="{778E1AC8-F435-4582-8F1A-6BDDF741A47B}" type="pres">
      <dgm:prSet presAssocID="{EBE8948F-B7FB-40AE-8839-0EF10EF2AE1C}" presName="compNode" presStyleCnt="0"/>
      <dgm:spPr/>
    </dgm:pt>
    <dgm:pt modelId="{8C73D278-A004-4AB4-BFAA-6CFD2CACD943}" type="pres">
      <dgm:prSet presAssocID="{EBE8948F-B7FB-40AE-8839-0EF10EF2AE1C}" presName="bgRect" presStyleLbl="bgShp" presStyleIdx="0" presStyleCnt="3"/>
      <dgm:spPr/>
    </dgm:pt>
    <dgm:pt modelId="{66F9936A-395F-4E2B-A441-A6A4D9874DD3}" type="pres">
      <dgm:prSet presAssocID="{EBE8948F-B7FB-40AE-8839-0EF10EF2AE1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3FDAA96E-DAF6-4282-B5A8-325D22B06104}" type="pres">
      <dgm:prSet presAssocID="{EBE8948F-B7FB-40AE-8839-0EF10EF2AE1C}" presName="spaceRect" presStyleCnt="0"/>
      <dgm:spPr/>
    </dgm:pt>
    <dgm:pt modelId="{27895BA8-B8C7-47EE-A68C-2BCE1016EB47}" type="pres">
      <dgm:prSet presAssocID="{EBE8948F-B7FB-40AE-8839-0EF10EF2AE1C}" presName="parTx" presStyleLbl="revTx" presStyleIdx="0" presStyleCnt="3">
        <dgm:presLayoutVars>
          <dgm:chMax val="0"/>
          <dgm:chPref val="0"/>
        </dgm:presLayoutVars>
      </dgm:prSet>
      <dgm:spPr/>
    </dgm:pt>
    <dgm:pt modelId="{27323722-6142-4410-B687-EB76253795E5}" type="pres">
      <dgm:prSet presAssocID="{C29A2519-ACC2-4FDC-95D2-8C70BE1A2F71}" presName="sibTrans" presStyleCnt="0"/>
      <dgm:spPr/>
    </dgm:pt>
    <dgm:pt modelId="{2E5DE02A-7BD5-41DA-BBC4-3B6580FA522C}" type="pres">
      <dgm:prSet presAssocID="{41E2D617-F474-45D1-9680-F59E9E42B3EB}" presName="compNode" presStyleCnt="0"/>
      <dgm:spPr/>
    </dgm:pt>
    <dgm:pt modelId="{13A9F063-3AFA-4909-8BB4-96EE90292213}" type="pres">
      <dgm:prSet presAssocID="{41E2D617-F474-45D1-9680-F59E9E42B3EB}" presName="bgRect" presStyleLbl="bgShp" presStyleIdx="1" presStyleCnt="3"/>
      <dgm:spPr/>
    </dgm:pt>
    <dgm:pt modelId="{B660D969-F431-45A8-996E-331ECD1BDA30}" type="pres">
      <dgm:prSet presAssocID="{41E2D617-F474-45D1-9680-F59E9E42B3E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D06162F1-AC44-4788-9BC3-F664812A3380}" type="pres">
      <dgm:prSet presAssocID="{41E2D617-F474-45D1-9680-F59E9E42B3EB}" presName="spaceRect" presStyleCnt="0"/>
      <dgm:spPr/>
    </dgm:pt>
    <dgm:pt modelId="{B94E6F31-8233-4C5C-8F2C-89AF3F02732C}" type="pres">
      <dgm:prSet presAssocID="{41E2D617-F474-45D1-9680-F59E9E42B3EB}" presName="parTx" presStyleLbl="revTx" presStyleIdx="1" presStyleCnt="3">
        <dgm:presLayoutVars>
          <dgm:chMax val="0"/>
          <dgm:chPref val="0"/>
        </dgm:presLayoutVars>
      </dgm:prSet>
      <dgm:spPr/>
    </dgm:pt>
    <dgm:pt modelId="{8E0D9B1C-8D3A-44FB-B2CA-7977F81B8350}" type="pres">
      <dgm:prSet presAssocID="{C0E82A24-FB12-4847-9456-CFF79809AA79}" presName="sibTrans" presStyleCnt="0"/>
      <dgm:spPr/>
    </dgm:pt>
    <dgm:pt modelId="{AB6488AC-1E64-45E8-A965-1FB0297974A9}" type="pres">
      <dgm:prSet presAssocID="{F207DA8D-F472-4E94-90AE-11987B0DB957}" presName="compNode" presStyleCnt="0"/>
      <dgm:spPr/>
    </dgm:pt>
    <dgm:pt modelId="{6E9C6AEA-FE32-4A5F-92D0-29FDB6557C99}" type="pres">
      <dgm:prSet presAssocID="{F207DA8D-F472-4E94-90AE-11987B0DB957}" presName="bgRect" presStyleLbl="bgShp" presStyleIdx="2" presStyleCnt="3"/>
      <dgm:spPr/>
    </dgm:pt>
    <dgm:pt modelId="{9F6598B7-D51A-425C-88A7-30DD55F11220}" type="pres">
      <dgm:prSet presAssocID="{F207DA8D-F472-4E94-90AE-11987B0DB95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10579E65-8A4F-401C-B167-29AFE7FB16FD}" type="pres">
      <dgm:prSet presAssocID="{F207DA8D-F472-4E94-90AE-11987B0DB957}" presName="spaceRect" presStyleCnt="0"/>
      <dgm:spPr/>
    </dgm:pt>
    <dgm:pt modelId="{574228AA-270F-421D-8D47-0F096F6F641C}" type="pres">
      <dgm:prSet presAssocID="{F207DA8D-F472-4E94-90AE-11987B0DB957}" presName="parTx" presStyleLbl="revTx" presStyleIdx="2" presStyleCnt="3">
        <dgm:presLayoutVars>
          <dgm:chMax val="0"/>
          <dgm:chPref val="0"/>
        </dgm:presLayoutVars>
      </dgm:prSet>
      <dgm:spPr/>
    </dgm:pt>
  </dgm:ptLst>
  <dgm:cxnLst>
    <dgm:cxn modelId="{A0AFD010-98B2-4103-8747-CCAB564B8554}" srcId="{0EA4C2A5-3F18-44FE-98DC-65C7FB72B6BB}" destId="{F207DA8D-F472-4E94-90AE-11987B0DB957}" srcOrd="2" destOrd="0" parTransId="{9588F2D6-EA1C-45B8-90E9-B25A9EA35D78}" sibTransId="{2249F52B-88C5-4FAE-BF6F-EE0493021260}"/>
    <dgm:cxn modelId="{5082E029-442F-48B5-9FFE-47330D06F7A9}" type="presOf" srcId="{EBE8948F-B7FB-40AE-8839-0EF10EF2AE1C}" destId="{27895BA8-B8C7-47EE-A68C-2BCE1016EB47}" srcOrd="0" destOrd="0" presId="urn:microsoft.com/office/officeart/2018/2/layout/IconVerticalSolidList"/>
    <dgm:cxn modelId="{14F6A375-3BDC-4ACB-A20F-ADF054A094FE}" srcId="{0EA4C2A5-3F18-44FE-98DC-65C7FB72B6BB}" destId="{41E2D617-F474-45D1-9680-F59E9E42B3EB}" srcOrd="1" destOrd="0" parTransId="{15E66854-5A74-46E6-9C49-99F77952B495}" sibTransId="{C0E82A24-FB12-4847-9456-CFF79809AA79}"/>
    <dgm:cxn modelId="{F3E91559-66AC-4F94-9734-19486304E471}" srcId="{0EA4C2A5-3F18-44FE-98DC-65C7FB72B6BB}" destId="{EBE8948F-B7FB-40AE-8839-0EF10EF2AE1C}" srcOrd="0" destOrd="0" parTransId="{8C2A1E2A-3798-487E-8882-25D8EBE11603}" sibTransId="{C29A2519-ACC2-4FDC-95D2-8C70BE1A2F71}"/>
    <dgm:cxn modelId="{FD6263A7-FAAA-49DB-9216-3FE65737BE0E}" type="presOf" srcId="{0EA4C2A5-3F18-44FE-98DC-65C7FB72B6BB}" destId="{CA38DADD-5745-43C3-8EE4-EBB8DD1164BC}" srcOrd="0" destOrd="0" presId="urn:microsoft.com/office/officeart/2018/2/layout/IconVerticalSolidList"/>
    <dgm:cxn modelId="{27177ABE-FB90-4B51-B8C8-336652FE938E}" type="presOf" srcId="{41E2D617-F474-45D1-9680-F59E9E42B3EB}" destId="{B94E6F31-8233-4C5C-8F2C-89AF3F02732C}" srcOrd="0" destOrd="0" presId="urn:microsoft.com/office/officeart/2018/2/layout/IconVerticalSolidList"/>
    <dgm:cxn modelId="{1A2C3AF5-1E95-42C2-950F-2D09B7724F10}" type="presOf" srcId="{F207DA8D-F472-4E94-90AE-11987B0DB957}" destId="{574228AA-270F-421D-8D47-0F096F6F641C}" srcOrd="0" destOrd="0" presId="urn:microsoft.com/office/officeart/2018/2/layout/IconVerticalSolidList"/>
    <dgm:cxn modelId="{DBFDD977-F8BF-484A-9BC0-F28BAB027778}" type="presParOf" srcId="{CA38DADD-5745-43C3-8EE4-EBB8DD1164BC}" destId="{778E1AC8-F435-4582-8F1A-6BDDF741A47B}" srcOrd="0" destOrd="0" presId="urn:microsoft.com/office/officeart/2018/2/layout/IconVerticalSolidList"/>
    <dgm:cxn modelId="{872062E2-3B9B-4A4D-B0BB-AE36AD018F1D}" type="presParOf" srcId="{778E1AC8-F435-4582-8F1A-6BDDF741A47B}" destId="{8C73D278-A004-4AB4-BFAA-6CFD2CACD943}" srcOrd="0" destOrd="0" presId="urn:microsoft.com/office/officeart/2018/2/layout/IconVerticalSolidList"/>
    <dgm:cxn modelId="{96C8FD66-ACE8-4E65-9BF7-79F89B633A36}" type="presParOf" srcId="{778E1AC8-F435-4582-8F1A-6BDDF741A47B}" destId="{66F9936A-395F-4E2B-A441-A6A4D9874DD3}" srcOrd="1" destOrd="0" presId="urn:microsoft.com/office/officeart/2018/2/layout/IconVerticalSolidList"/>
    <dgm:cxn modelId="{D875B321-908A-4363-909A-BBD8575CD80D}" type="presParOf" srcId="{778E1AC8-F435-4582-8F1A-6BDDF741A47B}" destId="{3FDAA96E-DAF6-4282-B5A8-325D22B06104}" srcOrd="2" destOrd="0" presId="urn:microsoft.com/office/officeart/2018/2/layout/IconVerticalSolidList"/>
    <dgm:cxn modelId="{05182918-349B-4D02-9990-B60BE7D319BB}" type="presParOf" srcId="{778E1AC8-F435-4582-8F1A-6BDDF741A47B}" destId="{27895BA8-B8C7-47EE-A68C-2BCE1016EB47}" srcOrd="3" destOrd="0" presId="urn:microsoft.com/office/officeart/2018/2/layout/IconVerticalSolidList"/>
    <dgm:cxn modelId="{8B94C9E3-6D0E-4E55-92AF-96578FA50619}" type="presParOf" srcId="{CA38DADD-5745-43C3-8EE4-EBB8DD1164BC}" destId="{27323722-6142-4410-B687-EB76253795E5}" srcOrd="1" destOrd="0" presId="urn:microsoft.com/office/officeart/2018/2/layout/IconVerticalSolidList"/>
    <dgm:cxn modelId="{D56B8C63-7EF6-4E7C-A1ED-FCB892B34B0D}" type="presParOf" srcId="{CA38DADD-5745-43C3-8EE4-EBB8DD1164BC}" destId="{2E5DE02A-7BD5-41DA-BBC4-3B6580FA522C}" srcOrd="2" destOrd="0" presId="urn:microsoft.com/office/officeart/2018/2/layout/IconVerticalSolidList"/>
    <dgm:cxn modelId="{4C95DCE0-9B50-47EF-8A3A-92E1C2E06385}" type="presParOf" srcId="{2E5DE02A-7BD5-41DA-BBC4-3B6580FA522C}" destId="{13A9F063-3AFA-4909-8BB4-96EE90292213}" srcOrd="0" destOrd="0" presId="urn:microsoft.com/office/officeart/2018/2/layout/IconVerticalSolidList"/>
    <dgm:cxn modelId="{3A623656-7343-4E21-A210-4C476503E06B}" type="presParOf" srcId="{2E5DE02A-7BD5-41DA-BBC4-3B6580FA522C}" destId="{B660D969-F431-45A8-996E-331ECD1BDA30}" srcOrd="1" destOrd="0" presId="urn:microsoft.com/office/officeart/2018/2/layout/IconVerticalSolidList"/>
    <dgm:cxn modelId="{C4471CA2-9D8D-4156-A638-AFA51904F01A}" type="presParOf" srcId="{2E5DE02A-7BD5-41DA-BBC4-3B6580FA522C}" destId="{D06162F1-AC44-4788-9BC3-F664812A3380}" srcOrd="2" destOrd="0" presId="urn:microsoft.com/office/officeart/2018/2/layout/IconVerticalSolidList"/>
    <dgm:cxn modelId="{5CB8D9EE-0602-4698-8D17-644CC18CD6C4}" type="presParOf" srcId="{2E5DE02A-7BD5-41DA-BBC4-3B6580FA522C}" destId="{B94E6F31-8233-4C5C-8F2C-89AF3F02732C}" srcOrd="3" destOrd="0" presId="urn:microsoft.com/office/officeart/2018/2/layout/IconVerticalSolidList"/>
    <dgm:cxn modelId="{63DFDF93-74BF-458E-B15D-830B71292F1B}" type="presParOf" srcId="{CA38DADD-5745-43C3-8EE4-EBB8DD1164BC}" destId="{8E0D9B1C-8D3A-44FB-B2CA-7977F81B8350}" srcOrd="3" destOrd="0" presId="urn:microsoft.com/office/officeart/2018/2/layout/IconVerticalSolidList"/>
    <dgm:cxn modelId="{954E45B0-1773-46C0-80FF-EA6B5F92DAEB}" type="presParOf" srcId="{CA38DADD-5745-43C3-8EE4-EBB8DD1164BC}" destId="{AB6488AC-1E64-45E8-A965-1FB0297974A9}" srcOrd="4" destOrd="0" presId="urn:microsoft.com/office/officeart/2018/2/layout/IconVerticalSolidList"/>
    <dgm:cxn modelId="{28DC2E55-FBB5-4085-8B39-9114CD29D3C2}" type="presParOf" srcId="{AB6488AC-1E64-45E8-A965-1FB0297974A9}" destId="{6E9C6AEA-FE32-4A5F-92D0-29FDB6557C99}" srcOrd="0" destOrd="0" presId="urn:microsoft.com/office/officeart/2018/2/layout/IconVerticalSolidList"/>
    <dgm:cxn modelId="{B221FEB9-8B1D-4D2C-872A-C6567333AED6}" type="presParOf" srcId="{AB6488AC-1E64-45E8-A965-1FB0297974A9}" destId="{9F6598B7-D51A-425C-88A7-30DD55F11220}" srcOrd="1" destOrd="0" presId="urn:microsoft.com/office/officeart/2018/2/layout/IconVerticalSolidList"/>
    <dgm:cxn modelId="{1B7A6F3A-4449-495F-801D-6E01DFE3A342}" type="presParOf" srcId="{AB6488AC-1E64-45E8-A965-1FB0297974A9}" destId="{10579E65-8A4F-401C-B167-29AFE7FB16FD}" srcOrd="2" destOrd="0" presId="urn:microsoft.com/office/officeart/2018/2/layout/IconVerticalSolidList"/>
    <dgm:cxn modelId="{B4AF628E-B89C-4145-B225-B79FD98DEDCE}" type="presParOf" srcId="{AB6488AC-1E64-45E8-A965-1FB0297974A9}" destId="{574228AA-270F-421D-8D47-0F096F6F641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E798E1-95B8-428C-895E-8B79E9B313CC}"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87FE23AB-1ED9-43FF-9824-6B0221102497}">
      <dgm:prSet/>
      <dgm:spPr/>
      <dgm:t>
        <a:bodyPr/>
        <a:lstStyle/>
        <a:p>
          <a:r>
            <a:rPr lang="en-US" b="1" dirty="0"/>
            <a:t>What I Heard</a:t>
          </a:r>
          <a:endParaRPr lang="en-US" dirty="0"/>
        </a:p>
      </dgm:t>
    </dgm:pt>
    <dgm:pt modelId="{258EAB68-394B-4A64-8995-CFA2A95D2AAA}" type="parTrans" cxnId="{86B5CF52-9058-4F84-B2E9-AA67221FAECD}">
      <dgm:prSet/>
      <dgm:spPr/>
      <dgm:t>
        <a:bodyPr/>
        <a:lstStyle/>
        <a:p>
          <a:endParaRPr lang="en-US"/>
        </a:p>
      </dgm:t>
    </dgm:pt>
    <dgm:pt modelId="{12E5557C-DBA4-439A-A199-02BFA825061D}" type="sibTrans" cxnId="{86B5CF52-9058-4F84-B2E9-AA67221FAECD}">
      <dgm:prSet/>
      <dgm:spPr/>
      <dgm:t>
        <a:bodyPr/>
        <a:lstStyle/>
        <a:p>
          <a:endParaRPr lang="en-US"/>
        </a:p>
      </dgm:t>
    </dgm:pt>
    <dgm:pt modelId="{8EE5877D-33BC-41E0-A158-2E1C0884B419}">
      <dgm:prSet/>
      <dgm:spPr/>
      <dgm:t>
        <a:bodyPr/>
        <a:lstStyle/>
        <a:p>
          <a:r>
            <a:rPr lang="en-US"/>
            <a:t>As a casual investor I  struggle with tracking the portfolios due to complex interfaces and overwhelming financial jargon.</a:t>
          </a:r>
        </a:p>
      </dgm:t>
    </dgm:pt>
    <dgm:pt modelId="{8D95027C-DD34-4B52-A084-2C4F17092EB0}" type="parTrans" cxnId="{CEEBB2F3-B5D1-42A2-9197-E5C422A5D43C}">
      <dgm:prSet/>
      <dgm:spPr/>
      <dgm:t>
        <a:bodyPr/>
        <a:lstStyle/>
        <a:p>
          <a:endParaRPr lang="en-US"/>
        </a:p>
      </dgm:t>
    </dgm:pt>
    <dgm:pt modelId="{69D7D570-CB7A-4AF1-B3DE-D7C4F2D58CAE}" type="sibTrans" cxnId="{CEEBB2F3-B5D1-42A2-9197-E5C422A5D43C}">
      <dgm:prSet/>
      <dgm:spPr/>
      <dgm:t>
        <a:bodyPr/>
        <a:lstStyle/>
        <a:p>
          <a:endParaRPr lang="en-US"/>
        </a:p>
      </dgm:t>
    </dgm:pt>
    <dgm:pt modelId="{0A472C61-2FF4-499B-AE1B-85A41518B42B}">
      <dgm:prSet/>
      <dgm:spPr/>
      <dgm:t>
        <a:bodyPr/>
        <a:lstStyle/>
        <a:p>
          <a:r>
            <a:rPr lang="en-US"/>
            <a:t>I want a more intuitive tool for managing investments, especially on mobile platforms.</a:t>
          </a:r>
        </a:p>
      </dgm:t>
    </dgm:pt>
    <dgm:pt modelId="{352C2B39-87A9-4327-8F87-1788B3F0363E}" type="parTrans" cxnId="{8BB2DA39-F5A7-43E3-8C55-8A48EF7B3CA5}">
      <dgm:prSet/>
      <dgm:spPr/>
      <dgm:t>
        <a:bodyPr/>
        <a:lstStyle/>
        <a:p>
          <a:endParaRPr lang="en-US"/>
        </a:p>
      </dgm:t>
    </dgm:pt>
    <dgm:pt modelId="{4C5DE71A-BA43-479D-B0B5-1A57624CF4C2}" type="sibTrans" cxnId="{8BB2DA39-F5A7-43E3-8C55-8A48EF7B3CA5}">
      <dgm:prSet/>
      <dgm:spPr/>
      <dgm:t>
        <a:bodyPr/>
        <a:lstStyle/>
        <a:p>
          <a:endParaRPr lang="en-US"/>
        </a:p>
      </dgm:t>
    </dgm:pt>
    <dgm:pt modelId="{5AFD62EF-7917-4105-84F4-34A254AFE43C}">
      <dgm:prSet/>
      <dgm:spPr/>
      <dgm:t>
        <a:bodyPr/>
        <a:lstStyle/>
        <a:p>
          <a:r>
            <a:rPr lang="en-US"/>
            <a:t>I want to see a concise visuals of tracking investment performance to make informed decisions.</a:t>
          </a:r>
        </a:p>
      </dgm:t>
    </dgm:pt>
    <dgm:pt modelId="{CA37F046-9D5C-4CAF-BC69-D315C43229BA}" type="parTrans" cxnId="{1DD07FA7-5406-44EB-BE82-226B5ACE7A00}">
      <dgm:prSet/>
      <dgm:spPr/>
      <dgm:t>
        <a:bodyPr/>
        <a:lstStyle/>
        <a:p>
          <a:endParaRPr lang="en-US"/>
        </a:p>
      </dgm:t>
    </dgm:pt>
    <dgm:pt modelId="{DCF66D18-F875-470E-A47D-3B25CE5E27CD}" type="sibTrans" cxnId="{1DD07FA7-5406-44EB-BE82-226B5ACE7A00}">
      <dgm:prSet/>
      <dgm:spPr/>
      <dgm:t>
        <a:bodyPr/>
        <a:lstStyle/>
        <a:p>
          <a:endParaRPr lang="en-US"/>
        </a:p>
      </dgm:t>
    </dgm:pt>
    <dgm:pt modelId="{A7979798-4D5A-4386-A674-9312392C3F90}">
      <dgm:prSet/>
      <dgm:spPr/>
      <dgm:t>
        <a:bodyPr/>
        <a:lstStyle/>
        <a:p>
          <a:r>
            <a:rPr lang="en-US" b="1"/>
            <a:t>What I Saw</a:t>
          </a:r>
          <a:endParaRPr lang="en-US"/>
        </a:p>
      </dgm:t>
    </dgm:pt>
    <dgm:pt modelId="{3854AED6-8EDA-48A5-B198-16BF256A60CD}" type="parTrans" cxnId="{1CE8C6CC-C75E-47E1-B51B-9CE96D406F31}">
      <dgm:prSet/>
      <dgm:spPr/>
      <dgm:t>
        <a:bodyPr/>
        <a:lstStyle/>
        <a:p>
          <a:endParaRPr lang="en-US"/>
        </a:p>
      </dgm:t>
    </dgm:pt>
    <dgm:pt modelId="{55584A60-E821-4638-A88E-60BF3C669A9F}" type="sibTrans" cxnId="{1CE8C6CC-C75E-47E1-B51B-9CE96D406F31}">
      <dgm:prSet/>
      <dgm:spPr/>
      <dgm:t>
        <a:bodyPr/>
        <a:lstStyle/>
        <a:p>
          <a:endParaRPr lang="en-US"/>
        </a:p>
      </dgm:t>
    </dgm:pt>
    <dgm:pt modelId="{C7C5A750-83BF-46BA-B944-FE2254B1378F}">
      <dgm:prSet/>
      <dgm:spPr/>
      <dgm:t>
        <a:bodyPr/>
        <a:lstStyle/>
        <a:p>
          <a:r>
            <a:rPr lang="en-US" dirty="0"/>
            <a:t>Many current apps offer overly complex dashboards that cater to advanced users but alienate casual investors.</a:t>
          </a:r>
        </a:p>
      </dgm:t>
    </dgm:pt>
    <dgm:pt modelId="{C7A6B5EE-1720-4921-9463-10B49FFA2962}" type="parTrans" cxnId="{C7F79D37-6DA1-4E07-B9BC-54B70544B50B}">
      <dgm:prSet/>
      <dgm:spPr/>
      <dgm:t>
        <a:bodyPr/>
        <a:lstStyle/>
        <a:p>
          <a:endParaRPr lang="en-US"/>
        </a:p>
      </dgm:t>
    </dgm:pt>
    <dgm:pt modelId="{7781D4FB-E5EB-4AE5-9B5D-9E47125A241A}" type="sibTrans" cxnId="{C7F79D37-6DA1-4E07-B9BC-54B70544B50B}">
      <dgm:prSet/>
      <dgm:spPr/>
      <dgm:t>
        <a:bodyPr/>
        <a:lstStyle/>
        <a:p>
          <a:endParaRPr lang="en-US"/>
        </a:p>
      </dgm:t>
    </dgm:pt>
    <dgm:pt modelId="{4C78658F-4899-4C9D-A15F-E9FB59397237}">
      <dgm:prSet/>
      <dgm:spPr/>
      <dgm:t>
        <a:bodyPr/>
        <a:lstStyle/>
        <a:p>
          <a:r>
            <a:rPr lang="en-US"/>
            <a:t>Users often find it difficult to interpret financial data or locate relevant information, such as portfolio performance or asset allocation.</a:t>
          </a:r>
        </a:p>
      </dgm:t>
    </dgm:pt>
    <dgm:pt modelId="{CA705471-9A64-4E3D-BC8E-91AA97B77C28}" type="parTrans" cxnId="{3CA68B41-2D89-4CE8-9570-A36CD61AAC25}">
      <dgm:prSet/>
      <dgm:spPr/>
      <dgm:t>
        <a:bodyPr/>
        <a:lstStyle/>
        <a:p>
          <a:endParaRPr lang="en-US"/>
        </a:p>
      </dgm:t>
    </dgm:pt>
    <dgm:pt modelId="{600B1B07-6C87-4788-9BE5-C44F5C1951AF}" type="sibTrans" cxnId="{3CA68B41-2D89-4CE8-9570-A36CD61AAC25}">
      <dgm:prSet/>
      <dgm:spPr/>
      <dgm:t>
        <a:bodyPr/>
        <a:lstStyle/>
        <a:p>
          <a:endParaRPr lang="en-US"/>
        </a:p>
      </dgm:t>
    </dgm:pt>
    <dgm:pt modelId="{C6BEEE35-A613-4742-A492-17224FC4FBC1}">
      <dgm:prSet/>
      <dgm:spPr/>
      <dgm:t>
        <a:bodyPr/>
        <a:lstStyle/>
        <a:p>
          <a:r>
            <a:rPr lang="en-US"/>
            <a:t>There’s a lack of simple, intuitive designs that balance ease of use with comprehensive insights, especially in mobile apps.</a:t>
          </a:r>
        </a:p>
      </dgm:t>
    </dgm:pt>
    <dgm:pt modelId="{C2B1AC9E-76A9-4ECB-8406-5F31DB9BD633}" type="parTrans" cxnId="{52122920-BF3F-4A44-8D30-DE335C5EF2FC}">
      <dgm:prSet/>
      <dgm:spPr/>
      <dgm:t>
        <a:bodyPr/>
        <a:lstStyle/>
        <a:p>
          <a:endParaRPr lang="en-US"/>
        </a:p>
      </dgm:t>
    </dgm:pt>
    <dgm:pt modelId="{DC106B1F-0D99-4145-BBF3-8128CF291A9F}" type="sibTrans" cxnId="{52122920-BF3F-4A44-8D30-DE335C5EF2FC}">
      <dgm:prSet/>
      <dgm:spPr/>
      <dgm:t>
        <a:bodyPr/>
        <a:lstStyle/>
        <a:p>
          <a:endParaRPr lang="en-US"/>
        </a:p>
      </dgm:t>
    </dgm:pt>
    <dgm:pt modelId="{BA8ED176-4B1D-4E4E-B67C-B387EC379185}">
      <dgm:prSet/>
      <dgm:spPr/>
      <dgm:t>
        <a:bodyPr/>
        <a:lstStyle/>
        <a:p>
          <a:r>
            <a:rPr lang="en-US" b="1"/>
            <a:t>What I Concluded</a:t>
          </a:r>
          <a:endParaRPr lang="en-US"/>
        </a:p>
      </dgm:t>
    </dgm:pt>
    <dgm:pt modelId="{51F48AFE-7584-498E-B2B0-80FF6E45F739}" type="parTrans" cxnId="{56E95C39-59F2-4616-9FEE-C16ED07CD01E}">
      <dgm:prSet/>
      <dgm:spPr/>
      <dgm:t>
        <a:bodyPr/>
        <a:lstStyle/>
        <a:p>
          <a:endParaRPr lang="en-US"/>
        </a:p>
      </dgm:t>
    </dgm:pt>
    <dgm:pt modelId="{BFABBC44-3A67-4148-B821-814FBDD42050}" type="sibTrans" cxnId="{56E95C39-59F2-4616-9FEE-C16ED07CD01E}">
      <dgm:prSet/>
      <dgm:spPr/>
      <dgm:t>
        <a:bodyPr/>
        <a:lstStyle/>
        <a:p>
          <a:endParaRPr lang="en-US"/>
        </a:p>
      </dgm:t>
    </dgm:pt>
    <dgm:pt modelId="{BFDD1A3C-A7A6-46B7-8765-C33B4AE37134}">
      <dgm:prSet/>
      <dgm:spPr/>
      <dgm:t>
        <a:bodyPr/>
        <a:lstStyle/>
        <a:p>
          <a:r>
            <a:rPr lang="en-US"/>
            <a:t>Casual investors need a streamlined, intuitive tracking system that presents financial data in a clear and easily digestible manner.</a:t>
          </a:r>
        </a:p>
      </dgm:t>
    </dgm:pt>
    <dgm:pt modelId="{BE01C0FF-6522-4188-9355-3854DEC43DB7}" type="parTrans" cxnId="{29789E9E-C8B1-433C-815E-836A9ADA55CD}">
      <dgm:prSet/>
      <dgm:spPr/>
      <dgm:t>
        <a:bodyPr/>
        <a:lstStyle/>
        <a:p>
          <a:endParaRPr lang="en-US"/>
        </a:p>
      </dgm:t>
    </dgm:pt>
    <dgm:pt modelId="{8D96089F-0D3C-48BD-9E83-CAF3B61B5401}" type="sibTrans" cxnId="{29789E9E-C8B1-433C-815E-836A9ADA55CD}">
      <dgm:prSet/>
      <dgm:spPr/>
      <dgm:t>
        <a:bodyPr/>
        <a:lstStyle/>
        <a:p>
          <a:endParaRPr lang="en-US"/>
        </a:p>
      </dgm:t>
    </dgm:pt>
    <dgm:pt modelId="{4B294CE9-E3AA-4641-AED9-877AF76D2CE3}">
      <dgm:prSet/>
      <dgm:spPr/>
      <dgm:t>
        <a:bodyPr/>
        <a:lstStyle/>
        <a:p>
          <a:r>
            <a:rPr lang="en-US"/>
            <a:t>Visual aids like Pie charts, graphs, and simple dashboards can make it easier for users to monitor and manage their portfolios without feeling overwhelmed.</a:t>
          </a:r>
        </a:p>
      </dgm:t>
    </dgm:pt>
    <dgm:pt modelId="{7076C6B3-65F8-4C61-9B45-830954C30CB8}" type="parTrans" cxnId="{F740AB90-4A66-4841-A67A-B3ECA71A9935}">
      <dgm:prSet/>
      <dgm:spPr/>
      <dgm:t>
        <a:bodyPr/>
        <a:lstStyle/>
        <a:p>
          <a:endParaRPr lang="en-US"/>
        </a:p>
      </dgm:t>
    </dgm:pt>
    <dgm:pt modelId="{A8858DD2-38BA-4874-921F-6F8455F684D5}" type="sibTrans" cxnId="{F740AB90-4A66-4841-A67A-B3ECA71A9935}">
      <dgm:prSet/>
      <dgm:spPr/>
      <dgm:t>
        <a:bodyPr/>
        <a:lstStyle/>
        <a:p>
          <a:endParaRPr lang="en-US"/>
        </a:p>
      </dgm:t>
    </dgm:pt>
    <dgm:pt modelId="{E8937F75-8605-4FF3-A8F2-42025D7C1E85}">
      <dgm:prSet/>
      <dgm:spPr/>
      <dgm:t>
        <a:bodyPr/>
        <a:lstStyle/>
        <a:p>
          <a:r>
            <a:rPr lang="en-US"/>
            <a:t>Creating a dashboard that is user-friendly, ensuring effective decision-making for users with limited investment knowledge.</a:t>
          </a:r>
        </a:p>
      </dgm:t>
    </dgm:pt>
    <dgm:pt modelId="{267E827E-A094-4F0B-9137-6371D112946F}" type="parTrans" cxnId="{A9CAE01C-A71D-4FDC-839A-D012C32BFA7B}">
      <dgm:prSet/>
      <dgm:spPr/>
      <dgm:t>
        <a:bodyPr/>
        <a:lstStyle/>
        <a:p>
          <a:endParaRPr lang="en-US"/>
        </a:p>
      </dgm:t>
    </dgm:pt>
    <dgm:pt modelId="{C38643B1-8009-42C8-BA51-3587BA4D1F88}" type="sibTrans" cxnId="{A9CAE01C-A71D-4FDC-839A-D012C32BFA7B}">
      <dgm:prSet/>
      <dgm:spPr/>
      <dgm:t>
        <a:bodyPr/>
        <a:lstStyle/>
        <a:p>
          <a:endParaRPr lang="en-US"/>
        </a:p>
      </dgm:t>
    </dgm:pt>
    <dgm:pt modelId="{0E77F41D-5B64-40BA-B749-3B69D1D36AB4}" type="pres">
      <dgm:prSet presAssocID="{2AE798E1-95B8-428C-895E-8B79E9B313CC}" presName="diagram" presStyleCnt="0">
        <dgm:presLayoutVars>
          <dgm:dir/>
          <dgm:resizeHandles val="exact"/>
        </dgm:presLayoutVars>
      </dgm:prSet>
      <dgm:spPr/>
    </dgm:pt>
    <dgm:pt modelId="{80581C82-99E8-4F94-BE30-44CD1BA43C9D}" type="pres">
      <dgm:prSet presAssocID="{87FE23AB-1ED9-43FF-9824-6B0221102497}" presName="node" presStyleLbl="node1" presStyleIdx="0" presStyleCnt="12" custLinFactNeighborX="1502" custLinFactNeighborY="-834">
        <dgm:presLayoutVars>
          <dgm:bulletEnabled val="1"/>
        </dgm:presLayoutVars>
      </dgm:prSet>
      <dgm:spPr/>
    </dgm:pt>
    <dgm:pt modelId="{AB03CC04-5D8D-4DBB-B279-3BBC9E96D91F}" type="pres">
      <dgm:prSet presAssocID="{12E5557C-DBA4-439A-A199-02BFA825061D}" presName="sibTrans" presStyleCnt="0"/>
      <dgm:spPr/>
    </dgm:pt>
    <dgm:pt modelId="{BE5FE4F9-9268-4374-A793-57F2FA434E37}" type="pres">
      <dgm:prSet presAssocID="{8EE5877D-33BC-41E0-A158-2E1C0884B419}" presName="node" presStyleLbl="node1" presStyleIdx="1" presStyleCnt="12">
        <dgm:presLayoutVars>
          <dgm:bulletEnabled val="1"/>
        </dgm:presLayoutVars>
      </dgm:prSet>
      <dgm:spPr/>
    </dgm:pt>
    <dgm:pt modelId="{E2CED687-311E-4271-9C29-D1818D8DA3AA}" type="pres">
      <dgm:prSet presAssocID="{69D7D570-CB7A-4AF1-B3DE-D7C4F2D58CAE}" presName="sibTrans" presStyleCnt="0"/>
      <dgm:spPr/>
    </dgm:pt>
    <dgm:pt modelId="{706C9D3A-78D0-4A84-A326-061681CF9113}" type="pres">
      <dgm:prSet presAssocID="{0A472C61-2FF4-499B-AE1B-85A41518B42B}" presName="node" presStyleLbl="node1" presStyleIdx="2" presStyleCnt="12">
        <dgm:presLayoutVars>
          <dgm:bulletEnabled val="1"/>
        </dgm:presLayoutVars>
      </dgm:prSet>
      <dgm:spPr/>
    </dgm:pt>
    <dgm:pt modelId="{E149096B-2468-4FB3-8A0F-8B20EFC34D75}" type="pres">
      <dgm:prSet presAssocID="{4C5DE71A-BA43-479D-B0B5-1A57624CF4C2}" presName="sibTrans" presStyleCnt="0"/>
      <dgm:spPr/>
    </dgm:pt>
    <dgm:pt modelId="{A220F40C-1991-4051-B6D7-AF85B8121959}" type="pres">
      <dgm:prSet presAssocID="{5AFD62EF-7917-4105-84F4-34A254AFE43C}" presName="node" presStyleLbl="node1" presStyleIdx="3" presStyleCnt="12">
        <dgm:presLayoutVars>
          <dgm:bulletEnabled val="1"/>
        </dgm:presLayoutVars>
      </dgm:prSet>
      <dgm:spPr/>
    </dgm:pt>
    <dgm:pt modelId="{1C328ACC-2168-4AAC-8B2C-7C6CA32E4C77}" type="pres">
      <dgm:prSet presAssocID="{DCF66D18-F875-470E-A47D-3B25CE5E27CD}" presName="sibTrans" presStyleCnt="0"/>
      <dgm:spPr/>
    </dgm:pt>
    <dgm:pt modelId="{DA98983B-A04C-4785-B340-CECF06E9FD7F}" type="pres">
      <dgm:prSet presAssocID="{A7979798-4D5A-4386-A674-9312392C3F90}" presName="node" presStyleLbl="node1" presStyleIdx="4" presStyleCnt="12">
        <dgm:presLayoutVars>
          <dgm:bulletEnabled val="1"/>
        </dgm:presLayoutVars>
      </dgm:prSet>
      <dgm:spPr/>
    </dgm:pt>
    <dgm:pt modelId="{DF8D2E63-D327-4519-9AE1-5D3938F9DF6C}" type="pres">
      <dgm:prSet presAssocID="{55584A60-E821-4638-A88E-60BF3C669A9F}" presName="sibTrans" presStyleCnt="0"/>
      <dgm:spPr/>
    </dgm:pt>
    <dgm:pt modelId="{4CDBC3B8-85A2-48D8-BF33-CA19FC82CE0E}" type="pres">
      <dgm:prSet presAssocID="{C7C5A750-83BF-46BA-B944-FE2254B1378F}" presName="node" presStyleLbl="node1" presStyleIdx="5" presStyleCnt="12">
        <dgm:presLayoutVars>
          <dgm:bulletEnabled val="1"/>
        </dgm:presLayoutVars>
      </dgm:prSet>
      <dgm:spPr/>
    </dgm:pt>
    <dgm:pt modelId="{74936878-7C77-4357-AE2B-169AF452EE8D}" type="pres">
      <dgm:prSet presAssocID="{7781D4FB-E5EB-4AE5-9B5D-9E47125A241A}" presName="sibTrans" presStyleCnt="0"/>
      <dgm:spPr/>
    </dgm:pt>
    <dgm:pt modelId="{E491C3C8-1558-4963-8354-5638FCC192F7}" type="pres">
      <dgm:prSet presAssocID="{4C78658F-4899-4C9D-A15F-E9FB59397237}" presName="node" presStyleLbl="node1" presStyleIdx="6" presStyleCnt="12">
        <dgm:presLayoutVars>
          <dgm:bulletEnabled val="1"/>
        </dgm:presLayoutVars>
      </dgm:prSet>
      <dgm:spPr/>
    </dgm:pt>
    <dgm:pt modelId="{59C22D8B-CE40-48FA-97D8-58510F789251}" type="pres">
      <dgm:prSet presAssocID="{600B1B07-6C87-4788-9BE5-C44F5C1951AF}" presName="sibTrans" presStyleCnt="0"/>
      <dgm:spPr/>
    </dgm:pt>
    <dgm:pt modelId="{C9AA7AC5-DDE2-4694-A7EE-98C70D82C5D3}" type="pres">
      <dgm:prSet presAssocID="{C6BEEE35-A613-4742-A492-17224FC4FBC1}" presName="node" presStyleLbl="node1" presStyleIdx="7" presStyleCnt="12">
        <dgm:presLayoutVars>
          <dgm:bulletEnabled val="1"/>
        </dgm:presLayoutVars>
      </dgm:prSet>
      <dgm:spPr/>
    </dgm:pt>
    <dgm:pt modelId="{773A03F0-275C-4665-9A53-8DAE4D151FC5}" type="pres">
      <dgm:prSet presAssocID="{DC106B1F-0D99-4145-BBF3-8128CF291A9F}" presName="sibTrans" presStyleCnt="0"/>
      <dgm:spPr/>
    </dgm:pt>
    <dgm:pt modelId="{841BE391-AC7B-4810-B67C-2A8B2930ED3F}" type="pres">
      <dgm:prSet presAssocID="{BA8ED176-4B1D-4E4E-B67C-B387EC379185}" presName="node" presStyleLbl="node1" presStyleIdx="8" presStyleCnt="12">
        <dgm:presLayoutVars>
          <dgm:bulletEnabled val="1"/>
        </dgm:presLayoutVars>
      </dgm:prSet>
      <dgm:spPr/>
    </dgm:pt>
    <dgm:pt modelId="{618806B4-07ED-4B05-BE34-FF43D1D651AC}" type="pres">
      <dgm:prSet presAssocID="{BFABBC44-3A67-4148-B821-814FBDD42050}" presName="sibTrans" presStyleCnt="0"/>
      <dgm:spPr/>
    </dgm:pt>
    <dgm:pt modelId="{F4CA3CBC-B2B0-43F7-B48D-D7A1E3148517}" type="pres">
      <dgm:prSet presAssocID="{BFDD1A3C-A7A6-46B7-8765-C33B4AE37134}" presName="node" presStyleLbl="node1" presStyleIdx="9" presStyleCnt="12">
        <dgm:presLayoutVars>
          <dgm:bulletEnabled val="1"/>
        </dgm:presLayoutVars>
      </dgm:prSet>
      <dgm:spPr/>
    </dgm:pt>
    <dgm:pt modelId="{9EC303C3-5202-46F4-8F3E-12F60CABB694}" type="pres">
      <dgm:prSet presAssocID="{8D96089F-0D3C-48BD-9E83-CAF3B61B5401}" presName="sibTrans" presStyleCnt="0"/>
      <dgm:spPr/>
    </dgm:pt>
    <dgm:pt modelId="{849ADCBD-6073-40CF-BBB6-6063A512F650}" type="pres">
      <dgm:prSet presAssocID="{4B294CE9-E3AA-4641-AED9-877AF76D2CE3}" presName="node" presStyleLbl="node1" presStyleIdx="10" presStyleCnt="12">
        <dgm:presLayoutVars>
          <dgm:bulletEnabled val="1"/>
        </dgm:presLayoutVars>
      </dgm:prSet>
      <dgm:spPr/>
    </dgm:pt>
    <dgm:pt modelId="{A6873CF2-924C-41D9-BF61-8F9E28748AB1}" type="pres">
      <dgm:prSet presAssocID="{A8858DD2-38BA-4874-921F-6F8455F684D5}" presName="sibTrans" presStyleCnt="0"/>
      <dgm:spPr/>
    </dgm:pt>
    <dgm:pt modelId="{057556B7-5DCE-4A1B-AFFE-BF1C2B57460B}" type="pres">
      <dgm:prSet presAssocID="{E8937F75-8605-4FF3-A8F2-42025D7C1E85}" presName="node" presStyleLbl="node1" presStyleIdx="11" presStyleCnt="12">
        <dgm:presLayoutVars>
          <dgm:bulletEnabled val="1"/>
        </dgm:presLayoutVars>
      </dgm:prSet>
      <dgm:spPr/>
    </dgm:pt>
  </dgm:ptLst>
  <dgm:cxnLst>
    <dgm:cxn modelId="{A9CAE01C-A71D-4FDC-839A-D012C32BFA7B}" srcId="{2AE798E1-95B8-428C-895E-8B79E9B313CC}" destId="{E8937F75-8605-4FF3-A8F2-42025D7C1E85}" srcOrd="11" destOrd="0" parTransId="{267E827E-A094-4F0B-9137-6371D112946F}" sibTransId="{C38643B1-8009-42C8-BA51-3587BA4D1F88}"/>
    <dgm:cxn modelId="{52122920-BF3F-4A44-8D30-DE335C5EF2FC}" srcId="{2AE798E1-95B8-428C-895E-8B79E9B313CC}" destId="{C6BEEE35-A613-4742-A492-17224FC4FBC1}" srcOrd="7" destOrd="0" parTransId="{C2B1AC9E-76A9-4ECB-8406-5F31DB9BD633}" sibTransId="{DC106B1F-0D99-4145-BBF3-8128CF291A9F}"/>
    <dgm:cxn modelId="{C7F79D37-6DA1-4E07-B9BC-54B70544B50B}" srcId="{2AE798E1-95B8-428C-895E-8B79E9B313CC}" destId="{C7C5A750-83BF-46BA-B944-FE2254B1378F}" srcOrd="5" destOrd="0" parTransId="{C7A6B5EE-1720-4921-9463-10B49FFA2962}" sibTransId="{7781D4FB-E5EB-4AE5-9B5D-9E47125A241A}"/>
    <dgm:cxn modelId="{56E95C39-59F2-4616-9FEE-C16ED07CD01E}" srcId="{2AE798E1-95B8-428C-895E-8B79E9B313CC}" destId="{BA8ED176-4B1D-4E4E-B67C-B387EC379185}" srcOrd="8" destOrd="0" parTransId="{51F48AFE-7584-498E-B2B0-80FF6E45F739}" sibTransId="{BFABBC44-3A67-4148-B821-814FBDD42050}"/>
    <dgm:cxn modelId="{8BB2DA39-F5A7-43E3-8C55-8A48EF7B3CA5}" srcId="{2AE798E1-95B8-428C-895E-8B79E9B313CC}" destId="{0A472C61-2FF4-499B-AE1B-85A41518B42B}" srcOrd="2" destOrd="0" parTransId="{352C2B39-87A9-4327-8F87-1788B3F0363E}" sibTransId="{4C5DE71A-BA43-479D-B0B5-1A57624CF4C2}"/>
    <dgm:cxn modelId="{3CA68B41-2D89-4CE8-9570-A36CD61AAC25}" srcId="{2AE798E1-95B8-428C-895E-8B79E9B313CC}" destId="{4C78658F-4899-4C9D-A15F-E9FB59397237}" srcOrd="6" destOrd="0" parTransId="{CA705471-9A64-4E3D-BC8E-91AA97B77C28}" sibTransId="{600B1B07-6C87-4788-9BE5-C44F5C1951AF}"/>
    <dgm:cxn modelId="{EA232E45-6EC2-4DF0-B33F-0CED65298059}" type="presOf" srcId="{E8937F75-8605-4FF3-A8F2-42025D7C1E85}" destId="{057556B7-5DCE-4A1B-AFFE-BF1C2B57460B}" srcOrd="0" destOrd="0" presId="urn:microsoft.com/office/officeart/2005/8/layout/default"/>
    <dgm:cxn modelId="{ED997667-0F66-43F7-B57A-DA6F2B43B7AC}" type="presOf" srcId="{4B294CE9-E3AA-4641-AED9-877AF76D2CE3}" destId="{849ADCBD-6073-40CF-BBB6-6063A512F650}" srcOrd="0" destOrd="0" presId="urn:microsoft.com/office/officeart/2005/8/layout/default"/>
    <dgm:cxn modelId="{D05FE668-EA4D-442E-89DF-B438A79C581E}" type="presOf" srcId="{BA8ED176-4B1D-4E4E-B67C-B387EC379185}" destId="{841BE391-AC7B-4810-B67C-2A8B2930ED3F}" srcOrd="0" destOrd="0" presId="urn:microsoft.com/office/officeart/2005/8/layout/default"/>
    <dgm:cxn modelId="{2912BE6F-F336-4111-9436-FEA88FF2EBEF}" type="presOf" srcId="{0A472C61-2FF4-499B-AE1B-85A41518B42B}" destId="{706C9D3A-78D0-4A84-A326-061681CF9113}" srcOrd="0" destOrd="0" presId="urn:microsoft.com/office/officeart/2005/8/layout/default"/>
    <dgm:cxn modelId="{D66D5050-A5AA-4C48-97E9-A7F0E8C9649F}" type="presOf" srcId="{87FE23AB-1ED9-43FF-9824-6B0221102497}" destId="{80581C82-99E8-4F94-BE30-44CD1BA43C9D}" srcOrd="0" destOrd="0" presId="urn:microsoft.com/office/officeart/2005/8/layout/default"/>
    <dgm:cxn modelId="{86B5CF52-9058-4F84-B2E9-AA67221FAECD}" srcId="{2AE798E1-95B8-428C-895E-8B79E9B313CC}" destId="{87FE23AB-1ED9-43FF-9824-6B0221102497}" srcOrd="0" destOrd="0" parTransId="{258EAB68-394B-4A64-8995-CFA2A95D2AAA}" sibTransId="{12E5557C-DBA4-439A-A199-02BFA825061D}"/>
    <dgm:cxn modelId="{C0668155-260D-4FBC-9305-F138B24DDA56}" type="presOf" srcId="{C6BEEE35-A613-4742-A492-17224FC4FBC1}" destId="{C9AA7AC5-DDE2-4694-A7EE-98C70D82C5D3}" srcOrd="0" destOrd="0" presId="urn:microsoft.com/office/officeart/2005/8/layout/default"/>
    <dgm:cxn modelId="{B0FD1759-F3B8-46A4-A7D1-045D6B3E8544}" type="presOf" srcId="{A7979798-4D5A-4386-A674-9312392C3F90}" destId="{DA98983B-A04C-4785-B340-CECF06E9FD7F}" srcOrd="0" destOrd="0" presId="urn:microsoft.com/office/officeart/2005/8/layout/default"/>
    <dgm:cxn modelId="{F740AB90-4A66-4841-A67A-B3ECA71A9935}" srcId="{2AE798E1-95B8-428C-895E-8B79E9B313CC}" destId="{4B294CE9-E3AA-4641-AED9-877AF76D2CE3}" srcOrd="10" destOrd="0" parTransId="{7076C6B3-65F8-4C61-9B45-830954C30CB8}" sibTransId="{A8858DD2-38BA-4874-921F-6F8455F684D5}"/>
    <dgm:cxn modelId="{29789E9E-C8B1-433C-815E-836A9ADA55CD}" srcId="{2AE798E1-95B8-428C-895E-8B79E9B313CC}" destId="{BFDD1A3C-A7A6-46B7-8765-C33B4AE37134}" srcOrd="9" destOrd="0" parTransId="{BE01C0FF-6522-4188-9355-3854DEC43DB7}" sibTransId="{8D96089F-0D3C-48BD-9E83-CAF3B61B5401}"/>
    <dgm:cxn modelId="{4BACAAA6-D13F-40E5-8DE2-CB09B3977E2A}" type="presOf" srcId="{C7C5A750-83BF-46BA-B944-FE2254B1378F}" destId="{4CDBC3B8-85A2-48D8-BF33-CA19FC82CE0E}" srcOrd="0" destOrd="0" presId="urn:microsoft.com/office/officeart/2005/8/layout/default"/>
    <dgm:cxn modelId="{1DD07FA7-5406-44EB-BE82-226B5ACE7A00}" srcId="{2AE798E1-95B8-428C-895E-8B79E9B313CC}" destId="{5AFD62EF-7917-4105-84F4-34A254AFE43C}" srcOrd="3" destOrd="0" parTransId="{CA37F046-9D5C-4CAF-BC69-D315C43229BA}" sibTransId="{DCF66D18-F875-470E-A47D-3B25CE5E27CD}"/>
    <dgm:cxn modelId="{17E60AAA-89B5-44BB-96B1-A9A6681373DB}" type="presOf" srcId="{5AFD62EF-7917-4105-84F4-34A254AFE43C}" destId="{A220F40C-1991-4051-B6D7-AF85B8121959}" srcOrd="0" destOrd="0" presId="urn:microsoft.com/office/officeart/2005/8/layout/default"/>
    <dgm:cxn modelId="{1CE8C6CC-C75E-47E1-B51B-9CE96D406F31}" srcId="{2AE798E1-95B8-428C-895E-8B79E9B313CC}" destId="{A7979798-4D5A-4386-A674-9312392C3F90}" srcOrd="4" destOrd="0" parTransId="{3854AED6-8EDA-48A5-B198-16BF256A60CD}" sibTransId="{55584A60-E821-4638-A88E-60BF3C669A9F}"/>
    <dgm:cxn modelId="{5A0850D1-A2DE-43BF-BF0C-D258829F90E8}" type="presOf" srcId="{8EE5877D-33BC-41E0-A158-2E1C0884B419}" destId="{BE5FE4F9-9268-4374-A793-57F2FA434E37}" srcOrd="0" destOrd="0" presId="urn:microsoft.com/office/officeart/2005/8/layout/default"/>
    <dgm:cxn modelId="{83ACC7E0-9427-4200-95F1-36BC23AF2CFE}" type="presOf" srcId="{BFDD1A3C-A7A6-46B7-8765-C33B4AE37134}" destId="{F4CA3CBC-B2B0-43F7-B48D-D7A1E3148517}" srcOrd="0" destOrd="0" presId="urn:microsoft.com/office/officeart/2005/8/layout/default"/>
    <dgm:cxn modelId="{34D67BEF-68A4-4A2E-8B93-077C0C2E5FF0}" type="presOf" srcId="{2AE798E1-95B8-428C-895E-8B79E9B313CC}" destId="{0E77F41D-5B64-40BA-B749-3B69D1D36AB4}" srcOrd="0" destOrd="0" presId="urn:microsoft.com/office/officeart/2005/8/layout/default"/>
    <dgm:cxn modelId="{CEEBB2F3-B5D1-42A2-9197-E5C422A5D43C}" srcId="{2AE798E1-95B8-428C-895E-8B79E9B313CC}" destId="{8EE5877D-33BC-41E0-A158-2E1C0884B419}" srcOrd="1" destOrd="0" parTransId="{8D95027C-DD34-4B52-A084-2C4F17092EB0}" sibTransId="{69D7D570-CB7A-4AF1-B3DE-D7C4F2D58CAE}"/>
    <dgm:cxn modelId="{023A7FF6-F0DC-43BA-87B9-47D1F0061433}" type="presOf" srcId="{4C78658F-4899-4C9D-A15F-E9FB59397237}" destId="{E491C3C8-1558-4963-8354-5638FCC192F7}" srcOrd="0" destOrd="0" presId="urn:microsoft.com/office/officeart/2005/8/layout/default"/>
    <dgm:cxn modelId="{C1FA0B28-1624-49B0-B727-55AFE12F4843}" type="presParOf" srcId="{0E77F41D-5B64-40BA-B749-3B69D1D36AB4}" destId="{80581C82-99E8-4F94-BE30-44CD1BA43C9D}" srcOrd="0" destOrd="0" presId="urn:microsoft.com/office/officeart/2005/8/layout/default"/>
    <dgm:cxn modelId="{99544001-18C6-4DA2-81B9-DEB3A747A45D}" type="presParOf" srcId="{0E77F41D-5B64-40BA-B749-3B69D1D36AB4}" destId="{AB03CC04-5D8D-4DBB-B279-3BBC9E96D91F}" srcOrd="1" destOrd="0" presId="urn:microsoft.com/office/officeart/2005/8/layout/default"/>
    <dgm:cxn modelId="{1CC29130-18C4-438E-BE88-4FAC24BF6A9B}" type="presParOf" srcId="{0E77F41D-5B64-40BA-B749-3B69D1D36AB4}" destId="{BE5FE4F9-9268-4374-A793-57F2FA434E37}" srcOrd="2" destOrd="0" presId="urn:microsoft.com/office/officeart/2005/8/layout/default"/>
    <dgm:cxn modelId="{E03D6CB0-E68A-4CC4-B952-12FFDD4C0D13}" type="presParOf" srcId="{0E77F41D-5B64-40BA-B749-3B69D1D36AB4}" destId="{E2CED687-311E-4271-9C29-D1818D8DA3AA}" srcOrd="3" destOrd="0" presId="urn:microsoft.com/office/officeart/2005/8/layout/default"/>
    <dgm:cxn modelId="{45A729DA-07B6-4FAC-9642-B3BF2A515E75}" type="presParOf" srcId="{0E77F41D-5B64-40BA-B749-3B69D1D36AB4}" destId="{706C9D3A-78D0-4A84-A326-061681CF9113}" srcOrd="4" destOrd="0" presId="urn:microsoft.com/office/officeart/2005/8/layout/default"/>
    <dgm:cxn modelId="{C3C86F29-6DF6-4E2D-A04E-F87B84B49523}" type="presParOf" srcId="{0E77F41D-5B64-40BA-B749-3B69D1D36AB4}" destId="{E149096B-2468-4FB3-8A0F-8B20EFC34D75}" srcOrd="5" destOrd="0" presId="urn:microsoft.com/office/officeart/2005/8/layout/default"/>
    <dgm:cxn modelId="{8772213C-5BDC-42CD-AE9A-AF873CDAC0E0}" type="presParOf" srcId="{0E77F41D-5B64-40BA-B749-3B69D1D36AB4}" destId="{A220F40C-1991-4051-B6D7-AF85B8121959}" srcOrd="6" destOrd="0" presId="urn:microsoft.com/office/officeart/2005/8/layout/default"/>
    <dgm:cxn modelId="{F6497887-89F9-4C8B-BF96-B7EC140D50A9}" type="presParOf" srcId="{0E77F41D-5B64-40BA-B749-3B69D1D36AB4}" destId="{1C328ACC-2168-4AAC-8B2C-7C6CA32E4C77}" srcOrd="7" destOrd="0" presId="urn:microsoft.com/office/officeart/2005/8/layout/default"/>
    <dgm:cxn modelId="{D84ED9D5-9931-4338-8A37-5D2B9FABE6A9}" type="presParOf" srcId="{0E77F41D-5B64-40BA-B749-3B69D1D36AB4}" destId="{DA98983B-A04C-4785-B340-CECF06E9FD7F}" srcOrd="8" destOrd="0" presId="urn:microsoft.com/office/officeart/2005/8/layout/default"/>
    <dgm:cxn modelId="{E9A1559D-3C6F-4576-AA08-7C0DF8ED1882}" type="presParOf" srcId="{0E77F41D-5B64-40BA-B749-3B69D1D36AB4}" destId="{DF8D2E63-D327-4519-9AE1-5D3938F9DF6C}" srcOrd="9" destOrd="0" presId="urn:microsoft.com/office/officeart/2005/8/layout/default"/>
    <dgm:cxn modelId="{14E13612-BB28-49FC-BADC-D2F83E5A2773}" type="presParOf" srcId="{0E77F41D-5B64-40BA-B749-3B69D1D36AB4}" destId="{4CDBC3B8-85A2-48D8-BF33-CA19FC82CE0E}" srcOrd="10" destOrd="0" presId="urn:microsoft.com/office/officeart/2005/8/layout/default"/>
    <dgm:cxn modelId="{8794A0FC-B760-4343-B0F0-AB8E5AC61F1B}" type="presParOf" srcId="{0E77F41D-5B64-40BA-B749-3B69D1D36AB4}" destId="{74936878-7C77-4357-AE2B-169AF452EE8D}" srcOrd="11" destOrd="0" presId="urn:microsoft.com/office/officeart/2005/8/layout/default"/>
    <dgm:cxn modelId="{12127250-98A3-4841-B6E3-AE5024018AD5}" type="presParOf" srcId="{0E77F41D-5B64-40BA-B749-3B69D1D36AB4}" destId="{E491C3C8-1558-4963-8354-5638FCC192F7}" srcOrd="12" destOrd="0" presId="urn:microsoft.com/office/officeart/2005/8/layout/default"/>
    <dgm:cxn modelId="{CC07A95B-81EB-482A-BC6F-11BACD39C7B4}" type="presParOf" srcId="{0E77F41D-5B64-40BA-B749-3B69D1D36AB4}" destId="{59C22D8B-CE40-48FA-97D8-58510F789251}" srcOrd="13" destOrd="0" presId="urn:microsoft.com/office/officeart/2005/8/layout/default"/>
    <dgm:cxn modelId="{A47A0661-E68E-4DC6-B52B-98F3AF61EE0B}" type="presParOf" srcId="{0E77F41D-5B64-40BA-B749-3B69D1D36AB4}" destId="{C9AA7AC5-DDE2-4694-A7EE-98C70D82C5D3}" srcOrd="14" destOrd="0" presId="urn:microsoft.com/office/officeart/2005/8/layout/default"/>
    <dgm:cxn modelId="{7B1B0E0C-69C7-4B44-8890-06194EF34C2E}" type="presParOf" srcId="{0E77F41D-5B64-40BA-B749-3B69D1D36AB4}" destId="{773A03F0-275C-4665-9A53-8DAE4D151FC5}" srcOrd="15" destOrd="0" presId="urn:microsoft.com/office/officeart/2005/8/layout/default"/>
    <dgm:cxn modelId="{69D8EE01-DD04-4A3E-9197-7AAB255853A2}" type="presParOf" srcId="{0E77F41D-5B64-40BA-B749-3B69D1D36AB4}" destId="{841BE391-AC7B-4810-B67C-2A8B2930ED3F}" srcOrd="16" destOrd="0" presId="urn:microsoft.com/office/officeart/2005/8/layout/default"/>
    <dgm:cxn modelId="{A67EE530-7D16-471C-B06D-4A7DB435FF1D}" type="presParOf" srcId="{0E77F41D-5B64-40BA-B749-3B69D1D36AB4}" destId="{618806B4-07ED-4B05-BE34-FF43D1D651AC}" srcOrd="17" destOrd="0" presId="urn:microsoft.com/office/officeart/2005/8/layout/default"/>
    <dgm:cxn modelId="{678F0445-34FD-4678-B8A3-E51EA1D33A45}" type="presParOf" srcId="{0E77F41D-5B64-40BA-B749-3B69D1D36AB4}" destId="{F4CA3CBC-B2B0-43F7-B48D-D7A1E3148517}" srcOrd="18" destOrd="0" presId="urn:microsoft.com/office/officeart/2005/8/layout/default"/>
    <dgm:cxn modelId="{5B4DA6F6-48C7-451E-836C-A49AFDE5A60D}" type="presParOf" srcId="{0E77F41D-5B64-40BA-B749-3B69D1D36AB4}" destId="{9EC303C3-5202-46F4-8F3E-12F60CABB694}" srcOrd="19" destOrd="0" presId="urn:microsoft.com/office/officeart/2005/8/layout/default"/>
    <dgm:cxn modelId="{D2D2831F-BB1F-405D-9C0B-F7A5C6870775}" type="presParOf" srcId="{0E77F41D-5B64-40BA-B749-3B69D1D36AB4}" destId="{849ADCBD-6073-40CF-BBB6-6063A512F650}" srcOrd="20" destOrd="0" presId="urn:microsoft.com/office/officeart/2005/8/layout/default"/>
    <dgm:cxn modelId="{B1BBA132-825E-4BE4-89D2-D46866881DE1}" type="presParOf" srcId="{0E77F41D-5B64-40BA-B749-3B69D1D36AB4}" destId="{A6873CF2-924C-41D9-BF61-8F9E28748AB1}" srcOrd="21" destOrd="0" presId="urn:microsoft.com/office/officeart/2005/8/layout/default"/>
    <dgm:cxn modelId="{28DECA7E-C6FC-46A8-A50E-0F057A3A9289}" type="presParOf" srcId="{0E77F41D-5B64-40BA-B749-3B69D1D36AB4}" destId="{057556B7-5DCE-4A1B-AFFE-BF1C2B57460B}" srcOrd="2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30103D-98A6-463B-BB06-C1C8F89CD4C2}" type="doc">
      <dgm:prSet loTypeId="urn:microsoft.com/office/officeart/2018/2/layout/IconCircleList" loCatId="icon" qsTypeId="urn:microsoft.com/office/officeart/2005/8/quickstyle/simple2" qsCatId="simple" csTypeId="urn:microsoft.com/office/officeart/2005/8/colors/colorful5" csCatId="colorful" phldr="1"/>
      <dgm:spPr/>
      <dgm:t>
        <a:bodyPr/>
        <a:lstStyle/>
        <a:p>
          <a:endParaRPr lang="en-US"/>
        </a:p>
      </dgm:t>
    </dgm:pt>
    <dgm:pt modelId="{907F0CDA-D3AC-4C3E-A23E-DA7D17D30172}">
      <dgm:prSet/>
      <dgm:spPr/>
      <dgm:t>
        <a:bodyPr/>
        <a:lstStyle/>
        <a:p>
          <a:pPr>
            <a:lnSpc>
              <a:spcPct val="100000"/>
            </a:lnSpc>
          </a:pPr>
          <a:r>
            <a:rPr lang="en-US"/>
            <a:t>How might we design a dashboard that simplifies investment tracking for casual users without overwhelming them with complex data?</a:t>
          </a:r>
        </a:p>
      </dgm:t>
    </dgm:pt>
    <dgm:pt modelId="{12FBAFB7-6181-45BB-8106-49DCD82762E4}" type="parTrans" cxnId="{51A815C4-0695-4DCF-8031-AF0E4B35CE46}">
      <dgm:prSet/>
      <dgm:spPr/>
      <dgm:t>
        <a:bodyPr/>
        <a:lstStyle/>
        <a:p>
          <a:endParaRPr lang="en-US"/>
        </a:p>
      </dgm:t>
    </dgm:pt>
    <dgm:pt modelId="{67DF4B8D-E2C9-424A-BB83-ED504F9D17FD}" type="sibTrans" cxnId="{51A815C4-0695-4DCF-8031-AF0E4B35CE46}">
      <dgm:prSet phldrT="1"/>
      <dgm:spPr/>
      <dgm:t>
        <a:bodyPr/>
        <a:lstStyle/>
        <a:p>
          <a:pPr>
            <a:lnSpc>
              <a:spcPct val="100000"/>
            </a:lnSpc>
          </a:pPr>
          <a:endParaRPr lang="en-US"/>
        </a:p>
      </dgm:t>
    </dgm:pt>
    <dgm:pt modelId="{CA85654A-FC60-4E65-A236-E8749FC9A726}">
      <dgm:prSet/>
      <dgm:spPr/>
      <dgm:t>
        <a:bodyPr/>
        <a:lstStyle/>
        <a:p>
          <a:pPr>
            <a:lnSpc>
              <a:spcPct val="100000"/>
            </a:lnSpc>
          </a:pPr>
          <a:r>
            <a:rPr lang="en-US"/>
            <a:t>How might we create an intuitive user experience that allows users with limited financial knowledge to easily understand and manage their investment portfolios?</a:t>
          </a:r>
        </a:p>
      </dgm:t>
    </dgm:pt>
    <dgm:pt modelId="{EE77DC4A-8400-435D-8315-2D94AFBA82FE}" type="parTrans" cxnId="{AA963261-982E-4C14-99BD-B0FD5D93F2CC}">
      <dgm:prSet/>
      <dgm:spPr/>
      <dgm:t>
        <a:bodyPr/>
        <a:lstStyle/>
        <a:p>
          <a:endParaRPr lang="en-US"/>
        </a:p>
      </dgm:t>
    </dgm:pt>
    <dgm:pt modelId="{D00527FF-8263-4803-BF25-2B1ECB3BA9F6}" type="sibTrans" cxnId="{AA963261-982E-4C14-99BD-B0FD5D93F2CC}">
      <dgm:prSet phldrT="2"/>
      <dgm:spPr/>
      <dgm:t>
        <a:bodyPr/>
        <a:lstStyle/>
        <a:p>
          <a:pPr>
            <a:lnSpc>
              <a:spcPct val="100000"/>
            </a:lnSpc>
          </a:pPr>
          <a:endParaRPr lang="en-US"/>
        </a:p>
      </dgm:t>
    </dgm:pt>
    <dgm:pt modelId="{2A9E7AC5-FD99-41BE-A008-3557AEC5AF63}">
      <dgm:prSet/>
      <dgm:spPr/>
      <dgm:t>
        <a:bodyPr/>
        <a:lstStyle/>
        <a:p>
          <a:pPr>
            <a:lnSpc>
              <a:spcPct val="100000"/>
            </a:lnSpc>
          </a:pPr>
          <a:r>
            <a:rPr lang="en-US"/>
            <a:t>How might we use visual aids like pie charts and graphs to help users quickly assess their investment performance and make informed decisions?</a:t>
          </a:r>
        </a:p>
      </dgm:t>
    </dgm:pt>
    <dgm:pt modelId="{A30E4893-AC62-4408-8AB1-F9CCC5E552A4}" type="parTrans" cxnId="{01B0DAD2-D101-4B29-A4CB-DDAE8C4A835B}">
      <dgm:prSet/>
      <dgm:spPr/>
      <dgm:t>
        <a:bodyPr/>
        <a:lstStyle/>
        <a:p>
          <a:endParaRPr lang="en-US"/>
        </a:p>
      </dgm:t>
    </dgm:pt>
    <dgm:pt modelId="{C3D1D401-B3BE-46B2-A5D5-24B9DD533DF0}" type="sibTrans" cxnId="{01B0DAD2-D101-4B29-A4CB-DDAE8C4A835B}">
      <dgm:prSet phldrT="3"/>
      <dgm:spPr/>
      <dgm:t>
        <a:bodyPr/>
        <a:lstStyle/>
        <a:p>
          <a:pPr>
            <a:lnSpc>
              <a:spcPct val="100000"/>
            </a:lnSpc>
          </a:pPr>
          <a:endParaRPr lang="en-US"/>
        </a:p>
      </dgm:t>
    </dgm:pt>
    <dgm:pt modelId="{3D1A9C49-653E-4D0B-AA31-0C9DA563CB28}">
      <dgm:prSet/>
      <dgm:spPr/>
      <dgm:t>
        <a:bodyPr/>
        <a:lstStyle/>
        <a:p>
          <a:pPr>
            <a:lnSpc>
              <a:spcPct val="100000"/>
            </a:lnSpc>
          </a:pPr>
          <a:r>
            <a:rPr lang="en-US"/>
            <a:t>How might we balance detailed financial insights with user-friendliness to ensure both novice and experienced investors can effectively track their portfolios?</a:t>
          </a:r>
        </a:p>
      </dgm:t>
    </dgm:pt>
    <dgm:pt modelId="{C2A2E8B2-CAC7-4752-8FFF-54407378672E}" type="parTrans" cxnId="{ED66327E-6904-4659-97FA-145356E0694A}">
      <dgm:prSet/>
      <dgm:spPr/>
      <dgm:t>
        <a:bodyPr/>
        <a:lstStyle/>
        <a:p>
          <a:endParaRPr lang="en-US"/>
        </a:p>
      </dgm:t>
    </dgm:pt>
    <dgm:pt modelId="{1B183B6A-DA4E-4D0F-A809-92B210CE0EFA}" type="sibTrans" cxnId="{ED66327E-6904-4659-97FA-145356E0694A}">
      <dgm:prSet phldrT="4"/>
      <dgm:spPr/>
      <dgm:t>
        <a:bodyPr/>
        <a:lstStyle/>
        <a:p>
          <a:pPr>
            <a:lnSpc>
              <a:spcPct val="100000"/>
            </a:lnSpc>
          </a:pPr>
          <a:endParaRPr lang="en-US"/>
        </a:p>
      </dgm:t>
    </dgm:pt>
    <dgm:pt modelId="{A0ACAA20-90C5-44D7-9AAD-4F20687C4E7B}">
      <dgm:prSet/>
      <dgm:spPr/>
      <dgm:t>
        <a:bodyPr/>
        <a:lstStyle/>
        <a:p>
          <a:pPr>
            <a:lnSpc>
              <a:spcPct val="100000"/>
            </a:lnSpc>
          </a:pPr>
          <a:r>
            <a:rPr lang="en-US"/>
            <a:t>How might we create a seamless mobile experience that provides comprehensive investment updates while remaining simple and intuitive?</a:t>
          </a:r>
        </a:p>
      </dgm:t>
    </dgm:pt>
    <dgm:pt modelId="{FF6BA7A5-6CA8-42E9-8EC7-D7F53860C346}" type="parTrans" cxnId="{49B9A65D-6867-48C1-8B21-C64974C27026}">
      <dgm:prSet/>
      <dgm:spPr/>
      <dgm:t>
        <a:bodyPr/>
        <a:lstStyle/>
        <a:p>
          <a:endParaRPr lang="en-US"/>
        </a:p>
      </dgm:t>
    </dgm:pt>
    <dgm:pt modelId="{FA7BA224-8D1A-4ED4-8B1A-976164C5F533}" type="sibTrans" cxnId="{49B9A65D-6867-48C1-8B21-C64974C27026}">
      <dgm:prSet phldrT="5"/>
      <dgm:spPr/>
      <dgm:t>
        <a:bodyPr/>
        <a:lstStyle/>
        <a:p>
          <a:pPr>
            <a:lnSpc>
              <a:spcPct val="100000"/>
            </a:lnSpc>
          </a:pPr>
          <a:endParaRPr lang="en-US"/>
        </a:p>
      </dgm:t>
    </dgm:pt>
    <dgm:pt modelId="{A63B4056-2541-44B7-9192-887F048E1D4F}">
      <dgm:prSet/>
      <dgm:spPr/>
      <dgm:t>
        <a:bodyPr/>
        <a:lstStyle/>
        <a:p>
          <a:pPr>
            <a:lnSpc>
              <a:spcPct val="100000"/>
            </a:lnSpc>
          </a:pPr>
          <a:r>
            <a:rPr lang="en-US"/>
            <a:t>How often is the investment data updated in the app? Can I trust this data?</a:t>
          </a:r>
        </a:p>
      </dgm:t>
    </dgm:pt>
    <dgm:pt modelId="{2EA352B4-6549-43A2-B801-AF64CB9D9E86}" type="parTrans" cxnId="{9F7D9F6D-4CE6-4654-8010-124A796552D6}">
      <dgm:prSet/>
      <dgm:spPr/>
      <dgm:t>
        <a:bodyPr/>
        <a:lstStyle/>
        <a:p>
          <a:endParaRPr lang="en-US"/>
        </a:p>
      </dgm:t>
    </dgm:pt>
    <dgm:pt modelId="{2EDD5706-47D1-4389-A579-9C60F42C7101}" type="sibTrans" cxnId="{9F7D9F6D-4CE6-4654-8010-124A796552D6}">
      <dgm:prSet phldrT="6"/>
      <dgm:spPr/>
      <dgm:t>
        <a:bodyPr/>
        <a:lstStyle/>
        <a:p>
          <a:endParaRPr lang="en-US"/>
        </a:p>
      </dgm:t>
    </dgm:pt>
    <dgm:pt modelId="{E102BCDD-35BF-4241-A678-3745608A5049}" type="pres">
      <dgm:prSet presAssocID="{2330103D-98A6-463B-BB06-C1C8F89CD4C2}" presName="root" presStyleCnt="0">
        <dgm:presLayoutVars>
          <dgm:dir/>
          <dgm:resizeHandles val="exact"/>
        </dgm:presLayoutVars>
      </dgm:prSet>
      <dgm:spPr/>
    </dgm:pt>
    <dgm:pt modelId="{A77D02B5-41FF-4B77-850A-1ADA6E58A349}" type="pres">
      <dgm:prSet presAssocID="{2330103D-98A6-463B-BB06-C1C8F89CD4C2}" presName="container" presStyleCnt="0">
        <dgm:presLayoutVars>
          <dgm:dir/>
          <dgm:resizeHandles val="exact"/>
        </dgm:presLayoutVars>
      </dgm:prSet>
      <dgm:spPr/>
    </dgm:pt>
    <dgm:pt modelId="{3601B7B4-EDF0-4DA9-88AC-A9F8012031A4}" type="pres">
      <dgm:prSet presAssocID="{907F0CDA-D3AC-4C3E-A23E-DA7D17D30172}" presName="compNode" presStyleCnt="0"/>
      <dgm:spPr/>
    </dgm:pt>
    <dgm:pt modelId="{CEB60846-F2B0-4AC6-A4E5-A64496D26CB8}" type="pres">
      <dgm:prSet presAssocID="{907F0CDA-D3AC-4C3E-A23E-DA7D17D30172}" presName="iconBgRect" presStyleLbl="bgShp" presStyleIdx="0" presStyleCnt="6"/>
      <dgm:spPr/>
    </dgm:pt>
    <dgm:pt modelId="{294E6141-DD04-407E-85DE-9E603410E9B2}" type="pres">
      <dgm:prSet presAssocID="{907F0CDA-D3AC-4C3E-A23E-DA7D17D3017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6B0FB703-68B7-4C9A-90EE-35941F740994}" type="pres">
      <dgm:prSet presAssocID="{907F0CDA-D3AC-4C3E-A23E-DA7D17D30172}" presName="spaceRect" presStyleCnt="0"/>
      <dgm:spPr/>
    </dgm:pt>
    <dgm:pt modelId="{A66EBAB8-934A-48BF-8B88-48D5C3AF6FA8}" type="pres">
      <dgm:prSet presAssocID="{907F0CDA-D3AC-4C3E-A23E-DA7D17D30172}" presName="textRect" presStyleLbl="revTx" presStyleIdx="0" presStyleCnt="6">
        <dgm:presLayoutVars>
          <dgm:chMax val="1"/>
          <dgm:chPref val="1"/>
        </dgm:presLayoutVars>
      </dgm:prSet>
      <dgm:spPr/>
    </dgm:pt>
    <dgm:pt modelId="{803CC525-1DDF-4820-A32D-37944E68A033}" type="pres">
      <dgm:prSet presAssocID="{67DF4B8D-E2C9-424A-BB83-ED504F9D17FD}" presName="sibTrans" presStyleLbl="sibTrans2D1" presStyleIdx="0" presStyleCnt="0"/>
      <dgm:spPr/>
    </dgm:pt>
    <dgm:pt modelId="{C1041B97-F419-4A3A-B1B3-8D20CB460DA5}" type="pres">
      <dgm:prSet presAssocID="{CA85654A-FC60-4E65-A236-E8749FC9A726}" presName="compNode" presStyleCnt="0"/>
      <dgm:spPr/>
    </dgm:pt>
    <dgm:pt modelId="{32A243FE-4348-45E4-9D14-F30937FF6F7B}" type="pres">
      <dgm:prSet presAssocID="{CA85654A-FC60-4E65-A236-E8749FC9A726}" presName="iconBgRect" presStyleLbl="bgShp" presStyleIdx="1" presStyleCnt="6"/>
      <dgm:spPr/>
    </dgm:pt>
    <dgm:pt modelId="{6AE11C79-5FE3-44F3-A0F1-68A77731B477}" type="pres">
      <dgm:prSet presAssocID="{CA85654A-FC60-4E65-A236-E8749FC9A72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331DC137-D902-4244-AEE3-416759F2BA40}" type="pres">
      <dgm:prSet presAssocID="{CA85654A-FC60-4E65-A236-E8749FC9A726}" presName="spaceRect" presStyleCnt="0"/>
      <dgm:spPr/>
    </dgm:pt>
    <dgm:pt modelId="{099D499D-E0B1-464C-A032-BFFD6936B20A}" type="pres">
      <dgm:prSet presAssocID="{CA85654A-FC60-4E65-A236-E8749FC9A726}" presName="textRect" presStyleLbl="revTx" presStyleIdx="1" presStyleCnt="6">
        <dgm:presLayoutVars>
          <dgm:chMax val="1"/>
          <dgm:chPref val="1"/>
        </dgm:presLayoutVars>
      </dgm:prSet>
      <dgm:spPr/>
    </dgm:pt>
    <dgm:pt modelId="{2F257587-6CFE-410B-9008-9B60B7F18AFA}" type="pres">
      <dgm:prSet presAssocID="{D00527FF-8263-4803-BF25-2B1ECB3BA9F6}" presName="sibTrans" presStyleLbl="sibTrans2D1" presStyleIdx="0" presStyleCnt="0"/>
      <dgm:spPr/>
    </dgm:pt>
    <dgm:pt modelId="{8A5289B4-375F-49B1-80FF-7ADBB10DA7B3}" type="pres">
      <dgm:prSet presAssocID="{2A9E7AC5-FD99-41BE-A008-3557AEC5AF63}" presName="compNode" presStyleCnt="0"/>
      <dgm:spPr/>
    </dgm:pt>
    <dgm:pt modelId="{9ADB688C-33E8-4EFD-95A5-A8811AF8A608}" type="pres">
      <dgm:prSet presAssocID="{2A9E7AC5-FD99-41BE-A008-3557AEC5AF63}" presName="iconBgRect" presStyleLbl="bgShp" presStyleIdx="2" presStyleCnt="6"/>
      <dgm:spPr/>
    </dgm:pt>
    <dgm:pt modelId="{91A39DB8-645C-4BCB-A9F2-BAA2A6CD20F3}" type="pres">
      <dgm:prSet presAssocID="{2A9E7AC5-FD99-41BE-A008-3557AEC5AF6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2615521D-C9AD-466E-A3CB-67E5DB1345BC}" type="pres">
      <dgm:prSet presAssocID="{2A9E7AC5-FD99-41BE-A008-3557AEC5AF63}" presName="spaceRect" presStyleCnt="0"/>
      <dgm:spPr/>
    </dgm:pt>
    <dgm:pt modelId="{75E5C852-ABE2-4D53-BD43-F6A9F9AB19E6}" type="pres">
      <dgm:prSet presAssocID="{2A9E7AC5-FD99-41BE-A008-3557AEC5AF63}" presName="textRect" presStyleLbl="revTx" presStyleIdx="2" presStyleCnt="6">
        <dgm:presLayoutVars>
          <dgm:chMax val="1"/>
          <dgm:chPref val="1"/>
        </dgm:presLayoutVars>
      </dgm:prSet>
      <dgm:spPr/>
    </dgm:pt>
    <dgm:pt modelId="{5D86E721-F84C-4177-B6DF-3BE6855B6EBD}" type="pres">
      <dgm:prSet presAssocID="{C3D1D401-B3BE-46B2-A5D5-24B9DD533DF0}" presName="sibTrans" presStyleLbl="sibTrans2D1" presStyleIdx="0" presStyleCnt="0"/>
      <dgm:spPr/>
    </dgm:pt>
    <dgm:pt modelId="{63013912-273D-4323-9A79-C93D7E914E0D}" type="pres">
      <dgm:prSet presAssocID="{3D1A9C49-653E-4D0B-AA31-0C9DA563CB28}" presName="compNode" presStyleCnt="0"/>
      <dgm:spPr/>
    </dgm:pt>
    <dgm:pt modelId="{C6AD56A9-7B1B-44B3-98CC-58A66D081BB1}" type="pres">
      <dgm:prSet presAssocID="{3D1A9C49-653E-4D0B-AA31-0C9DA563CB28}" presName="iconBgRect" presStyleLbl="bgShp" presStyleIdx="3" presStyleCnt="6"/>
      <dgm:spPr/>
    </dgm:pt>
    <dgm:pt modelId="{91C5BF3E-2FCE-4812-9506-8D831578FEB2}" type="pres">
      <dgm:prSet presAssocID="{3D1A9C49-653E-4D0B-AA31-0C9DA563CB28}"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Handshake"/>
        </a:ext>
      </dgm:extLst>
    </dgm:pt>
    <dgm:pt modelId="{01C48491-A2CB-4770-AA2D-B24AA881117E}" type="pres">
      <dgm:prSet presAssocID="{3D1A9C49-653E-4D0B-AA31-0C9DA563CB28}" presName="spaceRect" presStyleCnt="0"/>
      <dgm:spPr/>
    </dgm:pt>
    <dgm:pt modelId="{2AD89CCD-6137-4DE1-A294-981984D5FC65}" type="pres">
      <dgm:prSet presAssocID="{3D1A9C49-653E-4D0B-AA31-0C9DA563CB28}" presName="textRect" presStyleLbl="revTx" presStyleIdx="3" presStyleCnt="6">
        <dgm:presLayoutVars>
          <dgm:chMax val="1"/>
          <dgm:chPref val="1"/>
        </dgm:presLayoutVars>
      </dgm:prSet>
      <dgm:spPr/>
    </dgm:pt>
    <dgm:pt modelId="{6B2BF3B4-ACF6-46E5-AF0F-B9736E08AC80}" type="pres">
      <dgm:prSet presAssocID="{1B183B6A-DA4E-4D0F-A809-92B210CE0EFA}" presName="sibTrans" presStyleLbl="sibTrans2D1" presStyleIdx="0" presStyleCnt="0"/>
      <dgm:spPr/>
    </dgm:pt>
    <dgm:pt modelId="{805B882E-428A-4DED-9EBA-451858CA8B35}" type="pres">
      <dgm:prSet presAssocID="{A0ACAA20-90C5-44D7-9AAD-4F20687C4E7B}" presName="compNode" presStyleCnt="0"/>
      <dgm:spPr/>
    </dgm:pt>
    <dgm:pt modelId="{2BA41976-8B95-4D60-B23F-03D911C42884}" type="pres">
      <dgm:prSet presAssocID="{A0ACAA20-90C5-44D7-9AAD-4F20687C4E7B}" presName="iconBgRect" presStyleLbl="bgShp" presStyleIdx="4" presStyleCnt="6"/>
      <dgm:spPr/>
    </dgm:pt>
    <dgm:pt modelId="{CDD0C3CA-3620-4ED9-BDE2-826266957F36}" type="pres">
      <dgm:prSet presAssocID="{A0ACAA20-90C5-44D7-9AAD-4F20687C4E7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mart Phone"/>
        </a:ext>
      </dgm:extLst>
    </dgm:pt>
    <dgm:pt modelId="{9D44F9A8-3F14-485F-9330-07FCBD471DA2}" type="pres">
      <dgm:prSet presAssocID="{A0ACAA20-90C5-44D7-9AAD-4F20687C4E7B}" presName="spaceRect" presStyleCnt="0"/>
      <dgm:spPr/>
    </dgm:pt>
    <dgm:pt modelId="{2161B54E-532A-487B-A4B9-082CB70C17C6}" type="pres">
      <dgm:prSet presAssocID="{A0ACAA20-90C5-44D7-9AAD-4F20687C4E7B}" presName="textRect" presStyleLbl="revTx" presStyleIdx="4" presStyleCnt="6">
        <dgm:presLayoutVars>
          <dgm:chMax val="1"/>
          <dgm:chPref val="1"/>
        </dgm:presLayoutVars>
      </dgm:prSet>
      <dgm:spPr/>
    </dgm:pt>
    <dgm:pt modelId="{82E0DB3D-5CA4-431B-B5AC-31D3026DA31B}" type="pres">
      <dgm:prSet presAssocID="{FA7BA224-8D1A-4ED4-8B1A-976164C5F533}" presName="sibTrans" presStyleLbl="sibTrans2D1" presStyleIdx="0" presStyleCnt="0"/>
      <dgm:spPr/>
    </dgm:pt>
    <dgm:pt modelId="{870DA8F7-200A-4464-B960-E2A9472741AC}" type="pres">
      <dgm:prSet presAssocID="{A63B4056-2541-44B7-9192-887F048E1D4F}" presName="compNode" presStyleCnt="0"/>
      <dgm:spPr/>
    </dgm:pt>
    <dgm:pt modelId="{2DBE1931-4410-439A-A103-E3AAD7500FA6}" type="pres">
      <dgm:prSet presAssocID="{A63B4056-2541-44B7-9192-887F048E1D4F}" presName="iconBgRect" presStyleLbl="bgShp" presStyleIdx="5" presStyleCnt="6"/>
      <dgm:spPr/>
    </dgm:pt>
    <dgm:pt modelId="{13E08714-3D3A-4064-B8ED-98B9FE5B3582}" type="pres">
      <dgm:prSet presAssocID="{A63B4056-2541-44B7-9192-887F048E1D4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Processor"/>
        </a:ext>
      </dgm:extLst>
    </dgm:pt>
    <dgm:pt modelId="{84AEA090-170C-4E69-A09C-3AAB1B8167C2}" type="pres">
      <dgm:prSet presAssocID="{A63B4056-2541-44B7-9192-887F048E1D4F}" presName="spaceRect" presStyleCnt="0"/>
      <dgm:spPr/>
    </dgm:pt>
    <dgm:pt modelId="{773D5FB3-ECEE-4C13-8960-BB079A2085A2}" type="pres">
      <dgm:prSet presAssocID="{A63B4056-2541-44B7-9192-887F048E1D4F}" presName="textRect" presStyleLbl="revTx" presStyleIdx="5" presStyleCnt="6">
        <dgm:presLayoutVars>
          <dgm:chMax val="1"/>
          <dgm:chPref val="1"/>
        </dgm:presLayoutVars>
      </dgm:prSet>
      <dgm:spPr/>
    </dgm:pt>
  </dgm:ptLst>
  <dgm:cxnLst>
    <dgm:cxn modelId="{5923ED11-B0C8-4F2A-B6E0-D592939E08B8}" type="presOf" srcId="{3D1A9C49-653E-4D0B-AA31-0C9DA563CB28}" destId="{2AD89CCD-6137-4DE1-A294-981984D5FC65}" srcOrd="0" destOrd="0" presId="urn:microsoft.com/office/officeart/2018/2/layout/IconCircleList"/>
    <dgm:cxn modelId="{ED57BD2D-80A1-4F6D-9E39-F9975C45E55A}" type="presOf" srcId="{2330103D-98A6-463B-BB06-C1C8F89CD4C2}" destId="{E102BCDD-35BF-4241-A678-3745608A5049}" srcOrd="0" destOrd="0" presId="urn:microsoft.com/office/officeart/2018/2/layout/IconCircleList"/>
    <dgm:cxn modelId="{9AD71B3C-2901-41EC-97B5-4E6EB14BCCB1}" type="presOf" srcId="{67DF4B8D-E2C9-424A-BB83-ED504F9D17FD}" destId="{803CC525-1DDF-4820-A32D-37944E68A033}" srcOrd="0" destOrd="0" presId="urn:microsoft.com/office/officeart/2018/2/layout/IconCircleList"/>
    <dgm:cxn modelId="{49B9A65D-6867-48C1-8B21-C64974C27026}" srcId="{2330103D-98A6-463B-BB06-C1C8F89CD4C2}" destId="{A0ACAA20-90C5-44D7-9AAD-4F20687C4E7B}" srcOrd="4" destOrd="0" parTransId="{FF6BA7A5-6CA8-42E9-8EC7-D7F53860C346}" sibTransId="{FA7BA224-8D1A-4ED4-8B1A-976164C5F533}"/>
    <dgm:cxn modelId="{CF1F9B60-B132-4F58-9B33-122164DD038C}" type="presOf" srcId="{2A9E7AC5-FD99-41BE-A008-3557AEC5AF63}" destId="{75E5C852-ABE2-4D53-BD43-F6A9F9AB19E6}" srcOrd="0" destOrd="0" presId="urn:microsoft.com/office/officeart/2018/2/layout/IconCircleList"/>
    <dgm:cxn modelId="{AA963261-982E-4C14-99BD-B0FD5D93F2CC}" srcId="{2330103D-98A6-463B-BB06-C1C8F89CD4C2}" destId="{CA85654A-FC60-4E65-A236-E8749FC9A726}" srcOrd="1" destOrd="0" parTransId="{EE77DC4A-8400-435D-8315-2D94AFBA82FE}" sibTransId="{D00527FF-8263-4803-BF25-2B1ECB3BA9F6}"/>
    <dgm:cxn modelId="{29916A61-3820-4E7F-A4FF-D83DD8889D3E}" type="presOf" srcId="{1B183B6A-DA4E-4D0F-A809-92B210CE0EFA}" destId="{6B2BF3B4-ACF6-46E5-AF0F-B9736E08AC80}" srcOrd="0" destOrd="0" presId="urn:microsoft.com/office/officeart/2018/2/layout/IconCircleList"/>
    <dgm:cxn modelId="{9F7D9F6D-4CE6-4654-8010-124A796552D6}" srcId="{2330103D-98A6-463B-BB06-C1C8F89CD4C2}" destId="{A63B4056-2541-44B7-9192-887F048E1D4F}" srcOrd="5" destOrd="0" parTransId="{2EA352B4-6549-43A2-B801-AF64CB9D9E86}" sibTransId="{2EDD5706-47D1-4389-A579-9C60F42C7101}"/>
    <dgm:cxn modelId="{ED66327E-6904-4659-97FA-145356E0694A}" srcId="{2330103D-98A6-463B-BB06-C1C8F89CD4C2}" destId="{3D1A9C49-653E-4D0B-AA31-0C9DA563CB28}" srcOrd="3" destOrd="0" parTransId="{C2A2E8B2-CAC7-4752-8FFF-54407378672E}" sibTransId="{1B183B6A-DA4E-4D0F-A809-92B210CE0EFA}"/>
    <dgm:cxn modelId="{C3B1E08A-74E0-4AF3-B43D-B25C38080E95}" type="presOf" srcId="{CA85654A-FC60-4E65-A236-E8749FC9A726}" destId="{099D499D-E0B1-464C-A032-BFFD6936B20A}" srcOrd="0" destOrd="0" presId="urn:microsoft.com/office/officeart/2018/2/layout/IconCircleList"/>
    <dgm:cxn modelId="{178DB08B-6369-44B0-A780-52503857694A}" type="presOf" srcId="{FA7BA224-8D1A-4ED4-8B1A-976164C5F533}" destId="{82E0DB3D-5CA4-431B-B5AC-31D3026DA31B}" srcOrd="0" destOrd="0" presId="urn:microsoft.com/office/officeart/2018/2/layout/IconCircleList"/>
    <dgm:cxn modelId="{0B39FDAB-F195-4594-BD71-791AA5BF0CC1}" type="presOf" srcId="{A63B4056-2541-44B7-9192-887F048E1D4F}" destId="{773D5FB3-ECEE-4C13-8960-BB079A2085A2}" srcOrd="0" destOrd="0" presId="urn:microsoft.com/office/officeart/2018/2/layout/IconCircleList"/>
    <dgm:cxn modelId="{582054BF-B201-4E70-B81B-D458283D03EF}" type="presOf" srcId="{907F0CDA-D3AC-4C3E-A23E-DA7D17D30172}" destId="{A66EBAB8-934A-48BF-8B88-48D5C3AF6FA8}" srcOrd="0" destOrd="0" presId="urn:microsoft.com/office/officeart/2018/2/layout/IconCircleList"/>
    <dgm:cxn modelId="{51A815C4-0695-4DCF-8031-AF0E4B35CE46}" srcId="{2330103D-98A6-463B-BB06-C1C8F89CD4C2}" destId="{907F0CDA-D3AC-4C3E-A23E-DA7D17D30172}" srcOrd="0" destOrd="0" parTransId="{12FBAFB7-6181-45BB-8106-49DCD82762E4}" sibTransId="{67DF4B8D-E2C9-424A-BB83-ED504F9D17FD}"/>
    <dgm:cxn modelId="{01B0DAD2-D101-4B29-A4CB-DDAE8C4A835B}" srcId="{2330103D-98A6-463B-BB06-C1C8F89CD4C2}" destId="{2A9E7AC5-FD99-41BE-A008-3557AEC5AF63}" srcOrd="2" destOrd="0" parTransId="{A30E4893-AC62-4408-8AB1-F9CCC5E552A4}" sibTransId="{C3D1D401-B3BE-46B2-A5D5-24B9DD533DF0}"/>
    <dgm:cxn modelId="{407D2DD8-1001-4C69-9D87-0EB68E1D07DE}" type="presOf" srcId="{A0ACAA20-90C5-44D7-9AAD-4F20687C4E7B}" destId="{2161B54E-532A-487B-A4B9-082CB70C17C6}" srcOrd="0" destOrd="0" presId="urn:microsoft.com/office/officeart/2018/2/layout/IconCircleList"/>
    <dgm:cxn modelId="{C80A5EFD-0560-4EB4-97C9-4EA4D6B232BA}" type="presOf" srcId="{D00527FF-8263-4803-BF25-2B1ECB3BA9F6}" destId="{2F257587-6CFE-410B-9008-9B60B7F18AFA}" srcOrd="0" destOrd="0" presId="urn:microsoft.com/office/officeart/2018/2/layout/IconCircleList"/>
    <dgm:cxn modelId="{8A1A4EFF-39A0-4DD5-B04F-71A16FEE7E57}" type="presOf" srcId="{C3D1D401-B3BE-46B2-A5D5-24B9DD533DF0}" destId="{5D86E721-F84C-4177-B6DF-3BE6855B6EBD}" srcOrd="0" destOrd="0" presId="urn:microsoft.com/office/officeart/2018/2/layout/IconCircleList"/>
    <dgm:cxn modelId="{0777A1FE-FFF4-4D7E-A04F-44C9893CD26B}" type="presParOf" srcId="{E102BCDD-35BF-4241-A678-3745608A5049}" destId="{A77D02B5-41FF-4B77-850A-1ADA6E58A349}" srcOrd="0" destOrd="0" presId="urn:microsoft.com/office/officeart/2018/2/layout/IconCircleList"/>
    <dgm:cxn modelId="{76B3C808-158A-40E6-AA82-135156C3D1EB}" type="presParOf" srcId="{A77D02B5-41FF-4B77-850A-1ADA6E58A349}" destId="{3601B7B4-EDF0-4DA9-88AC-A9F8012031A4}" srcOrd="0" destOrd="0" presId="urn:microsoft.com/office/officeart/2018/2/layout/IconCircleList"/>
    <dgm:cxn modelId="{536A725E-9A3F-4F06-9553-4DBA3F948DE2}" type="presParOf" srcId="{3601B7B4-EDF0-4DA9-88AC-A9F8012031A4}" destId="{CEB60846-F2B0-4AC6-A4E5-A64496D26CB8}" srcOrd="0" destOrd="0" presId="urn:microsoft.com/office/officeart/2018/2/layout/IconCircleList"/>
    <dgm:cxn modelId="{7D42F78A-5060-47B7-830D-13999AF8D254}" type="presParOf" srcId="{3601B7B4-EDF0-4DA9-88AC-A9F8012031A4}" destId="{294E6141-DD04-407E-85DE-9E603410E9B2}" srcOrd="1" destOrd="0" presId="urn:microsoft.com/office/officeart/2018/2/layout/IconCircleList"/>
    <dgm:cxn modelId="{F5FF7E9B-7109-4D42-BEEA-06A52D399661}" type="presParOf" srcId="{3601B7B4-EDF0-4DA9-88AC-A9F8012031A4}" destId="{6B0FB703-68B7-4C9A-90EE-35941F740994}" srcOrd="2" destOrd="0" presId="urn:microsoft.com/office/officeart/2018/2/layout/IconCircleList"/>
    <dgm:cxn modelId="{7996F460-0A8A-472B-8726-551A833EAEE3}" type="presParOf" srcId="{3601B7B4-EDF0-4DA9-88AC-A9F8012031A4}" destId="{A66EBAB8-934A-48BF-8B88-48D5C3AF6FA8}" srcOrd="3" destOrd="0" presId="urn:microsoft.com/office/officeart/2018/2/layout/IconCircleList"/>
    <dgm:cxn modelId="{C3564476-D72A-4730-9F56-DEFC98F31C84}" type="presParOf" srcId="{A77D02B5-41FF-4B77-850A-1ADA6E58A349}" destId="{803CC525-1DDF-4820-A32D-37944E68A033}" srcOrd="1" destOrd="0" presId="urn:microsoft.com/office/officeart/2018/2/layout/IconCircleList"/>
    <dgm:cxn modelId="{7F18E720-DF46-4CE0-828F-295DC00DA169}" type="presParOf" srcId="{A77D02B5-41FF-4B77-850A-1ADA6E58A349}" destId="{C1041B97-F419-4A3A-B1B3-8D20CB460DA5}" srcOrd="2" destOrd="0" presId="urn:microsoft.com/office/officeart/2018/2/layout/IconCircleList"/>
    <dgm:cxn modelId="{AE986F93-D540-4815-8A3A-D4FF5153B38A}" type="presParOf" srcId="{C1041B97-F419-4A3A-B1B3-8D20CB460DA5}" destId="{32A243FE-4348-45E4-9D14-F30937FF6F7B}" srcOrd="0" destOrd="0" presId="urn:microsoft.com/office/officeart/2018/2/layout/IconCircleList"/>
    <dgm:cxn modelId="{1B789186-1261-4148-BFEA-AFBB6D7EFA59}" type="presParOf" srcId="{C1041B97-F419-4A3A-B1B3-8D20CB460DA5}" destId="{6AE11C79-5FE3-44F3-A0F1-68A77731B477}" srcOrd="1" destOrd="0" presId="urn:microsoft.com/office/officeart/2018/2/layout/IconCircleList"/>
    <dgm:cxn modelId="{845E42C6-DA7E-4400-881B-19882B49EA35}" type="presParOf" srcId="{C1041B97-F419-4A3A-B1B3-8D20CB460DA5}" destId="{331DC137-D902-4244-AEE3-416759F2BA40}" srcOrd="2" destOrd="0" presId="urn:microsoft.com/office/officeart/2018/2/layout/IconCircleList"/>
    <dgm:cxn modelId="{91ADB6B7-998A-4378-BC84-A4AFEDA72A22}" type="presParOf" srcId="{C1041B97-F419-4A3A-B1B3-8D20CB460DA5}" destId="{099D499D-E0B1-464C-A032-BFFD6936B20A}" srcOrd="3" destOrd="0" presId="urn:microsoft.com/office/officeart/2018/2/layout/IconCircleList"/>
    <dgm:cxn modelId="{B326888A-8387-4657-B7F3-ECF0D3D47CBA}" type="presParOf" srcId="{A77D02B5-41FF-4B77-850A-1ADA6E58A349}" destId="{2F257587-6CFE-410B-9008-9B60B7F18AFA}" srcOrd="3" destOrd="0" presId="urn:microsoft.com/office/officeart/2018/2/layout/IconCircleList"/>
    <dgm:cxn modelId="{2CF58686-D9F5-4BA1-B55D-7FF5B08C30A5}" type="presParOf" srcId="{A77D02B5-41FF-4B77-850A-1ADA6E58A349}" destId="{8A5289B4-375F-49B1-80FF-7ADBB10DA7B3}" srcOrd="4" destOrd="0" presId="urn:microsoft.com/office/officeart/2018/2/layout/IconCircleList"/>
    <dgm:cxn modelId="{57D9E333-3F7F-4E0C-95C7-59376B8F7B88}" type="presParOf" srcId="{8A5289B4-375F-49B1-80FF-7ADBB10DA7B3}" destId="{9ADB688C-33E8-4EFD-95A5-A8811AF8A608}" srcOrd="0" destOrd="0" presId="urn:microsoft.com/office/officeart/2018/2/layout/IconCircleList"/>
    <dgm:cxn modelId="{582D4270-BD2B-4E2E-B759-07054B91C0F8}" type="presParOf" srcId="{8A5289B4-375F-49B1-80FF-7ADBB10DA7B3}" destId="{91A39DB8-645C-4BCB-A9F2-BAA2A6CD20F3}" srcOrd="1" destOrd="0" presId="urn:microsoft.com/office/officeart/2018/2/layout/IconCircleList"/>
    <dgm:cxn modelId="{21D713EB-9A37-4E49-B7C2-CBDA7417601E}" type="presParOf" srcId="{8A5289B4-375F-49B1-80FF-7ADBB10DA7B3}" destId="{2615521D-C9AD-466E-A3CB-67E5DB1345BC}" srcOrd="2" destOrd="0" presId="urn:microsoft.com/office/officeart/2018/2/layout/IconCircleList"/>
    <dgm:cxn modelId="{C27202B4-F82C-466F-B3F5-0C725218B1D0}" type="presParOf" srcId="{8A5289B4-375F-49B1-80FF-7ADBB10DA7B3}" destId="{75E5C852-ABE2-4D53-BD43-F6A9F9AB19E6}" srcOrd="3" destOrd="0" presId="urn:microsoft.com/office/officeart/2018/2/layout/IconCircleList"/>
    <dgm:cxn modelId="{17CA9EF3-491F-4ADD-858D-7D5FFE4D7018}" type="presParOf" srcId="{A77D02B5-41FF-4B77-850A-1ADA6E58A349}" destId="{5D86E721-F84C-4177-B6DF-3BE6855B6EBD}" srcOrd="5" destOrd="0" presId="urn:microsoft.com/office/officeart/2018/2/layout/IconCircleList"/>
    <dgm:cxn modelId="{796F5E63-9C31-46C7-9365-30FD5314E508}" type="presParOf" srcId="{A77D02B5-41FF-4B77-850A-1ADA6E58A349}" destId="{63013912-273D-4323-9A79-C93D7E914E0D}" srcOrd="6" destOrd="0" presId="urn:microsoft.com/office/officeart/2018/2/layout/IconCircleList"/>
    <dgm:cxn modelId="{D4083C31-9DAB-4BBB-A422-6D45C56BCA17}" type="presParOf" srcId="{63013912-273D-4323-9A79-C93D7E914E0D}" destId="{C6AD56A9-7B1B-44B3-98CC-58A66D081BB1}" srcOrd="0" destOrd="0" presId="urn:microsoft.com/office/officeart/2018/2/layout/IconCircleList"/>
    <dgm:cxn modelId="{E6F41A3B-F1D5-42D8-B2E1-A637E53E00F7}" type="presParOf" srcId="{63013912-273D-4323-9A79-C93D7E914E0D}" destId="{91C5BF3E-2FCE-4812-9506-8D831578FEB2}" srcOrd="1" destOrd="0" presId="urn:microsoft.com/office/officeart/2018/2/layout/IconCircleList"/>
    <dgm:cxn modelId="{5168F82E-EA18-4CDD-9FB9-278042AA593B}" type="presParOf" srcId="{63013912-273D-4323-9A79-C93D7E914E0D}" destId="{01C48491-A2CB-4770-AA2D-B24AA881117E}" srcOrd="2" destOrd="0" presId="urn:microsoft.com/office/officeart/2018/2/layout/IconCircleList"/>
    <dgm:cxn modelId="{6BF54CC9-5F3E-4CC4-B077-A5CF85C5240E}" type="presParOf" srcId="{63013912-273D-4323-9A79-C93D7E914E0D}" destId="{2AD89CCD-6137-4DE1-A294-981984D5FC65}" srcOrd="3" destOrd="0" presId="urn:microsoft.com/office/officeart/2018/2/layout/IconCircleList"/>
    <dgm:cxn modelId="{3DADCE4E-EFEC-47A6-93D4-1EDFBFCC1A52}" type="presParOf" srcId="{A77D02B5-41FF-4B77-850A-1ADA6E58A349}" destId="{6B2BF3B4-ACF6-46E5-AF0F-B9736E08AC80}" srcOrd="7" destOrd="0" presId="urn:microsoft.com/office/officeart/2018/2/layout/IconCircleList"/>
    <dgm:cxn modelId="{55DB57F3-F6E2-4B04-9D1B-A44D0DCD5A52}" type="presParOf" srcId="{A77D02B5-41FF-4B77-850A-1ADA6E58A349}" destId="{805B882E-428A-4DED-9EBA-451858CA8B35}" srcOrd="8" destOrd="0" presId="urn:microsoft.com/office/officeart/2018/2/layout/IconCircleList"/>
    <dgm:cxn modelId="{6138197F-5EBD-4611-900E-735F0D9534B4}" type="presParOf" srcId="{805B882E-428A-4DED-9EBA-451858CA8B35}" destId="{2BA41976-8B95-4D60-B23F-03D911C42884}" srcOrd="0" destOrd="0" presId="urn:microsoft.com/office/officeart/2018/2/layout/IconCircleList"/>
    <dgm:cxn modelId="{81169B2E-68AB-4994-8BEA-4B03789D5F26}" type="presParOf" srcId="{805B882E-428A-4DED-9EBA-451858CA8B35}" destId="{CDD0C3CA-3620-4ED9-BDE2-826266957F36}" srcOrd="1" destOrd="0" presId="urn:microsoft.com/office/officeart/2018/2/layout/IconCircleList"/>
    <dgm:cxn modelId="{19CBC247-FBB9-45BA-B28E-241E1AA309D2}" type="presParOf" srcId="{805B882E-428A-4DED-9EBA-451858CA8B35}" destId="{9D44F9A8-3F14-485F-9330-07FCBD471DA2}" srcOrd="2" destOrd="0" presId="urn:microsoft.com/office/officeart/2018/2/layout/IconCircleList"/>
    <dgm:cxn modelId="{D99FF48B-1913-4ABD-950F-25475AC5BD7D}" type="presParOf" srcId="{805B882E-428A-4DED-9EBA-451858CA8B35}" destId="{2161B54E-532A-487B-A4B9-082CB70C17C6}" srcOrd="3" destOrd="0" presId="urn:microsoft.com/office/officeart/2018/2/layout/IconCircleList"/>
    <dgm:cxn modelId="{775F3CD0-5496-4CDB-A3C9-D3BF46D6BA5F}" type="presParOf" srcId="{A77D02B5-41FF-4B77-850A-1ADA6E58A349}" destId="{82E0DB3D-5CA4-431B-B5AC-31D3026DA31B}" srcOrd="9" destOrd="0" presId="urn:microsoft.com/office/officeart/2018/2/layout/IconCircleList"/>
    <dgm:cxn modelId="{AFE59182-0702-4265-84F3-E6F565ED4A9B}" type="presParOf" srcId="{A77D02B5-41FF-4B77-850A-1ADA6E58A349}" destId="{870DA8F7-200A-4464-B960-E2A9472741AC}" srcOrd="10" destOrd="0" presId="urn:microsoft.com/office/officeart/2018/2/layout/IconCircleList"/>
    <dgm:cxn modelId="{4FE5DE24-735F-4C3A-9445-F82F396ADFD1}" type="presParOf" srcId="{870DA8F7-200A-4464-B960-E2A9472741AC}" destId="{2DBE1931-4410-439A-A103-E3AAD7500FA6}" srcOrd="0" destOrd="0" presId="urn:microsoft.com/office/officeart/2018/2/layout/IconCircleList"/>
    <dgm:cxn modelId="{A52E5A61-0B97-40AC-990C-84EBF29BCB50}" type="presParOf" srcId="{870DA8F7-200A-4464-B960-E2A9472741AC}" destId="{13E08714-3D3A-4064-B8ED-98B9FE5B3582}" srcOrd="1" destOrd="0" presId="urn:microsoft.com/office/officeart/2018/2/layout/IconCircleList"/>
    <dgm:cxn modelId="{6765C248-F09C-4002-99E0-86EDD909BCD4}" type="presParOf" srcId="{870DA8F7-200A-4464-B960-E2A9472741AC}" destId="{84AEA090-170C-4E69-A09C-3AAB1B8167C2}" srcOrd="2" destOrd="0" presId="urn:microsoft.com/office/officeart/2018/2/layout/IconCircleList"/>
    <dgm:cxn modelId="{97599FA4-3B27-469F-8322-0F989EDEFA3F}" type="presParOf" srcId="{870DA8F7-200A-4464-B960-E2A9472741AC}" destId="{773D5FB3-ECEE-4C13-8960-BB079A2085A2}"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66FE49C-78BB-4849-8B68-DDF7C5CD0A6F}"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BC9ED99-24AA-44E3-85B0-FACC7373E9DD}">
      <dgm:prSet/>
      <dgm:spPr/>
      <dgm:t>
        <a:bodyPr/>
        <a:lstStyle/>
        <a:p>
          <a:pPr>
            <a:lnSpc>
              <a:spcPct val="100000"/>
            </a:lnSpc>
          </a:pPr>
          <a:r>
            <a:rPr lang="en-US" b="1" dirty="0"/>
            <a:t>AI-Powered Investment Recommendations</a:t>
          </a:r>
          <a:r>
            <a:rPr lang="en-US" dirty="0"/>
            <a:t>: The dashboard offers AI-driven insights based on market trends and portfolios performance, suggesting rebalancing strategies or new investment opportunities.</a:t>
          </a:r>
        </a:p>
      </dgm:t>
    </dgm:pt>
    <dgm:pt modelId="{1604BC74-ADC5-4DCA-85BC-AEC0BE8B55B4}" type="parTrans" cxnId="{20262E65-0FF2-429B-85F6-294BE659EA9D}">
      <dgm:prSet/>
      <dgm:spPr/>
      <dgm:t>
        <a:bodyPr/>
        <a:lstStyle/>
        <a:p>
          <a:endParaRPr lang="en-US"/>
        </a:p>
      </dgm:t>
    </dgm:pt>
    <dgm:pt modelId="{ABF2965B-C56F-4F70-957D-8D3BBAEBFC5C}" type="sibTrans" cxnId="{20262E65-0FF2-429B-85F6-294BE659EA9D}">
      <dgm:prSet/>
      <dgm:spPr/>
      <dgm:t>
        <a:bodyPr/>
        <a:lstStyle/>
        <a:p>
          <a:pPr>
            <a:lnSpc>
              <a:spcPct val="100000"/>
            </a:lnSpc>
          </a:pPr>
          <a:endParaRPr lang="en-US"/>
        </a:p>
      </dgm:t>
    </dgm:pt>
    <dgm:pt modelId="{FDC1ACA9-1FCE-4B99-853D-107B2CB297B4}">
      <dgm:prSet/>
      <dgm:spPr/>
      <dgm:t>
        <a:bodyPr/>
        <a:lstStyle/>
        <a:p>
          <a:pPr>
            <a:lnSpc>
              <a:spcPct val="100000"/>
            </a:lnSpc>
          </a:pPr>
          <a:r>
            <a:rPr lang="en-US" b="1" dirty="0"/>
            <a:t>Voice Command Integration</a:t>
          </a:r>
          <a:r>
            <a:rPr lang="en-US" dirty="0"/>
            <a:t>: Allow users to use voice commands for tasks like checking portfolio balance, setting up alerts, or getting detailed insights on specific investments.</a:t>
          </a:r>
        </a:p>
      </dgm:t>
    </dgm:pt>
    <dgm:pt modelId="{41FB22E2-2838-45E0-ADA6-D7A2321D2FB0}" type="parTrans" cxnId="{6DDDC85A-9607-4CB5-8E43-782B41EAB87D}">
      <dgm:prSet/>
      <dgm:spPr/>
      <dgm:t>
        <a:bodyPr/>
        <a:lstStyle/>
        <a:p>
          <a:endParaRPr lang="en-US"/>
        </a:p>
      </dgm:t>
    </dgm:pt>
    <dgm:pt modelId="{589611D5-E209-4E47-A2CE-2BD933892B71}" type="sibTrans" cxnId="{6DDDC85A-9607-4CB5-8E43-782B41EAB87D}">
      <dgm:prSet/>
      <dgm:spPr/>
      <dgm:t>
        <a:bodyPr/>
        <a:lstStyle/>
        <a:p>
          <a:pPr>
            <a:lnSpc>
              <a:spcPct val="100000"/>
            </a:lnSpc>
          </a:pPr>
          <a:endParaRPr lang="en-US"/>
        </a:p>
      </dgm:t>
    </dgm:pt>
    <dgm:pt modelId="{F497BF6B-B774-4F88-ACC1-146597B243DB}">
      <dgm:prSet/>
      <dgm:spPr/>
      <dgm:t>
        <a:bodyPr/>
        <a:lstStyle/>
        <a:p>
          <a:pPr>
            <a:lnSpc>
              <a:spcPct val="100000"/>
            </a:lnSpc>
          </a:pPr>
          <a:r>
            <a:rPr lang="en-US" b="1" dirty="0"/>
            <a:t>Risk Profile Tracker</a:t>
          </a:r>
          <a:r>
            <a:rPr lang="en-US" dirty="0"/>
            <a:t>: AI tool that continuously monitors the portfolios risk level, sending alerts if it deviates from your chosen risk profile and offering suggestions for mitigation.</a:t>
          </a:r>
        </a:p>
      </dgm:t>
    </dgm:pt>
    <dgm:pt modelId="{9055E263-B51D-46C5-8F94-70527081B709}" type="parTrans" cxnId="{B88299DB-8641-45E8-91FD-AA9600916053}">
      <dgm:prSet/>
      <dgm:spPr/>
      <dgm:t>
        <a:bodyPr/>
        <a:lstStyle/>
        <a:p>
          <a:endParaRPr lang="en-US"/>
        </a:p>
      </dgm:t>
    </dgm:pt>
    <dgm:pt modelId="{305DD726-2815-4594-9EA0-CBE3514A021C}" type="sibTrans" cxnId="{B88299DB-8641-45E8-91FD-AA9600916053}">
      <dgm:prSet/>
      <dgm:spPr/>
      <dgm:t>
        <a:bodyPr/>
        <a:lstStyle/>
        <a:p>
          <a:pPr>
            <a:lnSpc>
              <a:spcPct val="100000"/>
            </a:lnSpc>
          </a:pPr>
          <a:endParaRPr lang="en-US"/>
        </a:p>
      </dgm:t>
    </dgm:pt>
    <dgm:pt modelId="{FAC38CAC-5EEE-4D9D-96BC-D736626A6F49}">
      <dgm:prSet/>
      <dgm:spPr/>
      <dgm:t>
        <a:bodyPr/>
        <a:lstStyle/>
        <a:p>
          <a:pPr>
            <a:lnSpc>
              <a:spcPct val="100000"/>
            </a:lnSpc>
          </a:pPr>
          <a:r>
            <a:rPr lang="en-US" b="1" dirty="0"/>
            <a:t>Simulation Tool</a:t>
          </a:r>
          <a:r>
            <a:rPr lang="en-US" dirty="0"/>
            <a:t>: Simulate different market scenarios like, recession and inflation and see how your portfolio would perform under each, providing a "what if" analysis feature.</a:t>
          </a:r>
        </a:p>
      </dgm:t>
    </dgm:pt>
    <dgm:pt modelId="{BB7DDA8C-A873-4A8F-9D8C-EEC6E09ACA08}" type="parTrans" cxnId="{A489388B-E752-4CF6-8446-A65550BBA95D}">
      <dgm:prSet/>
      <dgm:spPr/>
      <dgm:t>
        <a:bodyPr/>
        <a:lstStyle/>
        <a:p>
          <a:endParaRPr lang="en-US"/>
        </a:p>
      </dgm:t>
    </dgm:pt>
    <dgm:pt modelId="{05E1D36D-D91B-4D4B-B305-751C38A62B25}" type="sibTrans" cxnId="{A489388B-E752-4CF6-8446-A65550BBA95D}">
      <dgm:prSet/>
      <dgm:spPr/>
      <dgm:t>
        <a:bodyPr/>
        <a:lstStyle/>
        <a:p>
          <a:pPr>
            <a:lnSpc>
              <a:spcPct val="100000"/>
            </a:lnSpc>
          </a:pPr>
          <a:endParaRPr lang="en-US"/>
        </a:p>
      </dgm:t>
    </dgm:pt>
    <dgm:pt modelId="{F6B823B8-5D09-4E22-BEFC-1EA617D01753}">
      <dgm:prSet/>
      <dgm:spPr/>
      <dgm:t>
        <a:bodyPr/>
        <a:lstStyle/>
        <a:p>
          <a:pPr>
            <a:lnSpc>
              <a:spcPct val="100000"/>
            </a:lnSpc>
          </a:pPr>
          <a:r>
            <a:rPr lang="en-US" b="1" dirty="0"/>
            <a:t>Sustainability Impact Score</a:t>
          </a:r>
          <a:r>
            <a:rPr lang="en-US" dirty="0"/>
            <a:t>: Show the environmental or social impact of my investments with a sustainability score, helping socially-conscious investors align portfolios with their values.</a:t>
          </a:r>
        </a:p>
      </dgm:t>
    </dgm:pt>
    <dgm:pt modelId="{B8975F5A-3A1E-4517-9810-06313CB8CC53}" type="parTrans" cxnId="{13B3DAB1-B76B-48B7-B706-38265B47B6F5}">
      <dgm:prSet/>
      <dgm:spPr/>
      <dgm:t>
        <a:bodyPr/>
        <a:lstStyle/>
        <a:p>
          <a:endParaRPr lang="en-US"/>
        </a:p>
      </dgm:t>
    </dgm:pt>
    <dgm:pt modelId="{CD4F27FC-E804-4039-9347-316A3029B7FA}" type="sibTrans" cxnId="{13B3DAB1-B76B-48B7-B706-38265B47B6F5}">
      <dgm:prSet/>
      <dgm:spPr/>
      <dgm:t>
        <a:bodyPr/>
        <a:lstStyle/>
        <a:p>
          <a:endParaRPr lang="en-US"/>
        </a:p>
      </dgm:t>
    </dgm:pt>
    <dgm:pt modelId="{0910BBBA-8C4F-464E-A25D-58C571C2A703}" type="pres">
      <dgm:prSet presAssocID="{A66FE49C-78BB-4849-8B68-DDF7C5CD0A6F}" presName="root" presStyleCnt="0">
        <dgm:presLayoutVars>
          <dgm:dir/>
          <dgm:resizeHandles val="exact"/>
        </dgm:presLayoutVars>
      </dgm:prSet>
      <dgm:spPr/>
    </dgm:pt>
    <dgm:pt modelId="{F79F898F-327F-4A46-9D38-55EBA0189227}" type="pres">
      <dgm:prSet presAssocID="{A66FE49C-78BB-4849-8B68-DDF7C5CD0A6F}" presName="container" presStyleCnt="0">
        <dgm:presLayoutVars>
          <dgm:dir/>
          <dgm:resizeHandles val="exact"/>
        </dgm:presLayoutVars>
      </dgm:prSet>
      <dgm:spPr/>
    </dgm:pt>
    <dgm:pt modelId="{4B214B9E-660B-4162-AACF-FAE852EA7274}" type="pres">
      <dgm:prSet presAssocID="{7BC9ED99-24AA-44E3-85B0-FACC7373E9DD}" presName="compNode" presStyleCnt="0"/>
      <dgm:spPr/>
    </dgm:pt>
    <dgm:pt modelId="{67CB232C-543C-434B-A486-2B010832FB82}" type="pres">
      <dgm:prSet presAssocID="{7BC9ED99-24AA-44E3-85B0-FACC7373E9DD}" presName="iconBgRect" presStyleLbl="bgShp" presStyleIdx="0" presStyleCnt="5"/>
      <dgm:spPr/>
    </dgm:pt>
    <dgm:pt modelId="{55F4A1D0-B750-4451-B298-B409AA0AF245}" type="pres">
      <dgm:prSet presAssocID="{7BC9ED99-24AA-44E3-85B0-FACC7373E9D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34B6507D-13AE-4EA9-A4CC-56E19AB98419}" type="pres">
      <dgm:prSet presAssocID="{7BC9ED99-24AA-44E3-85B0-FACC7373E9DD}" presName="spaceRect" presStyleCnt="0"/>
      <dgm:spPr/>
    </dgm:pt>
    <dgm:pt modelId="{37C17F58-9907-4786-A996-F0694D4E653D}" type="pres">
      <dgm:prSet presAssocID="{7BC9ED99-24AA-44E3-85B0-FACC7373E9DD}" presName="textRect" presStyleLbl="revTx" presStyleIdx="0" presStyleCnt="5" custScaleY="140987">
        <dgm:presLayoutVars>
          <dgm:chMax val="1"/>
          <dgm:chPref val="1"/>
        </dgm:presLayoutVars>
      </dgm:prSet>
      <dgm:spPr/>
    </dgm:pt>
    <dgm:pt modelId="{FB6D101F-BF31-4405-BFE6-E9B1384B4442}" type="pres">
      <dgm:prSet presAssocID="{ABF2965B-C56F-4F70-957D-8D3BBAEBFC5C}" presName="sibTrans" presStyleLbl="sibTrans2D1" presStyleIdx="0" presStyleCnt="0"/>
      <dgm:spPr/>
    </dgm:pt>
    <dgm:pt modelId="{E69C367C-2CBA-43BB-9ED4-752EAFB59F5C}" type="pres">
      <dgm:prSet presAssocID="{FDC1ACA9-1FCE-4B99-853D-107B2CB297B4}" presName="compNode" presStyleCnt="0"/>
      <dgm:spPr/>
    </dgm:pt>
    <dgm:pt modelId="{5FEDBA9E-9BC0-4500-B98B-90E22F04917E}" type="pres">
      <dgm:prSet presAssocID="{FDC1ACA9-1FCE-4B99-853D-107B2CB297B4}" presName="iconBgRect" presStyleLbl="bgShp" presStyleIdx="1" presStyleCnt="5"/>
      <dgm:spPr/>
    </dgm:pt>
    <dgm:pt modelId="{6E765E89-7E95-4270-818C-88C8F5D6B87A}" type="pres">
      <dgm:prSet presAssocID="{FDC1ACA9-1FCE-4B99-853D-107B2CB297B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ubtitles"/>
        </a:ext>
      </dgm:extLst>
    </dgm:pt>
    <dgm:pt modelId="{7E64383D-52F0-452A-BE64-104239589F77}" type="pres">
      <dgm:prSet presAssocID="{FDC1ACA9-1FCE-4B99-853D-107B2CB297B4}" presName="spaceRect" presStyleCnt="0"/>
      <dgm:spPr/>
    </dgm:pt>
    <dgm:pt modelId="{93C89207-7765-4E21-987E-F2B32A573246}" type="pres">
      <dgm:prSet presAssocID="{FDC1ACA9-1FCE-4B99-853D-107B2CB297B4}" presName="textRect" presStyleLbl="revTx" presStyleIdx="1" presStyleCnt="5" custScaleY="148151">
        <dgm:presLayoutVars>
          <dgm:chMax val="1"/>
          <dgm:chPref val="1"/>
        </dgm:presLayoutVars>
      </dgm:prSet>
      <dgm:spPr/>
    </dgm:pt>
    <dgm:pt modelId="{93F33BA6-A4E3-4E83-A7B9-7832A6875B3E}" type="pres">
      <dgm:prSet presAssocID="{589611D5-E209-4E47-A2CE-2BD933892B71}" presName="sibTrans" presStyleLbl="sibTrans2D1" presStyleIdx="0" presStyleCnt="0"/>
      <dgm:spPr/>
    </dgm:pt>
    <dgm:pt modelId="{70D7F7BB-D460-4155-AD84-F96A12C35AAA}" type="pres">
      <dgm:prSet presAssocID="{F497BF6B-B774-4F88-ACC1-146597B243DB}" presName="compNode" presStyleCnt="0"/>
      <dgm:spPr/>
    </dgm:pt>
    <dgm:pt modelId="{0A95205A-93F3-4C14-8D18-58FA84E919F3}" type="pres">
      <dgm:prSet presAssocID="{F497BF6B-B774-4F88-ACC1-146597B243DB}" presName="iconBgRect" presStyleLbl="bgShp" presStyleIdx="2" presStyleCnt="5"/>
      <dgm:spPr/>
    </dgm:pt>
    <dgm:pt modelId="{C8DB3D34-ACE5-4674-9081-FA12A1A5143A}" type="pres">
      <dgm:prSet presAssocID="{F497BF6B-B774-4F88-ACC1-146597B243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CE9A4A62-3788-4D31-B3EC-C8EC753B1FB8}" type="pres">
      <dgm:prSet presAssocID="{F497BF6B-B774-4F88-ACC1-146597B243DB}" presName="spaceRect" presStyleCnt="0"/>
      <dgm:spPr/>
    </dgm:pt>
    <dgm:pt modelId="{79BAFF96-4DF0-41A3-BD79-F4C8F8069813}" type="pres">
      <dgm:prSet presAssocID="{F497BF6B-B774-4F88-ACC1-146597B243DB}" presName="textRect" presStyleLbl="revTx" presStyleIdx="2" presStyleCnt="5" custScaleY="152927">
        <dgm:presLayoutVars>
          <dgm:chMax val="1"/>
          <dgm:chPref val="1"/>
        </dgm:presLayoutVars>
      </dgm:prSet>
      <dgm:spPr/>
    </dgm:pt>
    <dgm:pt modelId="{6D7D68D6-23A7-42D7-BEA9-8B2FE89AC2CD}" type="pres">
      <dgm:prSet presAssocID="{305DD726-2815-4594-9EA0-CBE3514A021C}" presName="sibTrans" presStyleLbl="sibTrans2D1" presStyleIdx="0" presStyleCnt="0"/>
      <dgm:spPr/>
    </dgm:pt>
    <dgm:pt modelId="{E017F726-3C61-445D-A358-0B54838E46A2}" type="pres">
      <dgm:prSet presAssocID="{FAC38CAC-5EEE-4D9D-96BC-D736626A6F49}" presName="compNode" presStyleCnt="0"/>
      <dgm:spPr/>
    </dgm:pt>
    <dgm:pt modelId="{F5A75134-22B3-4B79-A14F-6AE0B0CCE50D}" type="pres">
      <dgm:prSet presAssocID="{FAC38CAC-5EEE-4D9D-96BC-D736626A6F49}" presName="iconBgRect" presStyleLbl="bgShp" presStyleIdx="3" presStyleCnt="5"/>
      <dgm:spPr/>
    </dgm:pt>
    <dgm:pt modelId="{1EF70DA6-CE07-461A-A1B9-A3FA4B2F5F62}" type="pres">
      <dgm:prSet presAssocID="{FAC38CAC-5EEE-4D9D-96BC-D736626A6F4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siness Growth"/>
        </a:ext>
      </dgm:extLst>
    </dgm:pt>
    <dgm:pt modelId="{D761A2F9-BC88-413A-9FBE-6F5E0C6AC7DA}" type="pres">
      <dgm:prSet presAssocID="{FAC38CAC-5EEE-4D9D-96BC-D736626A6F49}" presName="spaceRect" presStyleCnt="0"/>
      <dgm:spPr/>
    </dgm:pt>
    <dgm:pt modelId="{6DF0D973-1DDC-4DE3-875E-E4FF0A3F72A3}" type="pres">
      <dgm:prSet presAssocID="{FAC38CAC-5EEE-4D9D-96BC-D736626A6F49}" presName="textRect" presStyleLbl="revTx" presStyleIdx="3" presStyleCnt="5" custScaleY="137144">
        <dgm:presLayoutVars>
          <dgm:chMax val="1"/>
          <dgm:chPref val="1"/>
        </dgm:presLayoutVars>
      </dgm:prSet>
      <dgm:spPr/>
    </dgm:pt>
    <dgm:pt modelId="{8CB74DA5-0D6F-4A97-985A-6FF2E5CCF27C}" type="pres">
      <dgm:prSet presAssocID="{05E1D36D-D91B-4D4B-B305-751C38A62B25}" presName="sibTrans" presStyleLbl="sibTrans2D1" presStyleIdx="0" presStyleCnt="0"/>
      <dgm:spPr/>
    </dgm:pt>
    <dgm:pt modelId="{B2C0CE70-506A-42C7-98D7-98DE071EB020}" type="pres">
      <dgm:prSet presAssocID="{F6B823B8-5D09-4E22-BEFC-1EA617D01753}" presName="compNode" presStyleCnt="0"/>
      <dgm:spPr/>
    </dgm:pt>
    <dgm:pt modelId="{164201E9-C91D-453A-A07A-D1D060F9FB07}" type="pres">
      <dgm:prSet presAssocID="{F6B823B8-5D09-4E22-BEFC-1EA617D01753}" presName="iconBgRect" presStyleLbl="bgShp" presStyleIdx="4" presStyleCnt="5"/>
      <dgm:spPr/>
    </dgm:pt>
    <dgm:pt modelId="{6BFF00DC-144D-4A62-AB5F-3EC3EFBFB1EE}" type="pres">
      <dgm:prSet presAssocID="{F6B823B8-5D09-4E22-BEFC-1EA617D0175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ustainability"/>
        </a:ext>
      </dgm:extLst>
    </dgm:pt>
    <dgm:pt modelId="{F083D7B1-7058-4883-95C0-3CF44B07CD69}" type="pres">
      <dgm:prSet presAssocID="{F6B823B8-5D09-4E22-BEFC-1EA617D01753}" presName="spaceRect" presStyleCnt="0"/>
      <dgm:spPr/>
    </dgm:pt>
    <dgm:pt modelId="{8B82DAE4-7B89-4DC9-802A-D62F5287BAE1}" type="pres">
      <dgm:prSet presAssocID="{F6B823B8-5D09-4E22-BEFC-1EA617D01753}" presName="textRect" presStyleLbl="revTx" presStyleIdx="4" presStyleCnt="5" custScaleY="132368">
        <dgm:presLayoutVars>
          <dgm:chMax val="1"/>
          <dgm:chPref val="1"/>
        </dgm:presLayoutVars>
      </dgm:prSet>
      <dgm:spPr/>
    </dgm:pt>
  </dgm:ptLst>
  <dgm:cxnLst>
    <dgm:cxn modelId="{D7452F18-27B3-4800-89AC-3FC1E835527E}" type="presOf" srcId="{A66FE49C-78BB-4849-8B68-DDF7C5CD0A6F}" destId="{0910BBBA-8C4F-464E-A25D-58C571C2A703}" srcOrd="0" destOrd="0" presId="urn:microsoft.com/office/officeart/2018/2/layout/IconCircleList"/>
    <dgm:cxn modelId="{31123224-271E-441A-BB92-22E239C1E9D7}" type="presOf" srcId="{F497BF6B-B774-4F88-ACC1-146597B243DB}" destId="{79BAFF96-4DF0-41A3-BD79-F4C8F8069813}" srcOrd="0" destOrd="0" presId="urn:microsoft.com/office/officeart/2018/2/layout/IconCircleList"/>
    <dgm:cxn modelId="{9CCB6C5C-C771-480A-9F17-50F26430692D}" type="presOf" srcId="{F6B823B8-5D09-4E22-BEFC-1EA617D01753}" destId="{8B82DAE4-7B89-4DC9-802A-D62F5287BAE1}" srcOrd="0" destOrd="0" presId="urn:microsoft.com/office/officeart/2018/2/layout/IconCircleList"/>
    <dgm:cxn modelId="{20262E65-0FF2-429B-85F6-294BE659EA9D}" srcId="{A66FE49C-78BB-4849-8B68-DDF7C5CD0A6F}" destId="{7BC9ED99-24AA-44E3-85B0-FACC7373E9DD}" srcOrd="0" destOrd="0" parTransId="{1604BC74-ADC5-4DCA-85BC-AEC0BE8B55B4}" sibTransId="{ABF2965B-C56F-4F70-957D-8D3BBAEBFC5C}"/>
    <dgm:cxn modelId="{584C224A-8EA0-4335-94DD-04BA48885066}" type="presOf" srcId="{7BC9ED99-24AA-44E3-85B0-FACC7373E9DD}" destId="{37C17F58-9907-4786-A996-F0694D4E653D}" srcOrd="0" destOrd="0" presId="urn:microsoft.com/office/officeart/2018/2/layout/IconCircleList"/>
    <dgm:cxn modelId="{1068BC73-453F-43D2-8E8A-6A2A5276167C}" type="presOf" srcId="{FDC1ACA9-1FCE-4B99-853D-107B2CB297B4}" destId="{93C89207-7765-4E21-987E-F2B32A573246}" srcOrd="0" destOrd="0" presId="urn:microsoft.com/office/officeart/2018/2/layout/IconCircleList"/>
    <dgm:cxn modelId="{6DDDC85A-9607-4CB5-8E43-782B41EAB87D}" srcId="{A66FE49C-78BB-4849-8B68-DDF7C5CD0A6F}" destId="{FDC1ACA9-1FCE-4B99-853D-107B2CB297B4}" srcOrd="1" destOrd="0" parTransId="{41FB22E2-2838-45E0-ADA6-D7A2321D2FB0}" sibTransId="{589611D5-E209-4E47-A2CE-2BD933892B71}"/>
    <dgm:cxn modelId="{51D50383-1A85-433D-99A8-08726EA9EBF0}" type="presOf" srcId="{ABF2965B-C56F-4F70-957D-8D3BBAEBFC5C}" destId="{FB6D101F-BF31-4405-BFE6-E9B1384B4442}" srcOrd="0" destOrd="0" presId="urn:microsoft.com/office/officeart/2018/2/layout/IconCircleList"/>
    <dgm:cxn modelId="{A489388B-E752-4CF6-8446-A65550BBA95D}" srcId="{A66FE49C-78BB-4849-8B68-DDF7C5CD0A6F}" destId="{FAC38CAC-5EEE-4D9D-96BC-D736626A6F49}" srcOrd="3" destOrd="0" parTransId="{BB7DDA8C-A873-4A8F-9D8C-EEC6E09ACA08}" sibTransId="{05E1D36D-D91B-4D4B-B305-751C38A62B25}"/>
    <dgm:cxn modelId="{92F7DC90-2379-413D-B121-EAF5BF2CC2DF}" type="presOf" srcId="{05E1D36D-D91B-4D4B-B305-751C38A62B25}" destId="{8CB74DA5-0D6F-4A97-985A-6FF2E5CCF27C}" srcOrd="0" destOrd="0" presId="urn:microsoft.com/office/officeart/2018/2/layout/IconCircleList"/>
    <dgm:cxn modelId="{94CAC29B-9F47-43FE-999F-4B3396FEF3A6}" type="presOf" srcId="{589611D5-E209-4E47-A2CE-2BD933892B71}" destId="{93F33BA6-A4E3-4E83-A7B9-7832A6875B3E}" srcOrd="0" destOrd="0" presId="urn:microsoft.com/office/officeart/2018/2/layout/IconCircleList"/>
    <dgm:cxn modelId="{13B3DAB1-B76B-48B7-B706-38265B47B6F5}" srcId="{A66FE49C-78BB-4849-8B68-DDF7C5CD0A6F}" destId="{F6B823B8-5D09-4E22-BEFC-1EA617D01753}" srcOrd="4" destOrd="0" parTransId="{B8975F5A-3A1E-4517-9810-06313CB8CC53}" sibTransId="{CD4F27FC-E804-4039-9347-316A3029B7FA}"/>
    <dgm:cxn modelId="{633728D0-DFEC-4DEC-91E3-D1A12B47E13D}" type="presOf" srcId="{305DD726-2815-4594-9EA0-CBE3514A021C}" destId="{6D7D68D6-23A7-42D7-BEA9-8B2FE89AC2CD}" srcOrd="0" destOrd="0" presId="urn:microsoft.com/office/officeart/2018/2/layout/IconCircleList"/>
    <dgm:cxn modelId="{85CAA5D1-BE4C-4C61-BE3B-616BFA776E71}" type="presOf" srcId="{FAC38CAC-5EEE-4D9D-96BC-D736626A6F49}" destId="{6DF0D973-1DDC-4DE3-875E-E4FF0A3F72A3}" srcOrd="0" destOrd="0" presId="urn:microsoft.com/office/officeart/2018/2/layout/IconCircleList"/>
    <dgm:cxn modelId="{B88299DB-8641-45E8-91FD-AA9600916053}" srcId="{A66FE49C-78BB-4849-8B68-DDF7C5CD0A6F}" destId="{F497BF6B-B774-4F88-ACC1-146597B243DB}" srcOrd="2" destOrd="0" parTransId="{9055E263-B51D-46C5-8F94-70527081B709}" sibTransId="{305DD726-2815-4594-9EA0-CBE3514A021C}"/>
    <dgm:cxn modelId="{AE8D4562-1530-400F-90AC-1462906756EF}" type="presParOf" srcId="{0910BBBA-8C4F-464E-A25D-58C571C2A703}" destId="{F79F898F-327F-4A46-9D38-55EBA0189227}" srcOrd="0" destOrd="0" presId="urn:microsoft.com/office/officeart/2018/2/layout/IconCircleList"/>
    <dgm:cxn modelId="{00A3AB99-CFBB-49E7-BC44-6E650BC54150}" type="presParOf" srcId="{F79F898F-327F-4A46-9D38-55EBA0189227}" destId="{4B214B9E-660B-4162-AACF-FAE852EA7274}" srcOrd="0" destOrd="0" presId="urn:microsoft.com/office/officeart/2018/2/layout/IconCircleList"/>
    <dgm:cxn modelId="{71359594-CB8E-4EE2-8880-838CD1E49F24}" type="presParOf" srcId="{4B214B9E-660B-4162-AACF-FAE852EA7274}" destId="{67CB232C-543C-434B-A486-2B010832FB82}" srcOrd="0" destOrd="0" presId="urn:microsoft.com/office/officeart/2018/2/layout/IconCircleList"/>
    <dgm:cxn modelId="{5190DBBD-0BF1-419E-9F96-1D1A5F2C53EE}" type="presParOf" srcId="{4B214B9E-660B-4162-AACF-FAE852EA7274}" destId="{55F4A1D0-B750-4451-B298-B409AA0AF245}" srcOrd="1" destOrd="0" presId="urn:microsoft.com/office/officeart/2018/2/layout/IconCircleList"/>
    <dgm:cxn modelId="{C37821CF-8871-4368-A9FB-F1C51B72D573}" type="presParOf" srcId="{4B214B9E-660B-4162-AACF-FAE852EA7274}" destId="{34B6507D-13AE-4EA9-A4CC-56E19AB98419}" srcOrd="2" destOrd="0" presId="urn:microsoft.com/office/officeart/2018/2/layout/IconCircleList"/>
    <dgm:cxn modelId="{1F824E67-846D-4F7E-9E17-BF74266B1761}" type="presParOf" srcId="{4B214B9E-660B-4162-AACF-FAE852EA7274}" destId="{37C17F58-9907-4786-A996-F0694D4E653D}" srcOrd="3" destOrd="0" presId="urn:microsoft.com/office/officeart/2018/2/layout/IconCircleList"/>
    <dgm:cxn modelId="{59FDCBA7-29A2-4AD7-9A2B-828CE8F1CE2A}" type="presParOf" srcId="{F79F898F-327F-4A46-9D38-55EBA0189227}" destId="{FB6D101F-BF31-4405-BFE6-E9B1384B4442}" srcOrd="1" destOrd="0" presId="urn:microsoft.com/office/officeart/2018/2/layout/IconCircleList"/>
    <dgm:cxn modelId="{7A374CBC-E6F2-491E-9CAF-B70E57BC058B}" type="presParOf" srcId="{F79F898F-327F-4A46-9D38-55EBA0189227}" destId="{E69C367C-2CBA-43BB-9ED4-752EAFB59F5C}" srcOrd="2" destOrd="0" presId="urn:microsoft.com/office/officeart/2018/2/layout/IconCircleList"/>
    <dgm:cxn modelId="{5D4993B2-987C-429C-A227-6BBF5FBB2B3B}" type="presParOf" srcId="{E69C367C-2CBA-43BB-9ED4-752EAFB59F5C}" destId="{5FEDBA9E-9BC0-4500-B98B-90E22F04917E}" srcOrd="0" destOrd="0" presId="urn:microsoft.com/office/officeart/2018/2/layout/IconCircleList"/>
    <dgm:cxn modelId="{0FDF56E2-A538-4B12-8F33-B838BF2ACBB2}" type="presParOf" srcId="{E69C367C-2CBA-43BB-9ED4-752EAFB59F5C}" destId="{6E765E89-7E95-4270-818C-88C8F5D6B87A}" srcOrd="1" destOrd="0" presId="urn:microsoft.com/office/officeart/2018/2/layout/IconCircleList"/>
    <dgm:cxn modelId="{29BFCBF2-7B20-40CC-BF15-1F587DA0950C}" type="presParOf" srcId="{E69C367C-2CBA-43BB-9ED4-752EAFB59F5C}" destId="{7E64383D-52F0-452A-BE64-104239589F77}" srcOrd="2" destOrd="0" presId="urn:microsoft.com/office/officeart/2018/2/layout/IconCircleList"/>
    <dgm:cxn modelId="{62FE99EF-FAAD-455B-AE59-9CBCA2E0F074}" type="presParOf" srcId="{E69C367C-2CBA-43BB-9ED4-752EAFB59F5C}" destId="{93C89207-7765-4E21-987E-F2B32A573246}" srcOrd="3" destOrd="0" presId="urn:microsoft.com/office/officeart/2018/2/layout/IconCircleList"/>
    <dgm:cxn modelId="{1F140BCA-09EB-4DA4-B528-658B583842AF}" type="presParOf" srcId="{F79F898F-327F-4A46-9D38-55EBA0189227}" destId="{93F33BA6-A4E3-4E83-A7B9-7832A6875B3E}" srcOrd="3" destOrd="0" presId="urn:microsoft.com/office/officeart/2018/2/layout/IconCircleList"/>
    <dgm:cxn modelId="{09B5B79B-27A7-402D-B37D-6E1C0D745253}" type="presParOf" srcId="{F79F898F-327F-4A46-9D38-55EBA0189227}" destId="{70D7F7BB-D460-4155-AD84-F96A12C35AAA}" srcOrd="4" destOrd="0" presId="urn:microsoft.com/office/officeart/2018/2/layout/IconCircleList"/>
    <dgm:cxn modelId="{1A29F6E5-5001-4034-B60E-D2D524B016CB}" type="presParOf" srcId="{70D7F7BB-D460-4155-AD84-F96A12C35AAA}" destId="{0A95205A-93F3-4C14-8D18-58FA84E919F3}" srcOrd="0" destOrd="0" presId="urn:microsoft.com/office/officeart/2018/2/layout/IconCircleList"/>
    <dgm:cxn modelId="{DBDD1E28-43A7-46DB-BD38-0870177B37F7}" type="presParOf" srcId="{70D7F7BB-D460-4155-AD84-F96A12C35AAA}" destId="{C8DB3D34-ACE5-4674-9081-FA12A1A5143A}" srcOrd="1" destOrd="0" presId="urn:microsoft.com/office/officeart/2018/2/layout/IconCircleList"/>
    <dgm:cxn modelId="{BDAB564E-10A1-4AB8-BE1C-CBFF1BDC085A}" type="presParOf" srcId="{70D7F7BB-D460-4155-AD84-F96A12C35AAA}" destId="{CE9A4A62-3788-4D31-B3EC-C8EC753B1FB8}" srcOrd="2" destOrd="0" presId="urn:microsoft.com/office/officeart/2018/2/layout/IconCircleList"/>
    <dgm:cxn modelId="{66413743-7DA3-4D5C-ACE3-3251BA4C6082}" type="presParOf" srcId="{70D7F7BB-D460-4155-AD84-F96A12C35AAA}" destId="{79BAFF96-4DF0-41A3-BD79-F4C8F8069813}" srcOrd="3" destOrd="0" presId="urn:microsoft.com/office/officeart/2018/2/layout/IconCircleList"/>
    <dgm:cxn modelId="{B9B08960-F055-4A65-8148-C660C34AD02D}" type="presParOf" srcId="{F79F898F-327F-4A46-9D38-55EBA0189227}" destId="{6D7D68D6-23A7-42D7-BEA9-8B2FE89AC2CD}" srcOrd="5" destOrd="0" presId="urn:microsoft.com/office/officeart/2018/2/layout/IconCircleList"/>
    <dgm:cxn modelId="{A89620DF-B2B4-4D3D-AB11-17A7EBD92DE3}" type="presParOf" srcId="{F79F898F-327F-4A46-9D38-55EBA0189227}" destId="{E017F726-3C61-445D-A358-0B54838E46A2}" srcOrd="6" destOrd="0" presId="urn:microsoft.com/office/officeart/2018/2/layout/IconCircleList"/>
    <dgm:cxn modelId="{22FCF98C-FFB3-4F0D-9EF7-639D97ABD8CC}" type="presParOf" srcId="{E017F726-3C61-445D-A358-0B54838E46A2}" destId="{F5A75134-22B3-4B79-A14F-6AE0B0CCE50D}" srcOrd="0" destOrd="0" presId="urn:microsoft.com/office/officeart/2018/2/layout/IconCircleList"/>
    <dgm:cxn modelId="{EF0186A5-C93A-4F43-A1BE-440609AA2D31}" type="presParOf" srcId="{E017F726-3C61-445D-A358-0B54838E46A2}" destId="{1EF70DA6-CE07-461A-A1B9-A3FA4B2F5F62}" srcOrd="1" destOrd="0" presId="urn:microsoft.com/office/officeart/2018/2/layout/IconCircleList"/>
    <dgm:cxn modelId="{8E7BB57F-33E5-49E2-A731-415A45CEA098}" type="presParOf" srcId="{E017F726-3C61-445D-A358-0B54838E46A2}" destId="{D761A2F9-BC88-413A-9FBE-6F5E0C6AC7DA}" srcOrd="2" destOrd="0" presId="urn:microsoft.com/office/officeart/2018/2/layout/IconCircleList"/>
    <dgm:cxn modelId="{429DB7A9-4D90-46FC-9A49-8A18E3E66A3A}" type="presParOf" srcId="{E017F726-3C61-445D-A358-0B54838E46A2}" destId="{6DF0D973-1DDC-4DE3-875E-E4FF0A3F72A3}" srcOrd="3" destOrd="0" presId="urn:microsoft.com/office/officeart/2018/2/layout/IconCircleList"/>
    <dgm:cxn modelId="{16843721-CCCD-4200-AEAF-2D5D366AE271}" type="presParOf" srcId="{F79F898F-327F-4A46-9D38-55EBA0189227}" destId="{8CB74DA5-0D6F-4A97-985A-6FF2E5CCF27C}" srcOrd="7" destOrd="0" presId="urn:microsoft.com/office/officeart/2018/2/layout/IconCircleList"/>
    <dgm:cxn modelId="{3811C1E7-3D61-4FEF-A535-8DD9D307BAC3}" type="presParOf" srcId="{F79F898F-327F-4A46-9D38-55EBA0189227}" destId="{B2C0CE70-506A-42C7-98D7-98DE071EB020}" srcOrd="8" destOrd="0" presId="urn:microsoft.com/office/officeart/2018/2/layout/IconCircleList"/>
    <dgm:cxn modelId="{7ADD162C-E473-41BB-9FF7-CF724C879AEC}" type="presParOf" srcId="{B2C0CE70-506A-42C7-98D7-98DE071EB020}" destId="{164201E9-C91D-453A-A07A-D1D060F9FB07}" srcOrd="0" destOrd="0" presId="urn:microsoft.com/office/officeart/2018/2/layout/IconCircleList"/>
    <dgm:cxn modelId="{7755AEF8-F0B1-490F-9C97-D30B01EC5D74}" type="presParOf" srcId="{B2C0CE70-506A-42C7-98D7-98DE071EB020}" destId="{6BFF00DC-144D-4A62-AB5F-3EC3EFBFB1EE}" srcOrd="1" destOrd="0" presId="urn:microsoft.com/office/officeart/2018/2/layout/IconCircleList"/>
    <dgm:cxn modelId="{F5FAAE02-506C-4F81-81FE-4FDF7AEFEB24}" type="presParOf" srcId="{B2C0CE70-506A-42C7-98D7-98DE071EB020}" destId="{F083D7B1-7058-4883-95C0-3CF44B07CD69}" srcOrd="2" destOrd="0" presId="urn:microsoft.com/office/officeart/2018/2/layout/IconCircleList"/>
    <dgm:cxn modelId="{20295F5A-C4C5-4CD3-A64F-1A88BB0D5119}" type="presParOf" srcId="{B2C0CE70-506A-42C7-98D7-98DE071EB020}" destId="{8B82DAE4-7B89-4DC9-802A-D62F5287BAE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2FE0136-E5D7-4FC9-9A8C-F9A22A1F86B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11524F5A-3B11-4E54-8CFC-DB3B550459BC}">
      <dgm:prSet/>
      <dgm:spPr/>
      <dgm:t>
        <a:bodyPr/>
        <a:lstStyle/>
        <a:p>
          <a:pPr>
            <a:lnSpc>
              <a:spcPct val="100000"/>
            </a:lnSpc>
          </a:pPr>
          <a:r>
            <a:rPr lang="en-US"/>
            <a:t>This project taught me the importance of balancing simplicity with depth, especially when designing a financial dashboard that caters to both novice and experienced investors. </a:t>
          </a:r>
        </a:p>
      </dgm:t>
    </dgm:pt>
    <dgm:pt modelId="{757C53D9-ED20-408E-82E9-0C53BFF19B62}" type="parTrans" cxnId="{B04CCC68-FF6F-4553-B987-BE9BA3749183}">
      <dgm:prSet/>
      <dgm:spPr/>
      <dgm:t>
        <a:bodyPr/>
        <a:lstStyle/>
        <a:p>
          <a:endParaRPr lang="en-US"/>
        </a:p>
      </dgm:t>
    </dgm:pt>
    <dgm:pt modelId="{F8350921-5745-4D55-A4CB-449143A1C569}" type="sibTrans" cxnId="{B04CCC68-FF6F-4553-B987-BE9BA3749183}">
      <dgm:prSet/>
      <dgm:spPr/>
      <dgm:t>
        <a:bodyPr/>
        <a:lstStyle/>
        <a:p>
          <a:endParaRPr lang="en-US"/>
        </a:p>
      </dgm:t>
    </dgm:pt>
    <dgm:pt modelId="{20A2DA18-7363-4BAF-AEFB-7D6BF96CDB3C}">
      <dgm:prSet/>
      <dgm:spPr/>
      <dgm:t>
        <a:bodyPr/>
        <a:lstStyle/>
        <a:p>
          <a:pPr>
            <a:lnSpc>
              <a:spcPct val="100000"/>
            </a:lnSpc>
          </a:pPr>
          <a:r>
            <a:rPr lang="en-US"/>
            <a:t>The user feedback after the usability testing played a crucial role in refining features and made sure that the app met diverse needs effectively.</a:t>
          </a:r>
        </a:p>
      </dgm:t>
    </dgm:pt>
    <dgm:pt modelId="{C3BD4D77-6682-4B19-8026-F4CE5B0AB1C1}" type="parTrans" cxnId="{8FD947BC-5A12-49B6-A51B-DF031521AE60}">
      <dgm:prSet/>
      <dgm:spPr/>
      <dgm:t>
        <a:bodyPr/>
        <a:lstStyle/>
        <a:p>
          <a:endParaRPr lang="en-US"/>
        </a:p>
      </dgm:t>
    </dgm:pt>
    <dgm:pt modelId="{97A95C99-C764-4A2B-BB10-1B19AA92E760}" type="sibTrans" cxnId="{8FD947BC-5A12-49B6-A51B-DF031521AE60}">
      <dgm:prSet/>
      <dgm:spPr/>
      <dgm:t>
        <a:bodyPr/>
        <a:lstStyle/>
        <a:p>
          <a:endParaRPr lang="en-US"/>
        </a:p>
      </dgm:t>
    </dgm:pt>
    <dgm:pt modelId="{372BF2A4-CFA7-412E-A63E-EF4F7E42DCEB}">
      <dgm:prSet/>
      <dgm:spPr/>
      <dgm:t>
        <a:bodyPr/>
        <a:lstStyle/>
        <a:p>
          <a:pPr>
            <a:lnSpc>
              <a:spcPct val="100000"/>
            </a:lnSpc>
          </a:pPr>
          <a:r>
            <a:rPr lang="en-US"/>
            <a:t>Overall, I had a good learning experience and skills enhancement in user-centered design and data visualization that helped me understand the complexity of delivering actionable insights for the fintech platforms and app.</a:t>
          </a:r>
        </a:p>
      </dgm:t>
    </dgm:pt>
    <dgm:pt modelId="{25F00896-8C09-48EC-9538-F5525CDEDB6E}" type="parTrans" cxnId="{DB65A1D8-E74A-4486-99FD-CE6B8E272EE6}">
      <dgm:prSet/>
      <dgm:spPr/>
      <dgm:t>
        <a:bodyPr/>
        <a:lstStyle/>
        <a:p>
          <a:endParaRPr lang="en-US"/>
        </a:p>
      </dgm:t>
    </dgm:pt>
    <dgm:pt modelId="{53FEFB02-FEBA-4296-903A-C602133A101A}" type="sibTrans" cxnId="{DB65A1D8-E74A-4486-99FD-CE6B8E272EE6}">
      <dgm:prSet/>
      <dgm:spPr/>
      <dgm:t>
        <a:bodyPr/>
        <a:lstStyle/>
        <a:p>
          <a:endParaRPr lang="en-US"/>
        </a:p>
      </dgm:t>
    </dgm:pt>
    <dgm:pt modelId="{B5E81E89-E5D3-4C96-9065-4566B7FA7FAC}" type="pres">
      <dgm:prSet presAssocID="{C2FE0136-E5D7-4FC9-9A8C-F9A22A1F86BF}" presName="root" presStyleCnt="0">
        <dgm:presLayoutVars>
          <dgm:dir/>
          <dgm:resizeHandles val="exact"/>
        </dgm:presLayoutVars>
      </dgm:prSet>
      <dgm:spPr/>
    </dgm:pt>
    <dgm:pt modelId="{C7B96C14-F863-4470-BECA-0DA6F8F2E3AC}" type="pres">
      <dgm:prSet presAssocID="{11524F5A-3B11-4E54-8CFC-DB3B550459BC}" presName="compNode" presStyleCnt="0"/>
      <dgm:spPr/>
    </dgm:pt>
    <dgm:pt modelId="{232E2DD3-A742-4991-B227-50770557A785}" type="pres">
      <dgm:prSet presAssocID="{11524F5A-3B11-4E54-8CFC-DB3B550459BC}" presName="bgRect" presStyleLbl="bgShp" presStyleIdx="0" presStyleCnt="3"/>
      <dgm:spPr/>
    </dgm:pt>
    <dgm:pt modelId="{74A4F656-9F3E-433E-B821-740746158DA5}" type="pres">
      <dgm:prSet presAssocID="{11524F5A-3B11-4E54-8CFC-DB3B550459B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culator"/>
        </a:ext>
      </dgm:extLst>
    </dgm:pt>
    <dgm:pt modelId="{E0048AF9-C052-423F-BC43-2615AAC9211F}" type="pres">
      <dgm:prSet presAssocID="{11524F5A-3B11-4E54-8CFC-DB3B550459BC}" presName="spaceRect" presStyleCnt="0"/>
      <dgm:spPr/>
    </dgm:pt>
    <dgm:pt modelId="{A62C0CF2-24A8-4C70-9080-98088255070E}" type="pres">
      <dgm:prSet presAssocID="{11524F5A-3B11-4E54-8CFC-DB3B550459BC}" presName="parTx" presStyleLbl="revTx" presStyleIdx="0" presStyleCnt="3">
        <dgm:presLayoutVars>
          <dgm:chMax val="0"/>
          <dgm:chPref val="0"/>
        </dgm:presLayoutVars>
      </dgm:prSet>
      <dgm:spPr/>
    </dgm:pt>
    <dgm:pt modelId="{1201F06A-8765-4CF8-BD1A-0D190CE69D1C}" type="pres">
      <dgm:prSet presAssocID="{F8350921-5745-4D55-A4CB-449143A1C569}" presName="sibTrans" presStyleCnt="0"/>
      <dgm:spPr/>
    </dgm:pt>
    <dgm:pt modelId="{763E929B-88D1-4FBD-BBF2-DF838FF2BAC5}" type="pres">
      <dgm:prSet presAssocID="{20A2DA18-7363-4BAF-AEFB-7D6BF96CDB3C}" presName="compNode" presStyleCnt="0"/>
      <dgm:spPr/>
    </dgm:pt>
    <dgm:pt modelId="{0E83BDAD-DFA4-49E3-A909-B3077C66B0CF}" type="pres">
      <dgm:prSet presAssocID="{20A2DA18-7363-4BAF-AEFB-7D6BF96CDB3C}" presName="bgRect" presStyleLbl="bgShp" presStyleIdx="1" presStyleCnt="3"/>
      <dgm:spPr/>
    </dgm:pt>
    <dgm:pt modelId="{9912D1AB-9131-4734-B532-3F4B82E59C8C}" type="pres">
      <dgm:prSet presAssocID="{20A2DA18-7363-4BAF-AEFB-7D6BF96CDB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art Phone"/>
        </a:ext>
      </dgm:extLst>
    </dgm:pt>
    <dgm:pt modelId="{2E7F4594-41B8-4646-BFED-DDCD45822C4E}" type="pres">
      <dgm:prSet presAssocID="{20A2DA18-7363-4BAF-AEFB-7D6BF96CDB3C}" presName="spaceRect" presStyleCnt="0"/>
      <dgm:spPr/>
    </dgm:pt>
    <dgm:pt modelId="{46E76F04-641C-4949-9397-D5E8F1CE0B4B}" type="pres">
      <dgm:prSet presAssocID="{20A2DA18-7363-4BAF-AEFB-7D6BF96CDB3C}" presName="parTx" presStyleLbl="revTx" presStyleIdx="1" presStyleCnt="3">
        <dgm:presLayoutVars>
          <dgm:chMax val="0"/>
          <dgm:chPref val="0"/>
        </dgm:presLayoutVars>
      </dgm:prSet>
      <dgm:spPr/>
    </dgm:pt>
    <dgm:pt modelId="{41070A8C-4D18-4A1D-A4F8-7434A92FEC79}" type="pres">
      <dgm:prSet presAssocID="{97A95C99-C764-4A2B-BB10-1B19AA92E760}" presName="sibTrans" presStyleCnt="0"/>
      <dgm:spPr/>
    </dgm:pt>
    <dgm:pt modelId="{8C6864A9-EAEA-4937-A2FD-59A2FB47B646}" type="pres">
      <dgm:prSet presAssocID="{372BF2A4-CFA7-412E-A63E-EF4F7E42DCEB}" presName="compNode" presStyleCnt="0"/>
      <dgm:spPr/>
    </dgm:pt>
    <dgm:pt modelId="{1FBAD6AD-21A4-4673-8522-B7AC5430FC08}" type="pres">
      <dgm:prSet presAssocID="{372BF2A4-CFA7-412E-A63E-EF4F7E42DCEB}" presName="bgRect" presStyleLbl="bgShp" presStyleIdx="2" presStyleCnt="3"/>
      <dgm:spPr/>
    </dgm:pt>
    <dgm:pt modelId="{59480934-E1F6-4B4B-830D-D1C44776946B}" type="pres">
      <dgm:prSet presAssocID="{372BF2A4-CFA7-412E-A63E-EF4F7E42DCE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ssroom"/>
        </a:ext>
      </dgm:extLst>
    </dgm:pt>
    <dgm:pt modelId="{422EC25D-07BD-4004-B66C-6E3E947EB290}" type="pres">
      <dgm:prSet presAssocID="{372BF2A4-CFA7-412E-A63E-EF4F7E42DCEB}" presName="spaceRect" presStyleCnt="0"/>
      <dgm:spPr/>
    </dgm:pt>
    <dgm:pt modelId="{3FEF5717-0255-4D17-A43D-01C78074023A}" type="pres">
      <dgm:prSet presAssocID="{372BF2A4-CFA7-412E-A63E-EF4F7E42DCEB}" presName="parTx" presStyleLbl="revTx" presStyleIdx="2" presStyleCnt="3">
        <dgm:presLayoutVars>
          <dgm:chMax val="0"/>
          <dgm:chPref val="0"/>
        </dgm:presLayoutVars>
      </dgm:prSet>
      <dgm:spPr/>
    </dgm:pt>
  </dgm:ptLst>
  <dgm:cxnLst>
    <dgm:cxn modelId="{6D85A23B-7A23-421A-B347-548484D1011C}" type="presOf" srcId="{C2FE0136-E5D7-4FC9-9A8C-F9A22A1F86BF}" destId="{B5E81E89-E5D3-4C96-9065-4566B7FA7FAC}" srcOrd="0" destOrd="0" presId="urn:microsoft.com/office/officeart/2018/2/layout/IconVerticalSolidList"/>
    <dgm:cxn modelId="{B04CCC68-FF6F-4553-B987-BE9BA3749183}" srcId="{C2FE0136-E5D7-4FC9-9A8C-F9A22A1F86BF}" destId="{11524F5A-3B11-4E54-8CFC-DB3B550459BC}" srcOrd="0" destOrd="0" parTransId="{757C53D9-ED20-408E-82E9-0C53BFF19B62}" sibTransId="{F8350921-5745-4D55-A4CB-449143A1C569}"/>
    <dgm:cxn modelId="{75512F7D-B599-4B46-92A0-D36966C7936A}" type="presOf" srcId="{20A2DA18-7363-4BAF-AEFB-7D6BF96CDB3C}" destId="{46E76F04-641C-4949-9397-D5E8F1CE0B4B}" srcOrd="0" destOrd="0" presId="urn:microsoft.com/office/officeart/2018/2/layout/IconVerticalSolidList"/>
    <dgm:cxn modelId="{8FD947BC-5A12-49B6-A51B-DF031521AE60}" srcId="{C2FE0136-E5D7-4FC9-9A8C-F9A22A1F86BF}" destId="{20A2DA18-7363-4BAF-AEFB-7D6BF96CDB3C}" srcOrd="1" destOrd="0" parTransId="{C3BD4D77-6682-4B19-8026-F4CE5B0AB1C1}" sibTransId="{97A95C99-C764-4A2B-BB10-1B19AA92E760}"/>
    <dgm:cxn modelId="{972872CB-709D-42DA-B778-9E37A867C6DD}" type="presOf" srcId="{372BF2A4-CFA7-412E-A63E-EF4F7E42DCEB}" destId="{3FEF5717-0255-4D17-A43D-01C78074023A}" srcOrd="0" destOrd="0" presId="urn:microsoft.com/office/officeart/2018/2/layout/IconVerticalSolidList"/>
    <dgm:cxn modelId="{DB65A1D8-E74A-4486-99FD-CE6B8E272EE6}" srcId="{C2FE0136-E5D7-4FC9-9A8C-F9A22A1F86BF}" destId="{372BF2A4-CFA7-412E-A63E-EF4F7E42DCEB}" srcOrd="2" destOrd="0" parTransId="{25F00896-8C09-48EC-9538-F5525CDEDB6E}" sibTransId="{53FEFB02-FEBA-4296-903A-C602133A101A}"/>
    <dgm:cxn modelId="{93AF5CE3-A7AE-4B3A-A5A7-F6766AD867C8}" type="presOf" srcId="{11524F5A-3B11-4E54-8CFC-DB3B550459BC}" destId="{A62C0CF2-24A8-4C70-9080-98088255070E}" srcOrd="0" destOrd="0" presId="urn:microsoft.com/office/officeart/2018/2/layout/IconVerticalSolidList"/>
    <dgm:cxn modelId="{4A6D7B09-07E9-4FB2-B528-AEEA352BE3A7}" type="presParOf" srcId="{B5E81E89-E5D3-4C96-9065-4566B7FA7FAC}" destId="{C7B96C14-F863-4470-BECA-0DA6F8F2E3AC}" srcOrd="0" destOrd="0" presId="urn:microsoft.com/office/officeart/2018/2/layout/IconVerticalSolidList"/>
    <dgm:cxn modelId="{609A24CE-7C70-4897-9272-7F5CD18225A8}" type="presParOf" srcId="{C7B96C14-F863-4470-BECA-0DA6F8F2E3AC}" destId="{232E2DD3-A742-4991-B227-50770557A785}" srcOrd="0" destOrd="0" presId="urn:microsoft.com/office/officeart/2018/2/layout/IconVerticalSolidList"/>
    <dgm:cxn modelId="{776646E8-DCB3-4DA2-A93B-9173F1DF4A70}" type="presParOf" srcId="{C7B96C14-F863-4470-BECA-0DA6F8F2E3AC}" destId="{74A4F656-9F3E-433E-B821-740746158DA5}" srcOrd="1" destOrd="0" presId="urn:microsoft.com/office/officeart/2018/2/layout/IconVerticalSolidList"/>
    <dgm:cxn modelId="{8FF11B7E-5CDD-47A6-8078-1867E1FC1B9C}" type="presParOf" srcId="{C7B96C14-F863-4470-BECA-0DA6F8F2E3AC}" destId="{E0048AF9-C052-423F-BC43-2615AAC9211F}" srcOrd="2" destOrd="0" presId="urn:microsoft.com/office/officeart/2018/2/layout/IconVerticalSolidList"/>
    <dgm:cxn modelId="{149C8B48-539E-4F55-BCC1-E2599A149617}" type="presParOf" srcId="{C7B96C14-F863-4470-BECA-0DA6F8F2E3AC}" destId="{A62C0CF2-24A8-4C70-9080-98088255070E}" srcOrd="3" destOrd="0" presId="urn:microsoft.com/office/officeart/2018/2/layout/IconVerticalSolidList"/>
    <dgm:cxn modelId="{C1D4CDC9-04A5-4C42-8CBF-62E8589441CA}" type="presParOf" srcId="{B5E81E89-E5D3-4C96-9065-4566B7FA7FAC}" destId="{1201F06A-8765-4CF8-BD1A-0D190CE69D1C}" srcOrd="1" destOrd="0" presId="urn:microsoft.com/office/officeart/2018/2/layout/IconVerticalSolidList"/>
    <dgm:cxn modelId="{5149CC17-2D9B-4E72-9DA5-9927082ECC52}" type="presParOf" srcId="{B5E81E89-E5D3-4C96-9065-4566B7FA7FAC}" destId="{763E929B-88D1-4FBD-BBF2-DF838FF2BAC5}" srcOrd="2" destOrd="0" presId="urn:microsoft.com/office/officeart/2018/2/layout/IconVerticalSolidList"/>
    <dgm:cxn modelId="{AC9D4748-CE42-47D0-842B-9F07EAE622B2}" type="presParOf" srcId="{763E929B-88D1-4FBD-BBF2-DF838FF2BAC5}" destId="{0E83BDAD-DFA4-49E3-A909-B3077C66B0CF}" srcOrd="0" destOrd="0" presId="urn:microsoft.com/office/officeart/2018/2/layout/IconVerticalSolidList"/>
    <dgm:cxn modelId="{84A879FA-55DA-4B7C-A36F-1B03F56F0CC3}" type="presParOf" srcId="{763E929B-88D1-4FBD-BBF2-DF838FF2BAC5}" destId="{9912D1AB-9131-4734-B532-3F4B82E59C8C}" srcOrd="1" destOrd="0" presId="urn:microsoft.com/office/officeart/2018/2/layout/IconVerticalSolidList"/>
    <dgm:cxn modelId="{400CD45D-CA61-4092-8649-4BA2762591FF}" type="presParOf" srcId="{763E929B-88D1-4FBD-BBF2-DF838FF2BAC5}" destId="{2E7F4594-41B8-4646-BFED-DDCD45822C4E}" srcOrd="2" destOrd="0" presId="urn:microsoft.com/office/officeart/2018/2/layout/IconVerticalSolidList"/>
    <dgm:cxn modelId="{C657DC60-5178-4A3F-B456-630E69685F78}" type="presParOf" srcId="{763E929B-88D1-4FBD-BBF2-DF838FF2BAC5}" destId="{46E76F04-641C-4949-9397-D5E8F1CE0B4B}" srcOrd="3" destOrd="0" presId="urn:microsoft.com/office/officeart/2018/2/layout/IconVerticalSolidList"/>
    <dgm:cxn modelId="{37981ACE-4DB3-4203-94E9-296C28732C11}" type="presParOf" srcId="{B5E81E89-E5D3-4C96-9065-4566B7FA7FAC}" destId="{41070A8C-4D18-4A1D-A4F8-7434A92FEC79}" srcOrd="3" destOrd="0" presId="urn:microsoft.com/office/officeart/2018/2/layout/IconVerticalSolidList"/>
    <dgm:cxn modelId="{5BC5F7C4-24C9-46D6-B467-02FB739204AE}" type="presParOf" srcId="{B5E81E89-E5D3-4C96-9065-4566B7FA7FAC}" destId="{8C6864A9-EAEA-4937-A2FD-59A2FB47B646}" srcOrd="4" destOrd="0" presId="urn:microsoft.com/office/officeart/2018/2/layout/IconVerticalSolidList"/>
    <dgm:cxn modelId="{ADA4024D-F022-49ED-AE1D-2F9DD7B63464}" type="presParOf" srcId="{8C6864A9-EAEA-4937-A2FD-59A2FB47B646}" destId="{1FBAD6AD-21A4-4673-8522-B7AC5430FC08}" srcOrd="0" destOrd="0" presId="urn:microsoft.com/office/officeart/2018/2/layout/IconVerticalSolidList"/>
    <dgm:cxn modelId="{CA495A41-61FD-4370-86F9-8E8047444AD1}" type="presParOf" srcId="{8C6864A9-EAEA-4937-A2FD-59A2FB47B646}" destId="{59480934-E1F6-4B4B-830D-D1C44776946B}" srcOrd="1" destOrd="0" presId="urn:microsoft.com/office/officeart/2018/2/layout/IconVerticalSolidList"/>
    <dgm:cxn modelId="{B22AD08B-475C-42DC-B483-8105ACE016BA}" type="presParOf" srcId="{8C6864A9-EAEA-4937-A2FD-59A2FB47B646}" destId="{422EC25D-07BD-4004-B66C-6E3E947EB290}" srcOrd="2" destOrd="0" presId="urn:microsoft.com/office/officeart/2018/2/layout/IconVerticalSolidList"/>
    <dgm:cxn modelId="{7731485B-E656-4A5F-B19F-B253B394C234}" type="presParOf" srcId="{8C6864A9-EAEA-4937-A2FD-59A2FB47B646}" destId="{3FEF5717-0255-4D17-A43D-01C7807402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F16BD-1C8A-45F6-A582-6221E9FC5D41}">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D65395-285B-41D0-88C6-0977E8E3D02F}">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CB0477-8701-4E86-9F2C-5B4DF774218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The challenge is to track investments in the app that is user-friendly for novice users with limited investment knowledge. </a:t>
          </a:r>
        </a:p>
      </dsp:txBody>
      <dsp:txXfrm>
        <a:off x="1435590" y="531"/>
        <a:ext cx="9080009" cy="1242935"/>
      </dsp:txXfrm>
    </dsp:sp>
    <dsp:sp modelId="{F38C759D-1F35-4064-9186-65921F22B7A3}">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B1A7C-E8A4-4168-970E-CE4C1F8ED273}">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3B19EA-60FF-4227-82E8-63776D61DD01}">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Designing a dashboard that uses pie charts and graphs to simplify portfolio management. </a:t>
          </a:r>
        </a:p>
      </dsp:txBody>
      <dsp:txXfrm>
        <a:off x="1435590" y="1554201"/>
        <a:ext cx="9080009" cy="1242935"/>
      </dsp:txXfrm>
    </dsp:sp>
    <dsp:sp modelId="{579581A5-4C1E-4F71-A990-EB951218F7F4}">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98350C-A17E-43C3-A1C8-94AC7B9F3C7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3BDEE5-564A-4F6D-BEEC-BBDF2CA16E6B}">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066800">
            <a:lnSpc>
              <a:spcPct val="100000"/>
            </a:lnSpc>
            <a:spcBef>
              <a:spcPct val="0"/>
            </a:spcBef>
            <a:spcAft>
              <a:spcPct val="35000"/>
            </a:spcAft>
            <a:buNone/>
          </a:pPr>
          <a:r>
            <a:rPr lang="en-US" sz="2400" kern="1200"/>
            <a:t>The main difficulty is balancing simplicity with comprehensive financial insights with ease of use, and not to overwhelm the user.</a:t>
          </a:r>
        </a:p>
      </dsp:txBody>
      <dsp:txXfrm>
        <a:off x="1435590" y="3107870"/>
        <a:ext cx="9080009"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73D278-A004-4AB4-BFAA-6CFD2CACD943}">
      <dsp:nvSpPr>
        <dsp:cNvPr id="0" name=""/>
        <dsp:cNvSpPr/>
      </dsp:nvSpPr>
      <dsp:spPr>
        <a:xfrm>
          <a:off x="0" y="4617"/>
          <a:ext cx="5257800" cy="158188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9936A-395F-4E2B-A441-A6A4D9874DD3}">
      <dsp:nvSpPr>
        <dsp:cNvPr id="0" name=""/>
        <dsp:cNvSpPr/>
      </dsp:nvSpPr>
      <dsp:spPr>
        <a:xfrm>
          <a:off x="478521" y="360542"/>
          <a:ext cx="870889" cy="8700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895BA8-B8C7-47EE-A68C-2BCE1016EB47}">
      <dsp:nvSpPr>
        <dsp:cNvPr id="0" name=""/>
        <dsp:cNvSpPr/>
      </dsp:nvSpPr>
      <dsp:spPr>
        <a:xfrm>
          <a:off x="1827932" y="4617"/>
          <a:ext cx="3333844" cy="1583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80" tIns="167580" rIns="167580" bIns="167580" numCol="1" spcCol="1270" anchor="ctr" anchorCtr="0">
          <a:noAutofit/>
        </a:bodyPr>
        <a:lstStyle/>
        <a:p>
          <a:pPr marL="0" lvl="0" indent="0" algn="l" defTabSz="622300">
            <a:lnSpc>
              <a:spcPct val="90000"/>
            </a:lnSpc>
            <a:spcBef>
              <a:spcPct val="0"/>
            </a:spcBef>
            <a:spcAft>
              <a:spcPct val="35000"/>
            </a:spcAft>
            <a:buNone/>
          </a:pPr>
          <a:r>
            <a:rPr lang="en-US" sz="1400" b="1" kern="1200"/>
            <a:t>User Personas</a:t>
          </a:r>
          <a:r>
            <a:rPr lang="en-US" sz="1400" kern="1200"/>
            <a:t>: Developed detailed user personas on novice investors. </a:t>
          </a:r>
        </a:p>
      </dsp:txBody>
      <dsp:txXfrm>
        <a:off x="1827932" y="4617"/>
        <a:ext cx="3333844" cy="1583435"/>
      </dsp:txXfrm>
    </dsp:sp>
    <dsp:sp modelId="{13A9F063-3AFA-4909-8BB4-96EE90292213}">
      <dsp:nvSpPr>
        <dsp:cNvPr id="0" name=""/>
        <dsp:cNvSpPr/>
      </dsp:nvSpPr>
      <dsp:spPr>
        <a:xfrm>
          <a:off x="0" y="1960626"/>
          <a:ext cx="5257800" cy="158188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60D969-F431-45A8-996E-331ECD1BDA30}">
      <dsp:nvSpPr>
        <dsp:cNvPr id="0" name=""/>
        <dsp:cNvSpPr/>
      </dsp:nvSpPr>
      <dsp:spPr>
        <a:xfrm>
          <a:off x="478521" y="2316551"/>
          <a:ext cx="870889" cy="8700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4E6F31-8233-4C5C-8F2C-89AF3F02732C}">
      <dsp:nvSpPr>
        <dsp:cNvPr id="0" name=""/>
        <dsp:cNvSpPr/>
      </dsp:nvSpPr>
      <dsp:spPr>
        <a:xfrm>
          <a:off x="1827932" y="1960626"/>
          <a:ext cx="3333844" cy="1583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80" tIns="167580" rIns="167580" bIns="167580" numCol="1" spcCol="1270" anchor="ctr" anchorCtr="0">
          <a:noAutofit/>
        </a:bodyPr>
        <a:lstStyle/>
        <a:p>
          <a:pPr marL="0" lvl="0" indent="0" algn="l" defTabSz="622300">
            <a:lnSpc>
              <a:spcPct val="90000"/>
            </a:lnSpc>
            <a:spcBef>
              <a:spcPct val="0"/>
            </a:spcBef>
            <a:spcAft>
              <a:spcPct val="35000"/>
            </a:spcAft>
            <a:buNone/>
          </a:pPr>
          <a:r>
            <a:rPr lang="en-US" sz="1400" b="1" kern="1200"/>
            <a:t>Questionnaires</a:t>
          </a:r>
          <a:r>
            <a:rPr lang="en-US" sz="1400" kern="1200"/>
            <a:t>: Gather insights from novice investors about what they expect from an investment portfolio dashboard. Questions were focused on their current frustrations, preferred features, and the type of data they'd like to track.</a:t>
          </a:r>
        </a:p>
      </dsp:txBody>
      <dsp:txXfrm>
        <a:off x="1827932" y="1960626"/>
        <a:ext cx="3333844" cy="1583435"/>
      </dsp:txXfrm>
    </dsp:sp>
    <dsp:sp modelId="{6E9C6AEA-FE32-4A5F-92D0-29FDB6557C99}">
      <dsp:nvSpPr>
        <dsp:cNvPr id="0" name=""/>
        <dsp:cNvSpPr/>
      </dsp:nvSpPr>
      <dsp:spPr>
        <a:xfrm>
          <a:off x="0" y="3916634"/>
          <a:ext cx="5257800" cy="158188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6598B7-D51A-425C-88A7-30DD55F11220}">
      <dsp:nvSpPr>
        <dsp:cNvPr id="0" name=""/>
        <dsp:cNvSpPr/>
      </dsp:nvSpPr>
      <dsp:spPr>
        <a:xfrm>
          <a:off x="478521" y="4272559"/>
          <a:ext cx="870889" cy="8700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4228AA-270F-421D-8D47-0F096F6F641C}">
      <dsp:nvSpPr>
        <dsp:cNvPr id="0" name=""/>
        <dsp:cNvSpPr/>
      </dsp:nvSpPr>
      <dsp:spPr>
        <a:xfrm>
          <a:off x="1827932" y="3916634"/>
          <a:ext cx="3333844" cy="1583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580" tIns="167580" rIns="167580" bIns="167580" numCol="1" spcCol="1270" anchor="ctr" anchorCtr="0">
          <a:noAutofit/>
        </a:bodyPr>
        <a:lstStyle/>
        <a:p>
          <a:pPr marL="0" lvl="0" indent="0" algn="l" defTabSz="622300">
            <a:lnSpc>
              <a:spcPct val="90000"/>
            </a:lnSpc>
            <a:spcBef>
              <a:spcPct val="0"/>
            </a:spcBef>
            <a:spcAft>
              <a:spcPct val="35000"/>
            </a:spcAft>
            <a:buNone/>
          </a:pPr>
          <a:r>
            <a:rPr lang="en-US" sz="1400" b="1" kern="1200"/>
            <a:t>User Interviews</a:t>
          </a:r>
          <a:r>
            <a:rPr lang="en-US" sz="1400" kern="1200"/>
            <a:t>: Conduct in-depth interviews with real POSB app novice investors to understand how they currently manage their portfolios, their pain points, and what they would expect from monthly updates.</a:t>
          </a:r>
        </a:p>
      </dsp:txBody>
      <dsp:txXfrm>
        <a:off x="1827932" y="3916634"/>
        <a:ext cx="3333844" cy="15834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581C82-99E8-4F94-BE30-44CD1BA43C9D}">
      <dsp:nvSpPr>
        <dsp:cNvPr id="0" name=""/>
        <dsp:cNvSpPr/>
      </dsp:nvSpPr>
      <dsp:spPr>
        <a:xfrm>
          <a:off x="615306" y="0"/>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dirty="0"/>
            <a:t>What I Heard</a:t>
          </a:r>
          <a:endParaRPr lang="en-US" sz="1200" kern="1200" dirty="0"/>
        </a:p>
      </dsp:txBody>
      <dsp:txXfrm>
        <a:off x="615306" y="0"/>
        <a:ext cx="2174490" cy="1304694"/>
      </dsp:txXfrm>
    </dsp:sp>
    <dsp:sp modelId="{BE5FE4F9-9268-4374-A793-57F2FA434E37}">
      <dsp:nvSpPr>
        <dsp:cNvPr id="0" name=""/>
        <dsp:cNvSpPr/>
      </dsp:nvSpPr>
      <dsp:spPr>
        <a:xfrm>
          <a:off x="297458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As a casual investor I  struggle with tracking the portfolios due to complex interfaces and overwhelming financial jargon.</a:t>
          </a:r>
        </a:p>
      </dsp:txBody>
      <dsp:txXfrm>
        <a:off x="2974584" y="1178"/>
        <a:ext cx="2174490" cy="1304694"/>
      </dsp:txXfrm>
    </dsp:sp>
    <dsp:sp modelId="{706C9D3A-78D0-4A84-A326-061681CF9113}">
      <dsp:nvSpPr>
        <dsp:cNvPr id="0" name=""/>
        <dsp:cNvSpPr/>
      </dsp:nvSpPr>
      <dsp:spPr>
        <a:xfrm>
          <a:off x="536652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 want a more intuitive tool for managing investments, especially on mobile platforms.</a:t>
          </a:r>
        </a:p>
      </dsp:txBody>
      <dsp:txXfrm>
        <a:off x="5366524" y="1178"/>
        <a:ext cx="2174490" cy="1304694"/>
      </dsp:txXfrm>
    </dsp:sp>
    <dsp:sp modelId="{A220F40C-1991-4051-B6D7-AF85B8121959}">
      <dsp:nvSpPr>
        <dsp:cNvPr id="0" name=""/>
        <dsp:cNvSpPr/>
      </dsp:nvSpPr>
      <dsp:spPr>
        <a:xfrm>
          <a:off x="775846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I want to see a concise visuals of tracking investment performance to make informed decisions.</a:t>
          </a:r>
        </a:p>
      </dsp:txBody>
      <dsp:txXfrm>
        <a:off x="7758464" y="1178"/>
        <a:ext cx="2174490" cy="1304694"/>
      </dsp:txXfrm>
    </dsp:sp>
    <dsp:sp modelId="{DA98983B-A04C-4785-B340-CECF06E9FD7F}">
      <dsp:nvSpPr>
        <dsp:cNvPr id="0" name=""/>
        <dsp:cNvSpPr/>
      </dsp:nvSpPr>
      <dsp:spPr>
        <a:xfrm>
          <a:off x="582645"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What I Saw</a:t>
          </a:r>
          <a:endParaRPr lang="en-US" sz="1200" kern="1200"/>
        </a:p>
      </dsp:txBody>
      <dsp:txXfrm>
        <a:off x="582645" y="1523321"/>
        <a:ext cx="2174490" cy="1304694"/>
      </dsp:txXfrm>
    </dsp:sp>
    <dsp:sp modelId="{4CDBC3B8-85A2-48D8-BF33-CA19FC82CE0E}">
      <dsp:nvSpPr>
        <dsp:cNvPr id="0" name=""/>
        <dsp:cNvSpPr/>
      </dsp:nvSpPr>
      <dsp:spPr>
        <a:xfrm>
          <a:off x="297458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Many current apps offer overly complex dashboards that cater to advanced users but alienate casual investors.</a:t>
          </a:r>
        </a:p>
      </dsp:txBody>
      <dsp:txXfrm>
        <a:off x="2974584" y="1523321"/>
        <a:ext cx="2174490" cy="1304694"/>
      </dsp:txXfrm>
    </dsp:sp>
    <dsp:sp modelId="{E491C3C8-1558-4963-8354-5638FCC192F7}">
      <dsp:nvSpPr>
        <dsp:cNvPr id="0" name=""/>
        <dsp:cNvSpPr/>
      </dsp:nvSpPr>
      <dsp:spPr>
        <a:xfrm>
          <a:off x="536652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Users often find it difficult to interpret financial data or locate relevant information, such as portfolio performance or asset allocation.</a:t>
          </a:r>
        </a:p>
      </dsp:txBody>
      <dsp:txXfrm>
        <a:off x="5366524" y="1523321"/>
        <a:ext cx="2174490" cy="1304694"/>
      </dsp:txXfrm>
    </dsp:sp>
    <dsp:sp modelId="{C9AA7AC5-DDE2-4694-A7EE-98C70D82C5D3}">
      <dsp:nvSpPr>
        <dsp:cNvPr id="0" name=""/>
        <dsp:cNvSpPr/>
      </dsp:nvSpPr>
      <dsp:spPr>
        <a:xfrm>
          <a:off x="775846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There’s a lack of simple, intuitive designs that balance ease of use with comprehensive insights, especially in mobile apps.</a:t>
          </a:r>
        </a:p>
      </dsp:txBody>
      <dsp:txXfrm>
        <a:off x="7758464" y="1523321"/>
        <a:ext cx="2174490" cy="1304694"/>
      </dsp:txXfrm>
    </dsp:sp>
    <dsp:sp modelId="{841BE391-AC7B-4810-B67C-2A8B2930ED3F}">
      <dsp:nvSpPr>
        <dsp:cNvPr id="0" name=""/>
        <dsp:cNvSpPr/>
      </dsp:nvSpPr>
      <dsp:spPr>
        <a:xfrm>
          <a:off x="582645"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kern="1200"/>
            <a:t>What I Concluded</a:t>
          </a:r>
          <a:endParaRPr lang="en-US" sz="1200" kern="1200"/>
        </a:p>
      </dsp:txBody>
      <dsp:txXfrm>
        <a:off x="582645" y="3045465"/>
        <a:ext cx="2174490" cy="1304694"/>
      </dsp:txXfrm>
    </dsp:sp>
    <dsp:sp modelId="{F4CA3CBC-B2B0-43F7-B48D-D7A1E3148517}">
      <dsp:nvSpPr>
        <dsp:cNvPr id="0" name=""/>
        <dsp:cNvSpPr/>
      </dsp:nvSpPr>
      <dsp:spPr>
        <a:xfrm>
          <a:off x="297458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Casual investors need a streamlined, intuitive tracking system that presents financial data in a clear and easily digestible manner.</a:t>
          </a:r>
        </a:p>
      </dsp:txBody>
      <dsp:txXfrm>
        <a:off x="2974584" y="3045465"/>
        <a:ext cx="2174490" cy="1304694"/>
      </dsp:txXfrm>
    </dsp:sp>
    <dsp:sp modelId="{849ADCBD-6073-40CF-BBB6-6063A512F650}">
      <dsp:nvSpPr>
        <dsp:cNvPr id="0" name=""/>
        <dsp:cNvSpPr/>
      </dsp:nvSpPr>
      <dsp:spPr>
        <a:xfrm>
          <a:off x="536652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Visual aids like Pie charts, graphs, and simple dashboards can make it easier for users to monitor and manage their portfolios without feeling overwhelmed.</a:t>
          </a:r>
        </a:p>
      </dsp:txBody>
      <dsp:txXfrm>
        <a:off x="5366524" y="3045465"/>
        <a:ext cx="2174490" cy="1304694"/>
      </dsp:txXfrm>
    </dsp:sp>
    <dsp:sp modelId="{057556B7-5DCE-4A1B-AFFE-BF1C2B57460B}">
      <dsp:nvSpPr>
        <dsp:cNvPr id="0" name=""/>
        <dsp:cNvSpPr/>
      </dsp:nvSpPr>
      <dsp:spPr>
        <a:xfrm>
          <a:off x="775846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t>Creating a dashboard that is user-friendly, ensuring effective decision-making for users with limited investment knowledge.</a:t>
          </a:r>
        </a:p>
      </dsp:txBody>
      <dsp:txXfrm>
        <a:off x="7758464" y="3045465"/>
        <a:ext cx="2174490" cy="13046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B60846-F2B0-4AC6-A4E5-A64496D26CB8}">
      <dsp:nvSpPr>
        <dsp:cNvPr id="0" name=""/>
        <dsp:cNvSpPr/>
      </dsp:nvSpPr>
      <dsp:spPr>
        <a:xfrm>
          <a:off x="82613" y="908559"/>
          <a:ext cx="897246" cy="89724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E6141-DD04-407E-85DE-9E603410E9B2}">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66EBAB8-934A-48BF-8B88-48D5C3AF6FA8}">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How might we design a dashboard that simplifies investment tracking for casual users without overwhelming them with complex data?</a:t>
          </a:r>
        </a:p>
      </dsp:txBody>
      <dsp:txXfrm>
        <a:off x="1172126" y="908559"/>
        <a:ext cx="2114937" cy="897246"/>
      </dsp:txXfrm>
    </dsp:sp>
    <dsp:sp modelId="{32A243FE-4348-45E4-9D14-F30937FF6F7B}">
      <dsp:nvSpPr>
        <dsp:cNvPr id="0" name=""/>
        <dsp:cNvSpPr/>
      </dsp:nvSpPr>
      <dsp:spPr>
        <a:xfrm>
          <a:off x="3655575" y="908559"/>
          <a:ext cx="897246" cy="89724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E11C79-5FE3-44F3-A0F1-68A77731B477}">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99D499D-E0B1-464C-A032-BFFD6936B20A}">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How might we create an intuitive user experience that allows users with limited financial knowledge to easily understand and manage their investment portfolios?</a:t>
          </a:r>
        </a:p>
      </dsp:txBody>
      <dsp:txXfrm>
        <a:off x="4745088" y="908559"/>
        <a:ext cx="2114937" cy="897246"/>
      </dsp:txXfrm>
    </dsp:sp>
    <dsp:sp modelId="{9ADB688C-33E8-4EFD-95A5-A8811AF8A608}">
      <dsp:nvSpPr>
        <dsp:cNvPr id="0" name=""/>
        <dsp:cNvSpPr/>
      </dsp:nvSpPr>
      <dsp:spPr>
        <a:xfrm>
          <a:off x="7228536" y="908559"/>
          <a:ext cx="897246" cy="89724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39DB8-645C-4BCB-A9F2-BAA2A6CD20F3}">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5E5C852-ABE2-4D53-BD43-F6A9F9AB19E6}">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How might we use visual aids like pie charts and graphs to help users quickly assess their investment performance and make informed decisions?</a:t>
          </a:r>
        </a:p>
      </dsp:txBody>
      <dsp:txXfrm>
        <a:off x="8318049" y="908559"/>
        <a:ext cx="2114937" cy="897246"/>
      </dsp:txXfrm>
    </dsp:sp>
    <dsp:sp modelId="{C6AD56A9-7B1B-44B3-98CC-58A66D081BB1}">
      <dsp:nvSpPr>
        <dsp:cNvPr id="0" name=""/>
        <dsp:cNvSpPr/>
      </dsp:nvSpPr>
      <dsp:spPr>
        <a:xfrm>
          <a:off x="82613" y="2545532"/>
          <a:ext cx="897246" cy="89724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C5BF3E-2FCE-4812-9506-8D831578FEB2}">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AD89CCD-6137-4DE1-A294-981984D5FC65}">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How might we balance detailed financial insights with user-friendliness to ensure both novice and experienced investors can effectively track their portfolios?</a:t>
          </a:r>
        </a:p>
      </dsp:txBody>
      <dsp:txXfrm>
        <a:off x="1172126" y="2545532"/>
        <a:ext cx="2114937" cy="897246"/>
      </dsp:txXfrm>
    </dsp:sp>
    <dsp:sp modelId="{2BA41976-8B95-4D60-B23F-03D911C42884}">
      <dsp:nvSpPr>
        <dsp:cNvPr id="0" name=""/>
        <dsp:cNvSpPr/>
      </dsp:nvSpPr>
      <dsp:spPr>
        <a:xfrm>
          <a:off x="3655575" y="2545532"/>
          <a:ext cx="897246" cy="89724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D0C3CA-3620-4ED9-BDE2-826266957F36}">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161B54E-532A-487B-A4B9-082CB70C17C6}">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How might we create a seamless mobile experience that provides comprehensive investment updates while remaining simple and intuitive?</a:t>
          </a:r>
        </a:p>
      </dsp:txBody>
      <dsp:txXfrm>
        <a:off x="4745088" y="2545532"/>
        <a:ext cx="2114937" cy="897246"/>
      </dsp:txXfrm>
    </dsp:sp>
    <dsp:sp modelId="{2DBE1931-4410-439A-A103-E3AAD7500FA6}">
      <dsp:nvSpPr>
        <dsp:cNvPr id="0" name=""/>
        <dsp:cNvSpPr/>
      </dsp:nvSpPr>
      <dsp:spPr>
        <a:xfrm>
          <a:off x="7228536" y="2545532"/>
          <a:ext cx="897246" cy="897246"/>
        </a:xfrm>
        <a:prstGeom prst="ellipse">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E08714-3D3A-4064-B8ED-98B9FE5B3582}">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773D5FB3-ECEE-4C13-8960-BB079A2085A2}">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How often is the investment data updated in the app? Can I trust this data?</a:t>
          </a:r>
        </a:p>
      </dsp:txBody>
      <dsp:txXfrm>
        <a:off x="8318049" y="2545532"/>
        <a:ext cx="2114937" cy="8972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CB232C-543C-434B-A486-2B010832FB82}">
      <dsp:nvSpPr>
        <dsp:cNvPr id="0" name=""/>
        <dsp:cNvSpPr/>
      </dsp:nvSpPr>
      <dsp:spPr>
        <a:xfrm>
          <a:off x="205509" y="659023"/>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4A1D0-B750-4451-B298-B409AA0AF245}">
      <dsp:nvSpPr>
        <dsp:cNvPr id="0" name=""/>
        <dsp:cNvSpPr/>
      </dsp:nvSpPr>
      <dsp:spPr>
        <a:xfrm>
          <a:off x="396960" y="850475"/>
          <a:ext cx="528770" cy="5287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C17F58-9907-4786-A996-F0694D4E653D}">
      <dsp:nvSpPr>
        <dsp:cNvPr id="0" name=""/>
        <dsp:cNvSpPr/>
      </dsp:nvSpPr>
      <dsp:spPr>
        <a:xfrm>
          <a:off x="1312541" y="472190"/>
          <a:ext cx="2148945" cy="1285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AI-Powered Investment Recommendations</a:t>
          </a:r>
          <a:r>
            <a:rPr lang="en-US" sz="1100" kern="1200" dirty="0"/>
            <a:t>: The dashboard offers AI-driven insights based on market trends and portfolios performance, suggesting rebalancing strategies or new investment opportunities.</a:t>
          </a:r>
        </a:p>
      </dsp:txBody>
      <dsp:txXfrm>
        <a:off x="1312541" y="472190"/>
        <a:ext cx="2148945" cy="1285341"/>
      </dsp:txXfrm>
    </dsp:sp>
    <dsp:sp modelId="{5FEDBA9E-9BC0-4500-B98B-90E22F04917E}">
      <dsp:nvSpPr>
        <dsp:cNvPr id="0" name=""/>
        <dsp:cNvSpPr/>
      </dsp:nvSpPr>
      <dsp:spPr>
        <a:xfrm>
          <a:off x="3835925" y="659023"/>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E765E89-7E95-4270-818C-88C8F5D6B87A}">
      <dsp:nvSpPr>
        <dsp:cNvPr id="0" name=""/>
        <dsp:cNvSpPr/>
      </dsp:nvSpPr>
      <dsp:spPr>
        <a:xfrm>
          <a:off x="4027376" y="850475"/>
          <a:ext cx="528770" cy="5287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3C89207-7765-4E21-987E-F2B32A573246}">
      <dsp:nvSpPr>
        <dsp:cNvPr id="0" name=""/>
        <dsp:cNvSpPr/>
      </dsp:nvSpPr>
      <dsp:spPr>
        <a:xfrm>
          <a:off x="4942957" y="439533"/>
          <a:ext cx="2148945" cy="1350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Voice Command Integration</a:t>
          </a:r>
          <a:r>
            <a:rPr lang="en-US" sz="1100" kern="1200" dirty="0"/>
            <a:t>: Allow users to use voice commands for tasks like checking portfolio balance, setting up alerts, or getting detailed insights on specific investments.</a:t>
          </a:r>
        </a:p>
      </dsp:txBody>
      <dsp:txXfrm>
        <a:off x="4942957" y="439533"/>
        <a:ext cx="2148945" cy="1350654"/>
      </dsp:txXfrm>
    </dsp:sp>
    <dsp:sp modelId="{0A95205A-93F3-4C14-8D18-58FA84E919F3}">
      <dsp:nvSpPr>
        <dsp:cNvPr id="0" name=""/>
        <dsp:cNvSpPr/>
      </dsp:nvSpPr>
      <dsp:spPr>
        <a:xfrm>
          <a:off x="7466341" y="659023"/>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B3D34-ACE5-4674-9081-FA12A1A5143A}">
      <dsp:nvSpPr>
        <dsp:cNvPr id="0" name=""/>
        <dsp:cNvSpPr/>
      </dsp:nvSpPr>
      <dsp:spPr>
        <a:xfrm>
          <a:off x="7657792" y="850475"/>
          <a:ext cx="528770" cy="5287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BAFF96-4DF0-41A3-BD79-F4C8F8069813}">
      <dsp:nvSpPr>
        <dsp:cNvPr id="0" name=""/>
        <dsp:cNvSpPr/>
      </dsp:nvSpPr>
      <dsp:spPr>
        <a:xfrm>
          <a:off x="8573374" y="417763"/>
          <a:ext cx="2148945" cy="13941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Risk Profile Tracker</a:t>
          </a:r>
          <a:r>
            <a:rPr lang="en-US" sz="1100" kern="1200" dirty="0"/>
            <a:t>: AI tool that continuously monitors the portfolios risk level, sending alerts if it deviates from your chosen risk profile and offering suggestions for mitigation.</a:t>
          </a:r>
        </a:p>
      </dsp:txBody>
      <dsp:txXfrm>
        <a:off x="8573374" y="417763"/>
        <a:ext cx="2148945" cy="1394195"/>
      </dsp:txXfrm>
    </dsp:sp>
    <dsp:sp modelId="{F5A75134-22B3-4B79-A14F-6AE0B0CCE50D}">
      <dsp:nvSpPr>
        <dsp:cNvPr id="0" name=""/>
        <dsp:cNvSpPr/>
      </dsp:nvSpPr>
      <dsp:spPr>
        <a:xfrm>
          <a:off x="205509" y="2694051"/>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70DA6-CE07-461A-A1B9-A3FA4B2F5F62}">
      <dsp:nvSpPr>
        <dsp:cNvPr id="0" name=""/>
        <dsp:cNvSpPr/>
      </dsp:nvSpPr>
      <dsp:spPr>
        <a:xfrm>
          <a:off x="396960" y="2885503"/>
          <a:ext cx="528770" cy="5287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F0D973-1DDC-4DE3-875E-E4FF0A3F72A3}">
      <dsp:nvSpPr>
        <dsp:cNvPr id="0" name=""/>
        <dsp:cNvSpPr/>
      </dsp:nvSpPr>
      <dsp:spPr>
        <a:xfrm>
          <a:off x="1312541" y="2524735"/>
          <a:ext cx="2148945" cy="1250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Simulation Tool</a:t>
          </a:r>
          <a:r>
            <a:rPr lang="en-US" sz="1100" kern="1200" dirty="0"/>
            <a:t>: Simulate different market scenarios like, recession and inflation and see how your portfolio would perform under each, providing a "what if" analysis feature.</a:t>
          </a:r>
        </a:p>
      </dsp:txBody>
      <dsp:txXfrm>
        <a:off x="1312541" y="2524735"/>
        <a:ext cx="2148945" cy="1250306"/>
      </dsp:txXfrm>
    </dsp:sp>
    <dsp:sp modelId="{164201E9-C91D-453A-A07A-D1D060F9FB07}">
      <dsp:nvSpPr>
        <dsp:cNvPr id="0" name=""/>
        <dsp:cNvSpPr/>
      </dsp:nvSpPr>
      <dsp:spPr>
        <a:xfrm>
          <a:off x="3835925" y="2694051"/>
          <a:ext cx="911674" cy="91167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F00DC-144D-4A62-AB5F-3EC3EFBFB1EE}">
      <dsp:nvSpPr>
        <dsp:cNvPr id="0" name=""/>
        <dsp:cNvSpPr/>
      </dsp:nvSpPr>
      <dsp:spPr>
        <a:xfrm>
          <a:off x="4027376" y="2885503"/>
          <a:ext cx="528770" cy="5287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82DAE4-7B89-4DC9-802A-D62F5287BAE1}">
      <dsp:nvSpPr>
        <dsp:cNvPr id="0" name=""/>
        <dsp:cNvSpPr/>
      </dsp:nvSpPr>
      <dsp:spPr>
        <a:xfrm>
          <a:off x="4942957" y="2546506"/>
          <a:ext cx="2148945" cy="12067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dirty="0"/>
            <a:t>Sustainability Impact Score</a:t>
          </a:r>
          <a:r>
            <a:rPr lang="en-US" sz="1100" kern="1200" dirty="0"/>
            <a:t>: Show the environmental or social impact of my investments with a sustainability score, helping socially-conscious investors align portfolios with their values.</a:t>
          </a:r>
        </a:p>
      </dsp:txBody>
      <dsp:txXfrm>
        <a:off x="4942957" y="2546506"/>
        <a:ext cx="2148945" cy="12067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E2DD3-A742-4991-B227-50770557A785}">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A4F656-9F3E-433E-B821-740746158DA5}">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2C0CF2-24A8-4C70-9080-98088255070E}">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kern="1200"/>
            <a:t>This project taught me the importance of balancing simplicity with depth, especially when designing a financial dashboard that caters to both novice and experienced investors. </a:t>
          </a:r>
        </a:p>
      </dsp:txBody>
      <dsp:txXfrm>
        <a:off x="1435590" y="531"/>
        <a:ext cx="9080009" cy="1242935"/>
      </dsp:txXfrm>
    </dsp:sp>
    <dsp:sp modelId="{0E83BDAD-DFA4-49E3-A909-B3077C66B0CF}">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12D1AB-9131-4734-B532-3F4B82E59C8C}">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E76F04-641C-4949-9397-D5E8F1CE0B4B}">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kern="1200"/>
            <a:t>The user feedback after the usability testing played a crucial role in refining features and made sure that the app met diverse needs effectively.</a:t>
          </a:r>
        </a:p>
      </dsp:txBody>
      <dsp:txXfrm>
        <a:off x="1435590" y="1554201"/>
        <a:ext cx="9080009" cy="1242935"/>
      </dsp:txXfrm>
    </dsp:sp>
    <dsp:sp modelId="{1FBAD6AD-21A4-4673-8522-B7AC5430FC08}">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480934-E1F6-4B4B-830D-D1C44776946B}">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EF5717-0255-4D17-A43D-01C78074023A}">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89000">
            <a:lnSpc>
              <a:spcPct val="100000"/>
            </a:lnSpc>
            <a:spcBef>
              <a:spcPct val="0"/>
            </a:spcBef>
            <a:spcAft>
              <a:spcPct val="35000"/>
            </a:spcAft>
            <a:buNone/>
          </a:pPr>
          <a:r>
            <a:rPr lang="en-US" sz="2000" kern="1200"/>
            <a:t>Overall, I had a good learning experience and skills enhancement in user-centered design and data visualization that helped me understand the complexity of delivering actionable insights for the fintech platforms and app.</a:t>
          </a:r>
        </a:p>
      </dsp:txBody>
      <dsp:txXfrm>
        <a:off x="1435590" y="3107870"/>
        <a:ext cx="9080009" cy="12429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95C0F1-2613-42EF-949A-EDF19729595E}" type="datetimeFigureOut">
              <a:rPr lang="en-SG" smtClean="0"/>
              <a:t>30/9/2024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711EC-499C-4AD7-9252-F75C4B38CC19}" type="slidenum">
              <a:rPr lang="en-SG" smtClean="0"/>
              <a:t>‹#›</a:t>
            </a:fld>
            <a:endParaRPr lang="en-SG"/>
          </a:p>
        </p:txBody>
      </p:sp>
    </p:spTree>
    <p:extLst>
      <p:ext uri="{BB962C8B-B14F-4D97-AF65-F5344CB8AC3E}">
        <p14:creationId xmlns:p14="http://schemas.microsoft.com/office/powerpoint/2010/main" val="416270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7C711EC-499C-4AD7-9252-F75C4B38CC19}" type="slidenum">
              <a:rPr lang="en-SG" smtClean="0"/>
              <a:t>1</a:t>
            </a:fld>
            <a:endParaRPr lang="en-SG"/>
          </a:p>
        </p:txBody>
      </p:sp>
    </p:spTree>
    <p:extLst>
      <p:ext uri="{BB962C8B-B14F-4D97-AF65-F5344CB8AC3E}">
        <p14:creationId xmlns:p14="http://schemas.microsoft.com/office/powerpoint/2010/main" val="3129473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7C711EC-499C-4AD7-9252-F75C4B38CC19}" type="slidenum">
              <a:rPr lang="en-SG" smtClean="0"/>
              <a:t>5</a:t>
            </a:fld>
            <a:endParaRPr lang="en-SG"/>
          </a:p>
        </p:txBody>
      </p:sp>
    </p:spTree>
    <p:extLst>
      <p:ext uri="{BB962C8B-B14F-4D97-AF65-F5344CB8AC3E}">
        <p14:creationId xmlns:p14="http://schemas.microsoft.com/office/powerpoint/2010/main" val="455219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7C711EC-499C-4AD7-9252-F75C4B38CC19}" type="slidenum">
              <a:rPr lang="en-SG" smtClean="0"/>
              <a:t>16</a:t>
            </a:fld>
            <a:endParaRPr lang="en-SG"/>
          </a:p>
        </p:txBody>
      </p:sp>
    </p:spTree>
    <p:extLst>
      <p:ext uri="{BB962C8B-B14F-4D97-AF65-F5344CB8AC3E}">
        <p14:creationId xmlns:p14="http://schemas.microsoft.com/office/powerpoint/2010/main" val="790174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17CA2-98F3-29BE-DFEF-FB49D86B9F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DBAD2DB-B8DE-E3CD-A851-097E17E68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D972BC0-291C-E921-89E9-8452326D74BB}"/>
              </a:ext>
            </a:extLst>
          </p:cNvPr>
          <p:cNvSpPr>
            <a:spLocks noGrp="1"/>
          </p:cNvSpPr>
          <p:nvPr>
            <p:ph type="dt" sz="half" idx="10"/>
          </p:nvPr>
        </p:nvSpPr>
        <p:spPr/>
        <p:txBody>
          <a:bodyPr/>
          <a:lstStyle/>
          <a:p>
            <a:fld id="{88D38747-4367-4BD2-8D51-C97E202738E2}" type="datetime1">
              <a:rPr lang="en-US" smtClean="0"/>
              <a:t>9/30/2024</a:t>
            </a:fld>
            <a:endParaRPr lang="en-US" dirty="0"/>
          </a:p>
        </p:txBody>
      </p:sp>
      <p:sp>
        <p:nvSpPr>
          <p:cNvPr id="5" name="Footer Placeholder 4">
            <a:extLst>
              <a:ext uri="{FF2B5EF4-FFF2-40B4-BE49-F238E27FC236}">
                <a16:creationId xmlns:a16="http://schemas.microsoft.com/office/drawing/2014/main" id="{6DCD8B08-13E5-49A5-92F9-732767310B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865211-1EA8-0C72-9EDF-66A104921CBA}"/>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28393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E4ECE-C069-BC07-BDFA-27D27EBB5EE8}"/>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60A18EA0-CA72-22B1-D987-CE2BD60232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C84E420-8A69-9F59-140B-03CEA83114D1}"/>
              </a:ext>
            </a:extLst>
          </p:cNvPr>
          <p:cNvSpPr>
            <a:spLocks noGrp="1"/>
          </p:cNvSpPr>
          <p:nvPr>
            <p:ph type="dt" sz="half" idx="10"/>
          </p:nvPr>
        </p:nvSpPr>
        <p:spPr/>
        <p:txBody>
          <a:bodyPr/>
          <a:lstStyle/>
          <a:p>
            <a:fld id="{073ED0CC-082F-4160-86E5-0D6041F12778}" type="datetime1">
              <a:rPr lang="en-US" smtClean="0"/>
              <a:t>9/30/2024</a:t>
            </a:fld>
            <a:endParaRPr lang="en-US" dirty="0"/>
          </a:p>
        </p:txBody>
      </p:sp>
      <p:sp>
        <p:nvSpPr>
          <p:cNvPr id="5" name="Footer Placeholder 4">
            <a:extLst>
              <a:ext uri="{FF2B5EF4-FFF2-40B4-BE49-F238E27FC236}">
                <a16:creationId xmlns:a16="http://schemas.microsoft.com/office/drawing/2014/main" id="{591BDC56-E0F4-BCDD-EF52-C0B4E0B93F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075F24C-67BC-A1C3-97C0-AB94091E317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7734535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CE39B0-AC72-2019-DBD6-8DA1EDD3D4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CA4EF579-92C2-60E6-F213-92E8F4C9A3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E5786EE-50D2-88B6-EB4C-586208C34890}"/>
              </a:ext>
            </a:extLst>
          </p:cNvPr>
          <p:cNvSpPr>
            <a:spLocks noGrp="1"/>
          </p:cNvSpPr>
          <p:nvPr>
            <p:ph type="dt" sz="half" idx="10"/>
          </p:nvPr>
        </p:nvSpPr>
        <p:spPr/>
        <p:txBody>
          <a:bodyPr/>
          <a:lstStyle/>
          <a:p>
            <a:fld id="{073ED0CC-082F-4160-86E5-0D6041F12778}" type="datetime1">
              <a:rPr lang="en-US" smtClean="0"/>
              <a:t>9/30/2024</a:t>
            </a:fld>
            <a:endParaRPr lang="en-US" dirty="0"/>
          </a:p>
        </p:txBody>
      </p:sp>
      <p:sp>
        <p:nvSpPr>
          <p:cNvPr id="5" name="Footer Placeholder 4">
            <a:extLst>
              <a:ext uri="{FF2B5EF4-FFF2-40B4-BE49-F238E27FC236}">
                <a16:creationId xmlns:a16="http://schemas.microsoft.com/office/drawing/2014/main" id="{5A6D7541-E37C-1D97-DEA7-1FDA38DAE9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CDB8629-13E2-5B5B-E3D0-E717F43E0DB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4866414"/>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F61B8-B707-35ED-1B96-E0CFD3F573A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BA18F0C-D6E4-E8D5-58D2-4ADBB2A053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0F73870-9A57-14CD-8CF6-807ED4C2AA03}"/>
              </a:ext>
            </a:extLst>
          </p:cNvPr>
          <p:cNvSpPr>
            <a:spLocks noGrp="1"/>
          </p:cNvSpPr>
          <p:nvPr>
            <p:ph type="dt" sz="half" idx="10"/>
          </p:nvPr>
        </p:nvSpPr>
        <p:spPr/>
        <p:txBody>
          <a:bodyPr/>
          <a:lstStyle/>
          <a:p>
            <a:fld id="{73C55A3C-5767-4844-A0A3-83778C2E5409}" type="datetime1">
              <a:rPr lang="en-US" smtClean="0"/>
              <a:t>9/30/2024</a:t>
            </a:fld>
            <a:endParaRPr lang="en-US" dirty="0"/>
          </a:p>
        </p:txBody>
      </p:sp>
      <p:sp>
        <p:nvSpPr>
          <p:cNvPr id="5" name="Footer Placeholder 4">
            <a:extLst>
              <a:ext uri="{FF2B5EF4-FFF2-40B4-BE49-F238E27FC236}">
                <a16:creationId xmlns:a16="http://schemas.microsoft.com/office/drawing/2014/main" id="{6136CDD1-3C24-41BB-F9FA-3F5626FC07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0C56A52-5F03-6A95-9C3D-370D4BD9202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986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15FD-816B-0FDC-1395-2BCF0BA23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E0DF7E1C-896C-63C7-DD82-A2EF992269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900EB6-9B65-83AF-7CB9-FBD2CAB774A1}"/>
              </a:ext>
            </a:extLst>
          </p:cNvPr>
          <p:cNvSpPr>
            <a:spLocks noGrp="1"/>
          </p:cNvSpPr>
          <p:nvPr>
            <p:ph type="dt" sz="half" idx="10"/>
          </p:nvPr>
        </p:nvSpPr>
        <p:spPr/>
        <p:txBody>
          <a:bodyPr/>
          <a:lstStyle/>
          <a:p>
            <a:fld id="{CAE507A8-A5CF-4D38-AB86-7EDDA87A85D4}" type="datetime1">
              <a:rPr lang="en-US" smtClean="0"/>
              <a:t>9/30/2024</a:t>
            </a:fld>
            <a:endParaRPr lang="en-US" dirty="0"/>
          </a:p>
        </p:txBody>
      </p:sp>
      <p:sp>
        <p:nvSpPr>
          <p:cNvPr id="5" name="Footer Placeholder 4">
            <a:extLst>
              <a:ext uri="{FF2B5EF4-FFF2-40B4-BE49-F238E27FC236}">
                <a16:creationId xmlns:a16="http://schemas.microsoft.com/office/drawing/2014/main" id="{F26B54C2-D05A-D2E2-1482-271769C4E42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4BB7A2-0F32-52A8-8D37-44C5DEB6DE80}"/>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513110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236B5-1F16-2DF8-4A48-C0B738FC1DD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0DD2E248-0ECA-B41C-C81E-D8A52B42FF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A0BDC64F-90BD-6007-C1E6-011B2D4E6C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FE9D71-2029-1A88-3530-F5D68273F359}"/>
              </a:ext>
            </a:extLst>
          </p:cNvPr>
          <p:cNvSpPr>
            <a:spLocks noGrp="1"/>
          </p:cNvSpPr>
          <p:nvPr>
            <p:ph type="dt" sz="half" idx="10"/>
          </p:nvPr>
        </p:nvSpPr>
        <p:spPr/>
        <p:txBody>
          <a:bodyPr/>
          <a:lstStyle/>
          <a:p>
            <a:fld id="{BDFCD27C-8599-43EF-BA1D-14DDC1946E06}" type="datetime1">
              <a:rPr lang="en-US" smtClean="0"/>
              <a:t>9/30/2024</a:t>
            </a:fld>
            <a:endParaRPr lang="en-US" dirty="0"/>
          </a:p>
        </p:txBody>
      </p:sp>
      <p:sp>
        <p:nvSpPr>
          <p:cNvPr id="6" name="Footer Placeholder 5">
            <a:extLst>
              <a:ext uri="{FF2B5EF4-FFF2-40B4-BE49-F238E27FC236}">
                <a16:creationId xmlns:a16="http://schemas.microsoft.com/office/drawing/2014/main" id="{23626344-43CD-3C05-CA98-8C5AF7E0ABD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5F788B-A38E-C553-E3B3-75557B7D60D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60340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E502B-0187-0260-913D-45C5E124D2E4}"/>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4A22D03-4A34-71DC-7CE6-7991847B98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03ECA-9532-770B-F7B9-A7D744D3C9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242BBE6-8BE1-91D2-DDDC-9BE94E207E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C9B6A9-BA9A-55A9-FF97-B472ED5539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D4411436-9DE1-7D45-71BC-2E2A9B00A763}"/>
              </a:ext>
            </a:extLst>
          </p:cNvPr>
          <p:cNvSpPr>
            <a:spLocks noGrp="1"/>
          </p:cNvSpPr>
          <p:nvPr>
            <p:ph type="dt" sz="half" idx="10"/>
          </p:nvPr>
        </p:nvSpPr>
        <p:spPr/>
        <p:txBody>
          <a:bodyPr/>
          <a:lstStyle/>
          <a:p>
            <a:fld id="{49343D99-809A-49C0-96E5-4250D0B498EE}" type="datetime1">
              <a:rPr lang="en-US" smtClean="0"/>
              <a:t>9/30/2024</a:t>
            </a:fld>
            <a:endParaRPr lang="en-US" dirty="0"/>
          </a:p>
        </p:txBody>
      </p:sp>
      <p:sp>
        <p:nvSpPr>
          <p:cNvPr id="8" name="Footer Placeholder 7">
            <a:extLst>
              <a:ext uri="{FF2B5EF4-FFF2-40B4-BE49-F238E27FC236}">
                <a16:creationId xmlns:a16="http://schemas.microsoft.com/office/drawing/2014/main" id="{56EBDE41-FEA4-64D7-0F7D-D5D4354FFFD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9665A7F-E87F-7F7C-75E8-FB29C1DD78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7099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E85E1-479B-E94E-734F-20A6150CC506}"/>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BDF0DB82-9369-E03A-0E59-9F7C720BE765}"/>
              </a:ext>
            </a:extLst>
          </p:cNvPr>
          <p:cNvSpPr>
            <a:spLocks noGrp="1"/>
          </p:cNvSpPr>
          <p:nvPr>
            <p:ph type="dt" sz="half" idx="10"/>
          </p:nvPr>
        </p:nvSpPr>
        <p:spPr/>
        <p:txBody>
          <a:bodyPr/>
          <a:lstStyle/>
          <a:p>
            <a:fld id="{A143DE9B-B678-4EFB-BB7D-A4370204A0B0}" type="datetime1">
              <a:rPr lang="en-US" smtClean="0"/>
              <a:t>9/30/2024</a:t>
            </a:fld>
            <a:endParaRPr lang="en-US" dirty="0"/>
          </a:p>
        </p:txBody>
      </p:sp>
      <p:sp>
        <p:nvSpPr>
          <p:cNvPr id="4" name="Footer Placeholder 3">
            <a:extLst>
              <a:ext uri="{FF2B5EF4-FFF2-40B4-BE49-F238E27FC236}">
                <a16:creationId xmlns:a16="http://schemas.microsoft.com/office/drawing/2014/main" id="{90C5D5F0-6858-E0BD-CB8A-2A8B92F6B0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63E67C4-F9F6-74DA-8E31-B50DC759B816}"/>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70128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9ED568-08AF-223F-0694-AC5B13C39E32}"/>
              </a:ext>
            </a:extLst>
          </p:cNvPr>
          <p:cNvSpPr>
            <a:spLocks noGrp="1"/>
          </p:cNvSpPr>
          <p:nvPr>
            <p:ph type="dt" sz="half" idx="10"/>
          </p:nvPr>
        </p:nvSpPr>
        <p:spPr/>
        <p:txBody>
          <a:bodyPr/>
          <a:lstStyle/>
          <a:p>
            <a:fld id="{E68812DA-F765-4142-A6A3-A8ED7235E082}" type="datetime1">
              <a:rPr lang="en-US" smtClean="0"/>
              <a:t>9/30/2024</a:t>
            </a:fld>
            <a:endParaRPr lang="en-US" dirty="0"/>
          </a:p>
        </p:txBody>
      </p:sp>
      <p:sp>
        <p:nvSpPr>
          <p:cNvPr id="3" name="Footer Placeholder 2">
            <a:extLst>
              <a:ext uri="{FF2B5EF4-FFF2-40B4-BE49-F238E27FC236}">
                <a16:creationId xmlns:a16="http://schemas.microsoft.com/office/drawing/2014/main" id="{CFC84F8D-96AC-450A-7608-D7FA816C0E5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7A8F7B9-1362-36AF-FA06-3F68086CCB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91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0FE4-B43A-6ECF-219D-A1CCF105A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71346881-6888-6415-C9A8-ACC41C785D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C9CC287-12AD-B430-194F-9EB08129BD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F86FC-BB75-DD52-7245-9BBA36CEAE63}"/>
              </a:ext>
            </a:extLst>
          </p:cNvPr>
          <p:cNvSpPr>
            <a:spLocks noGrp="1"/>
          </p:cNvSpPr>
          <p:nvPr>
            <p:ph type="dt" sz="half" idx="10"/>
          </p:nvPr>
        </p:nvSpPr>
        <p:spPr/>
        <p:txBody>
          <a:bodyPr/>
          <a:lstStyle/>
          <a:p>
            <a:fld id="{3E0277FD-7DE6-41D4-930D-AC99F5AFE54E}" type="datetime1">
              <a:rPr lang="en-US" smtClean="0"/>
              <a:t>9/30/2024</a:t>
            </a:fld>
            <a:endParaRPr lang="en-US" dirty="0"/>
          </a:p>
        </p:txBody>
      </p:sp>
      <p:sp>
        <p:nvSpPr>
          <p:cNvPr id="6" name="Footer Placeholder 5">
            <a:extLst>
              <a:ext uri="{FF2B5EF4-FFF2-40B4-BE49-F238E27FC236}">
                <a16:creationId xmlns:a16="http://schemas.microsoft.com/office/drawing/2014/main" id="{EF1FF883-4749-BFA0-A764-F47E62FD250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7A3F48-F28F-D7C6-60F1-8597E268A5DE}"/>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668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74C45-E433-05C8-C45D-5564EAE53A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9379F2C6-1D01-4177-6931-4390B35CF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CB7C374C-56F1-A8D1-ED76-A3C04C159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D5AF09-8B9E-1B99-E949-9441E2BC8DBA}"/>
              </a:ext>
            </a:extLst>
          </p:cNvPr>
          <p:cNvSpPr>
            <a:spLocks noGrp="1"/>
          </p:cNvSpPr>
          <p:nvPr>
            <p:ph type="dt" sz="half" idx="10"/>
          </p:nvPr>
        </p:nvSpPr>
        <p:spPr/>
        <p:txBody>
          <a:bodyPr/>
          <a:lstStyle/>
          <a:p>
            <a:fld id="{9EA15526-7079-4B7B-987C-1B5FAE11A0FF}" type="datetime1">
              <a:rPr lang="en-US" smtClean="0"/>
              <a:t>9/30/2024</a:t>
            </a:fld>
            <a:endParaRPr lang="en-US" dirty="0"/>
          </a:p>
        </p:txBody>
      </p:sp>
      <p:sp>
        <p:nvSpPr>
          <p:cNvPr id="6" name="Footer Placeholder 5">
            <a:extLst>
              <a:ext uri="{FF2B5EF4-FFF2-40B4-BE49-F238E27FC236}">
                <a16:creationId xmlns:a16="http://schemas.microsoft.com/office/drawing/2014/main" id="{11EF174F-C8DC-C4DD-AA72-B8937672100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3906BC74-FF36-5B4E-3DA2-489BE9FF973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919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81A47-CB2D-28EB-5229-C940F1846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B992B15-32C5-CF45-BB91-FD409B8E1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AAD4E4B-29ED-585D-A8DE-ED5BD273D8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3ED0CC-082F-4160-86E5-0D6041F12778}" type="datetime1">
              <a:rPr lang="en-US" smtClean="0"/>
              <a:t>9/30/2024</a:t>
            </a:fld>
            <a:endParaRPr lang="en-US" dirty="0"/>
          </a:p>
        </p:txBody>
      </p:sp>
      <p:sp>
        <p:nvSpPr>
          <p:cNvPr id="5" name="Footer Placeholder 4">
            <a:extLst>
              <a:ext uri="{FF2B5EF4-FFF2-40B4-BE49-F238E27FC236}">
                <a16:creationId xmlns:a16="http://schemas.microsoft.com/office/drawing/2014/main" id="{A9E52AA2-ACF3-8FFD-CFAE-08F68C4586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5D72961F-9AF8-48C7-429F-5F27557D23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090062957"/>
      </p:ext>
    </p:extLst>
  </p:cSld>
  <p:clrMap bg1="lt1" tx1="dk1" bg2="lt2" tx2="dk2" accent1="accent1" accent2="accent2" accent3="accent3" accent4="accent4" accent5="accent5" accent6="accent6" hlink="hlink" folHlink="folHlink"/>
  <p:sldLayoutIdLst>
    <p:sldLayoutId id="2147484666" r:id="rId1"/>
    <p:sldLayoutId id="2147484667" r:id="rId2"/>
    <p:sldLayoutId id="2147484668" r:id="rId3"/>
    <p:sldLayoutId id="2147484669" r:id="rId4"/>
    <p:sldLayoutId id="2147484670" r:id="rId5"/>
    <p:sldLayoutId id="2147484671" r:id="rId6"/>
    <p:sldLayoutId id="2147484672" r:id="rId7"/>
    <p:sldLayoutId id="2147484673" r:id="rId8"/>
    <p:sldLayoutId id="2147484674" r:id="rId9"/>
    <p:sldLayoutId id="2147484675" r:id="rId10"/>
    <p:sldLayoutId id="2147484676"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creativecommons.org/licenses/by-nc/3.0/" TargetMode="External"/><Relationship Id="rId4" Type="http://schemas.openxmlformats.org/officeDocument/2006/relationships/hyperlink" Target="https://www.pngall.com/investment-pn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hyperlink" Target="https://www.figma.com/design/H0SqPwAVjre7dieo12VW5E/Figma-basics?node-id=614-10&amp;t=A786CbbQSK8Puur2-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6.sv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hyperlink" Target="https://www.figma.com/design/H0SqPwAVjre7dieo12VW5E/Figma-basics?node-id=614-10&amp;t=UhSrxrdZEwnM17zx-1" TargetMode="External"/><Relationship Id="rId2" Type="http://schemas.openxmlformats.org/officeDocument/2006/relationships/hyperlink" Target="https://miro.com/app/board/uXjVKkPZW_E=/" TargetMode="External"/><Relationship Id="rId1" Type="http://schemas.openxmlformats.org/officeDocument/2006/relationships/slideLayout" Target="../slideLayouts/slideLayout2.xml"/><Relationship Id="rId6" Type="http://schemas.openxmlformats.org/officeDocument/2006/relationships/image" Target="../media/image52.svg"/><Relationship Id="rId5" Type="http://schemas.openxmlformats.org/officeDocument/2006/relationships/image" Target="../media/image51.png"/><Relationship Id="rId4" Type="http://schemas.openxmlformats.org/officeDocument/2006/relationships/hyperlink" Target="https://uxpressia.com/w/pUtOQ/p/1fqjj?tagId=KHxE9"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4.sv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6.jpe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noRot="1" noMove="1" noResize="1" noEditPoints="1" noAdjustHandles="1" noChangeArrowheads="1" noChangeShapeType="1"/>
          </p:cNvSpPr>
          <p:nvPr>
            <p:ph type="ctrTitle"/>
          </p:nvPr>
        </p:nvSpPr>
        <p:spPr>
          <a:xfrm>
            <a:off x="838199" y="537883"/>
            <a:ext cx="4783697" cy="1942810"/>
          </a:xfrm>
        </p:spPr>
        <p:txBody>
          <a:bodyPr vert="horz" lIns="91440" tIns="45720" rIns="91440" bIns="45720" rtlCol="0" anchor="b">
            <a:normAutofit/>
          </a:bodyPr>
          <a:lstStyle/>
          <a:p>
            <a:pPr algn="l"/>
            <a:r>
              <a:rPr lang="en-US" sz="4000" kern="1200">
                <a:solidFill>
                  <a:schemeClr val="tx1"/>
                </a:solidFill>
                <a:latin typeface="+mj-lt"/>
                <a:ea typeface="+mj-ea"/>
                <a:cs typeface="+mj-cs"/>
              </a:rPr>
              <a:t>TrackWise </a:t>
            </a:r>
          </a:p>
        </p:txBody>
      </p:sp>
      <p:sp>
        <p:nvSpPr>
          <p:cNvPr id="11" name="TextBox 10">
            <a:extLst>
              <a:ext uri="{FF2B5EF4-FFF2-40B4-BE49-F238E27FC236}">
                <a16:creationId xmlns:a16="http://schemas.microsoft.com/office/drawing/2014/main" id="{A214ED80-9154-2D0A-3D86-1B023FD541E9}"/>
              </a:ext>
            </a:extLst>
          </p:cNvPr>
          <p:cNvSpPr txBox="1">
            <a:spLocks noGrp="1" noRot="1" noMove="1" noResize="1" noEditPoints="1" noAdjustHandles="1" noChangeArrowheads="1" noChangeShapeType="1"/>
          </p:cNvSpPr>
          <p:nvPr/>
        </p:nvSpPr>
        <p:spPr>
          <a:xfrm>
            <a:off x="838199" y="2686323"/>
            <a:ext cx="4783697" cy="3433583"/>
          </a:xfrm>
          <a:prstGeom prst="rect">
            <a:avLst/>
          </a:prstGeom>
        </p:spPr>
        <p:txBody>
          <a:bodyPr vert="horz" lIns="91440" tIns="45720" rIns="91440" bIns="45720" rtlCol="0">
            <a:normAutofit/>
          </a:bodyPr>
          <a:lstStyle/>
          <a:p>
            <a:pPr>
              <a:lnSpc>
                <a:spcPct val="90000"/>
              </a:lnSpc>
              <a:spcBef>
                <a:spcPts val="1000"/>
              </a:spcBef>
              <a:spcAft>
                <a:spcPts val="600"/>
              </a:spcAft>
              <a:buClr>
                <a:schemeClr val="accent1"/>
              </a:buClr>
              <a:buSzPct val="100000"/>
            </a:pPr>
            <a:r>
              <a:rPr lang="en-US" sz="2000" dirty="0"/>
              <a:t>Preeth Nazareth</a:t>
            </a:r>
          </a:p>
          <a:p>
            <a:pPr>
              <a:lnSpc>
                <a:spcPct val="90000"/>
              </a:lnSpc>
              <a:spcBef>
                <a:spcPts val="1000"/>
              </a:spcBef>
              <a:spcAft>
                <a:spcPts val="600"/>
              </a:spcAft>
              <a:buClr>
                <a:schemeClr val="accent1"/>
              </a:buClr>
              <a:buSzPct val="100000"/>
            </a:pPr>
            <a:r>
              <a:rPr lang="en-US" sz="2000" dirty="0"/>
              <a:t>UX Design Bootcamp Capstone Project</a:t>
            </a:r>
          </a:p>
        </p:txBody>
      </p:sp>
      <p:pic>
        <p:nvPicPr>
          <p:cNvPr id="9" name="Picture 8" descr="A blue arrow with a dollar sign&#10;&#10;Description automatically generated">
            <a:extLst>
              <a:ext uri="{FF2B5EF4-FFF2-40B4-BE49-F238E27FC236}">
                <a16:creationId xmlns:a16="http://schemas.microsoft.com/office/drawing/2014/main" id="{0F1579A6-7C79-06DD-D6F1-428982B4E300}"/>
              </a:ext>
            </a:extLst>
          </p:cNvPr>
          <p:cNvPicPr>
            <a:picLocks noGrp="1" noRot="1" noChangeAspect="1" noMove="1" noResize="1" noEditPoints="1" noAdjustHandles="1" noChangeArrowheads="1" noChangeShapeType="1" noCrop="1"/>
          </p:cNvPicPr>
          <p:nvPr/>
        </p:nvPicPr>
        <p:blipFill>
          <a:blip r:embed="rId3">
            <a:extLst>
              <a:ext uri="{837473B0-CC2E-450A-ABE3-18F120FF3D39}">
                <a1611:picAttrSrcUrl xmlns:a1611="http://schemas.microsoft.com/office/drawing/2016/11/main" r:id="rId4"/>
              </a:ext>
            </a:extLst>
          </a:blip>
          <a:srcRect l="7578" r="5708"/>
          <a:stretch/>
        </p:blipFill>
        <p:spPr>
          <a:xfrm>
            <a:off x="5988424" y="1426253"/>
            <a:ext cx="5365375" cy="3805281"/>
          </a:xfrm>
          <a:prstGeom prst="rect">
            <a:avLst/>
          </a:prstGeom>
        </p:spPr>
      </p:pic>
      <p:sp>
        <p:nvSpPr>
          <p:cNvPr id="10" name="TextBox 9">
            <a:extLst>
              <a:ext uri="{FF2B5EF4-FFF2-40B4-BE49-F238E27FC236}">
                <a16:creationId xmlns:a16="http://schemas.microsoft.com/office/drawing/2014/main" id="{C9C46CB9-61B0-97B0-34B6-B35D7C86AFA3}"/>
              </a:ext>
            </a:extLst>
          </p:cNvPr>
          <p:cNvSpPr txBox="1">
            <a:spLocks noGrp="1" noRot="1" noMove="1" noResize="1" noEditPoints="1" noAdjustHandles="1" noChangeArrowheads="1" noChangeShapeType="1"/>
          </p:cNvSpPr>
          <p:nvPr/>
        </p:nvSpPr>
        <p:spPr>
          <a:xfrm>
            <a:off x="8899281" y="5031479"/>
            <a:ext cx="2454518" cy="200055"/>
          </a:xfrm>
          <a:prstGeom prst="rect">
            <a:avLst/>
          </a:prstGeom>
          <a:solidFill>
            <a:srgbClr val="000000"/>
          </a:solidFill>
        </p:spPr>
        <p:txBody>
          <a:bodyPr wrap="none" rtlCol="0">
            <a:spAutoFit/>
          </a:bodyPr>
          <a:lstStyle/>
          <a:p>
            <a:pPr algn="r">
              <a:spcAft>
                <a:spcPts val="600"/>
              </a:spcAft>
            </a:pPr>
            <a:r>
              <a:rPr lang="en-SG" sz="700" dirty="0">
                <a:solidFill>
                  <a:srgbClr val="FFFFFF"/>
                </a:solidFill>
                <a:hlinkClick r:id="rId4" tooltip="https://www.pngall.com/investment-png/">
                  <a:extLst>
                    <a:ext uri="{A12FA001-AC4F-418D-AE19-62706E023703}">
                      <ahyp:hlinkClr xmlns:ahyp="http://schemas.microsoft.com/office/drawing/2018/hyperlinkcolor" val="tx"/>
                    </a:ext>
                  </a:extLst>
                </a:hlinkClick>
              </a:rPr>
              <a:t>This Photo</a:t>
            </a:r>
            <a:r>
              <a:rPr lang="en-SG" sz="700" dirty="0">
                <a:solidFill>
                  <a:srgbClr val="FFFFFF"/>
                </a:solidFill>
              </a:rPr>
              <a:t> by Unknown Author is licensed under </a:t>
            </a:r>
            <a:r>
              <a:rPr lang="en-SG" sz="700" dirty="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SG" sz="700" dirty="0">
              <a:solidFill>
                <a:srgbClr val="FFFFFF"/>
              </a:solidFill>
            </a:endParaRPr>
          </a:p>
        </p:txBody>
      </p:sp>
    </p:spTree>
    <p:extLst>
      <p:ext uri="{BB962C8B-B14F-4D97-AF65-F5344CB8AC3E}">
        <p14:creationId xmlns:p14="http://schemas.microsoft.com/office/powerpoint/2010/main" val="1583120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42D3D-B48A-BB99-A01C-CC7753E73808}"/>
              </a:ext>
            </a:extLst>
          </p:cNvPr>
          <p:cNvSpPr>
            <a:spLocks noGrp="1" noRot="1" noMove="1" noResize="1" noEditPoints="1" noAdjustHandles="1" noChangeArrowheads="1" noChangeShapeType="1"/>
          </p:cNvSpPr>
          <p:nvPr>
            <p:ph type="title"/>
          </p:nvPr>
        </p:nvSpPr>
        <p:spPr>
          <a:xfrm>
            <a:off x="699713" y="248038"/>
            <a:ext cx="7063721" cy="1159200"/>
          </a:xfrm>
        </p:spPr>
        <p:txBody>
          <a:bodyPr vert="horz" lIns="91440" tIns="45720" rIns="91440" bIns="45720" rtlCol="0" anchor="ctr">
            <a:normAutofit/>
          </a:bodyPr>
          <a:lstStyle/>
          <a:p>
            <a:r>
              <a:rPr lang="en-US" sz="3700" b="1" kern="1200">
                <a:solidFill>
                  <a:srgbClr val="FFFFFF"/>
                </a:solidFill>
                <a:latin typeface="+mj-lt"/>
                <a:ea typeface="+mj-ea"/>
                <a:cs typeface="+mj-cs"/>
              </a:rPr>
              <a:t>The</a:t>
            </a:r>
            <a:r>
              <a:rPr lang="en-US" sz="3700" kern="1200">
                <a:solidFill>
                  <a:srgbClr val="FFFFFF"/>
                </a:solidFill>
                <a:latin typeface="+mj-lt"/>
                <a:ea typeface="+mj-ea"/>
                <a:cs typeface="+mj-cs"/>
              </a:rPr>
              <a:t> </a:t>
            </a:r>
            <a:r>
              <a:rPr lang="en-US" sz="3700" b="1" kern="1200">
                <a:solidFill>
                  <a:srgbClr val="FFFFFF"/>
                </a:solidFill>
                <a:latin typeface="+mj-lt"/>
                <a:ea typeface="+mj-ea"/>
                <a:cs typeface="+mj-cs"/>
              </a:rPr>
              <a:t>MoSCoW Template</a:t>
            </a:r>
            <a:r>
              <a:rPr lang="en-US" sz="3700" kern="1200">
                <a:solidFill>
                  <a:srgbClr val="FFFFFF"/>
                </a:solidFill>
                <a:latin typeface="+mj-lt"/>
                <a:ea typeface="+mj-ea"/>
                <a:cs typeface="+mj-cs"/>
              </a:rPr>
              <a:t> </a:t>
            </a:r>
            <a:r>
              <a:rPr lang="en-US" sz="3700" b="1" kern="1200">
                <a:solidFill>
                  <a:srgbClr val="FFFFFF"/>
                </a:solidFill>
                <a:latin typeface="+mj-lt"/>
                <a:ea typeface="+mj-ea"/>
                <a:cs typeface="+mj-cs"/>
              </a:rPr>
              <a:t>For</a:t>
            </a:r>
            <a:r>
              <a:rPr lang="en-US" sz="3700" kern="1200">
                <a:solidFill>
                  <a:srgbClr val="FFFFFF"/>
                </a:solidFill>
                <a:latin typeface="+mj-lt"/>
                <a:ea typeface="+mj-ea"/>
                <a:cs typeface="+mj-cs"/>
              </a:rPr>
              <a:t> </a:t>
            </a:r>
            <a:r>
              <a:rPr lang="en-US" sz="3700" b="1" kern="1200">
                <a:solidFill>
                  <a:srgbClr val="FFFFFF"/>
                </a:solidFill>
                <a:latin typeface="+mj-lt"/>
                <a:ea typeface="+mj-ea"/>
                <a:cs typeface="+mj-cs"/>
              </a:rPr>
              <a:t>Prioritizing Requirements</a:t>
            </a:r>
            <a:endParaRPr lang="en-US" sz="3700" kern="1200">
              <a:solidFill>
                <a:srgbClr val="FFFFFF"/>
              </a:solidFill>
              <a:latin typeface="+mj-lt"/>
              <a:ea typeface="+mj-ea"/>
              <a:cs typeface="+mj-cs"/>
            </a:endParaRPr>
          </a:p>
        </p:txBody>
      </p:sp>
      <p:sp>
        <p:nvSpPr>
          <p:cNvPr id="9" name="Content Placeholder 8">
            <a:extLst>
              <a:ext uri="{FF2B5EF4-FFF2-40B4-BE49-F238E27FC236}">
                <a16:creationId xmlns:a16="http://schemas.microsoft.com/office/drawing/2014/main" id="{BB1CBC52-F180-1CDD-00C1-BDAA55840847}"/>
              </a:ext>
            </a:extLst>
          </p:cNvPr>
          <p:cNvSpPr>
            <a:spLocks noGrp="1"/>
          </p:cNvSpPr>
          <p:nvPr>
            <p:ph idx="1"/>
          </p:nvPr>
        </p:nvSpPr>
        <p:spPr>
          <a:xfrm>
            <a:off x="8572499" y="390832"/>
            <a:ext cx="3233585" cy="873612"/>
          </a:xfrm>
        </p:spPr>
        <p:txBody>
          <a:bodyPr vert="horz" lIns="91440" tIns="45720" rIns="91440" bIns="45720" rtlCol="0" anchor="ctr">
            <a:normAutofit/>
          </a:bodyPr>
          <a:lstStyle/>
          <a:p>
            <a:pPr marL="0" indent="0">
              <a:buNone/>
            </a:pPr>
            <a:r>
              <a:rPr lang="en-US" sz="2000" b="1" kern="1200" dirty="0">
                <a:solidFill>
                  <a:srgbClr val="FFFFFF"/>
                </a:solidFill>
                <a:latin typeface="+mn-lt"/>
                <a:ea typeface="+mn-ea"/>
                <a:cs typeface="+mn-cs"/>
              </a:rPr>
              <a:t>The template has been completed using Miro</a:t>
            </a:r>
            <a:endParaRPr lang="en-US" sz="2000" kern="1200" dirty="0">
              <a:solidFill>
                <a:srgbClr val="FFFFFF"/>
              </a:solidFill>
              <a:latin typeface="+mn-lt"/>
              <a:ea typeface="+mn-ea"/>
              <a:cs typeface="+mn-cs"/>
            </a:endParaRPr>
          </a:p>
        </p:txBody>
      </p:sp>
      <p:pic>
        <p:nvPicPr>
          <p:cNvPr id="5" name="Content Placeholder 4" descr="A group of sticky notes with text&#10;&#10;Description automatically generated">
            <a:extLst>
              <a:ext uri="{FF2B5EF4-FFF2-40B4-BE49-F238E27FC236}">
                <a16:creationId xmlns:a16="http://schemas.microsoft.com/office/drawing/2014/main" id="{EC668500-B0B5-F914-8737-8E89FC101D5D}"/>
              </a:ext>
            </a:extLst>
          </p:cNvPr>
          <p:cNvPicPr>
            <a:picLocks noRot="1" noChangeAspect="1" noMove="1" noResize="1" noEditPoints="1" noAdjustHandles="1" noChangeArrowheads="1" noChangeShapeType="1" noCrop="1"/>
          </p:cNvPicPr>
          <p:nvPr/>
        </p:nvPicPr>
        <p:blipFill>
          <a:blip r:embed="rId2"/>
          <a:stretch>
            <a:fillRect/>
          </a:stretch>
        </p:blipFill>
        <p:spPr>
          <a:xfrm>
            <a:off x="2604109" y="1966293"/>
            <a:ext cx="6983781" cy="4452160"/>
          </a:xfrm>
          <a:prstGeom prst="rect">
            <a:avLst/>
          </a:prstGeom>
        </p:spPr>
      </p:pic>
    </p:spTree>
    <p:extLst>
      <p:ext uri="{BB962C8B-B14F-4D97-AF65-F5344CB8AC3E}">
        <p14:creationId xmlns:p14="http://schemas.microsoft.com/office/powerpoint/2010/main" val="2335806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053BA-E68D-33F3-BCAA-3545A64A5F7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USER FLOW</a:t>
            </a:r>
          </a:p>
        </p:txBody>
      </p:sp>
      <p:sp>
        <p:nvSpPr>
          <p:cNvPr id="6" name="TextBox 5">
            <a:extLst>
              <a:ext uri="{FF2B5EF4-FFF2-40B4-BE49-F238E27FC236}">
                <a16:creationId xmlns:a16="http://schemas.microsoft.com/office/drawing/2014/main" id="{EF347AAB-43A8-FB6A-F747-E77081E2650F}"/>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r>
              <a:rPr lang="en-US" sz="2000" dirty="0">
                <a:solidFill>
                  <a:schemeClr val="bg1"/>
                </a:solidFill>
              </a:rPr>
              <a:t>The template has been completed using Miro</a:t>
            </a:r>
            <a:endParaRPr lang="en-US" sz="2000" kern="1200" dirty="0">
              <a:solidFill>
                <a:schemeClr val="bg1"/>
              </a:solidFill>
              <a:latin typeface="+mn-lt"/>
              <a:ea typeface="+mn-ea"/>
              <a:cs typeface="+mn-cs"/>
            </a:endParaRPr>
          </a:p>
        </p:txBody>
      </p:sp>
      <p:pic>
        <p:nvPicPr>
          <p:cNvPr id="5" name="Content Placeholder 4" descr="A person standing next to a group of yellow rectangular objects&#10;&#10;Description automatically generated">
            <a:extLst>
              <a:ext uri="{FF2B5EF4-FFF2-40B4-BE49-F238E27FC236}">
                <a16:creationId xmlns:a16="http://schemas.microsoft.com/office/drawing/2014/main" id="{192AFADF-9402-A12D-2257-42540560F27F}"/>
              </a:ext>
            </a:extLst>
          </p:cNvPr>
          <p:cNvPicPr>
            <a:picLocks noGrp="1" noChangeAspect="1"/>
          </p:cNvPicPr>
          <p:nvPr>
            <p:ph idx="1"/>
          </p:nvPr>
        </p:nvPicPr>
        <p:blipFill>
          <a:blip r:embed="rId2"/>
          <a:stretch>
            <a:fillRect/>
          </a:stretch>
        </p:blipFill>
        <p:spPr>
          <a:xfrm>
            <a:off x="764071" y="1966293"/>
            <a:ext cx="10663856" cy="4452160"/>
          </a:xfrm>
          <a:prstGeom prst="rect">
            <a:avLst/>
          </a:prstGeom>
        </p:spPr>
      </p:pic>
    </p:spTree>
    <p:extLst>
      <p:ext uri="{BB962C8B-B14F-4D97-AF65-F5344CB8AC3E}">
        <p14:creationId xmlns:p14="http://schemas.microsoft.com/office/powerpoint/2010/main" val="1748312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85F360-A2C9-F0F7-797F-4F065B360760}"/>
              </a:ext>
            </a:extLst>
          </p:cNvPr>
          <p:cNvSpPr>
            <a:spLocks noGrp="1"/>
          </p:cNvSpPr>
          <p:nvPr>
            <p:ph type="title"/>
          </p:nvPr>
        </p:nvSpPr>
        <p:spPr>
          <a:xfrm>
            <a:off x="1371597" y="348865"/>
            <a:ext cx="10044023" cy="877729"/>
          </a:xfrm>
        </p:spPr>
        <p:txBody>
          <a:bodyPr anchor="ctr">
            <a:normAutofit/>
          </a:bodyPr>
          <a:lstStyle/>
          <a:p>
            <a:r>
              <a:rPr lang="en-SG" sz="4000">
                <a:solidFill>
                  <a:srgbClr val="FFFFFF"/>
                </a:solidFill>
              </a:rPr>
              <a:t>WHAT WE WANTED IDEAS</a:t>
            </a:r>
          </a:p>
        </p:txBody>
      </p:sp>
      <p:graphicFrame>
        <p:nvGraphicFramePr>
          <p:cNvPr id="5" name="Content Placeholder 2">
            <a:extLst>
              <a:ext uri="{FF2B5EF4-FFF2-40B4-BE49-F238E27FC236}">
                <a16:creationId xmlns:a16="http://schemas.microsoft.com/office/drawing/2014/main" id="{6FABB221-0F3B-A06C-1E5A-9620DFECA588}"/>
              </a:ext>
            </a:extLst>
          </p:cNvPr>
          <p:cNvGraphicFramePr>
            <a:graphicFrameLocks noGrp="1"/>
          </p:cNvGraphicFramePr>
          <p:nvPr>
            <p:ph idx="1"/>
            <p:extLst>
              <p:ext uri="{D42A27DB-BD31-4B8C-83A1-F6EECF244321}">
                <p14:modId xmlns:p14="http://schemas.microsoft.com/office/powerpoint/2010/main" val="139499220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678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053BA-E68D-33F3-BCAA-3545A64A5F7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SG" sz="4000" dirty="0">
                <a:solidFill>
                  <a:schemeClr val="bg2"/>
                </a:solidFill>
              </a:rPr>
              <a:t>L0W FIDILITY</a:t>
            </a:r>
            <a:endParaRPr lang="en-US" sz="4000" kern="1200" dirty="0">
              <a:solidFill>
                <a:schemeClr val="bg2"/>
              </a:solidFill>
              <a:latin typeface="+mj-lt"/>
              <a:ea typeface="+mj-ea"/>
              <a:cs typeface="+mj-cs"/>
            </a:endParaRPr>
          </a:p>
        </p:txBody>
      </p:sp>
      <p:sp>
        <p:nvSpPr>
          <p:cNvPr id="6" name="TextBox 5">
            <a:extLst>
              <a:ext uri="{FF2B5EF4-FFF2-40B4-BE49-F238E27FC236}">
                <a16:creationId xmlns:a16="http://schemas.microsoft.com/office/drawing/2014/main" id="{EF347AAB-43A8-FB6A-F747-E77081E2650F}"/>
              </a:ext>
            </a:extLst>
          </p:cNvPr>
          <p:cNvSpPr txBox="1"/>
          <p:nvPr/>
        </p:nvSpPr>
        <p:spPr>
          <a:xfrm>
            <a:off x="8572499" y="390832"/>
            <a:ext cx="3233585" cy="873612"/>
          </a:xfrm>
          <a:prstGeom prst="rect">
            <a:avLst/>
          </a:prstGeom>
        </p:spPr>
        <p:txBody>
          <a:bodyPr vert="horz" lIns="91440" tIns="45720" rIns="91440" bIns="45720" rtlCol="0" anchor="ctr">
            <a:normAutofit/>
          </a:bodyPr>
          <a:lstStyle/>
          <a:p>
            <a:pPr>
              <a:lnSpc>
                <a:spcPct val="90000"/>
              </a:lnSpc>
              <a:spcBef>
                <a:spcPts val="1000"/>
              </a:spcBef>
            </a:pPr>
            <a:endParaRPr lang="en-SG" sz="2000" dirty="0"/>
          </a:p>
          <a:p>
            <a:pPr>
              <a:lnSpc>
                <a:spcPct val="90000"/>
              </a:lnSpc>
              <a:spcBef>
                <a:spcPts val="1000"/>
              </a:spcBef>
            </a:pPr>
            <a:r>
              <a:rPr lang="en-SG" sz="2000">
                <a:solidFill>
                  <a:schemeClr val="bg1"/>
                </a:solidFill>
              </a:rPr>
              <a:t>Used </a:t>
            </a:r>
            <a:r>
              <a:rPr lang="en-SG" sz="2000" dirty="0">
                <a:solidFill>
                  <a:schemeClr val="bg1"/>
                </a:solidFill>
              </a:rPr>
              <a:t>paper and pencil</a:t>
            </a:r>
          </a:p>
          <a:p>
            <a:pPr>
              <a:lnSpc>
                <a:spcPct val="90000"/>
              </a:lnSpc>
              <a:spcBef>
                <a:spcPts val="1000"/>
              </a:spcBef>
            </a:pPr>
            <a:endParaRPr lang="en-US" sz="2000" kern="1200" dirty="0">
              <a:solidFill>
                <a:srgbClr val="FFFFFF"/>
              </a:solidFill>
              <a:latin typeface="+mn-lt"/>
              <a:ea typeface="+mn-ea"/>
              <a:cs typeface="+mn-cs"/>
            </a:endParaRPr>
          </a:p>
        </p:txBody>
      </p:sp>
      <p:pic>
        <p:nvPicPr>
          <p:cNvPr id="9" name="Content Placeholder 8" descr="A white sheet of paper with writing on it&#10;&#10;Description automatically generated">
            <a:extLst>
              <a:ext uri="{FF2B5EF4-FFF2-40B4-BE49-F238E27FC236}">
                <a16:creationId xmlns:a16="http://schemas.microsoft.com/office/drawing/2014/main" id="{DAF9CB5D-FF64-4002-F54A-0E0FFFCFD40C}"/>
              </a:ext>
            </a:extLst>
          </p:cNvPr>
          <p:cNvPicPr>
            <a:picLocks noGrp="1" noChangeAspect="1"/>
          </p:cNvPicPr>
          <p:nvPr>
            <p:ph idx="1"/>
          </p:nvPr>
        </p:nvPicPr>
        <p:blipFill>
          <a:blip r:embed="rId2"/>
          <a:stretch>
            <a:fillRect/>
          </a:stretch>
        </p:blipFill>
        <p:spPr>
          <a:xfrm>
            <a:off x="959905" y="1713579"/>
            <a:ext cx="10301830" cy="4932000"/>
          </a:xfrm>
        </p:spPr>
      </p:pic>
    </p:spTree>
    <p:extLst>
      <p:ext uri="{BB962C8B-B14F-4D97-AF65-F5344CB8AC3E}">
        <p14:creationId xmlns:p14="http://schemas.microsoft.com/office/powerpoint/2010/main" val="220976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053BA-E68D-33F3-BCAA-3545A64A5F7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SG" sz="4000" dirty="0">
                <a:solidFill>
                  <a:schemeClr val="bg2"/>
                </a:solidFill>
              </a:rPr>
              <a:t>MID FIDILITY</a:t>
            </a:r>
            <a:endParaRPr lang="en-US" sz="4000" kern="1200" dirty="0">
              <a:solidFill>
                <a:schemeClr val="bg2"/>
              </a:solidFill>
              <a:latin typeface="+mj-lt"/>
              <a:ea typeface="+mj-ea"/>
              <a:cs typeface="+mj-cs"/>
            </a:endParaRPr>
          </a:p>
        </p:txBody>
      </p:sp>
      <p:sp>
        <p:nvSpPr>
          <p:cNvPr id="6" name="TextBox 5">
            <a:extLst>
              <a:ext uri="{FF2B5EF4-FFF2-40B4-BE49-F238E27FC236}">
                <a16:creationId xmlns:a16="http://schemas.microsoft.com/office/drawing/2014/main" id="{EF347AAB-43A8-FB6A-F747-E77081E2650F}"/>
              </a:ext>
            </a:extLst>
          </p:cNvPr>
          <p:cNvSpPr txBox="1"/>
          <p:nvPr/>
        </p:nvSpPr>
        <p:spPr>
          <a:xfrm>
            <a:off x="8128855" y="390832"/>
            <a:ext cx="3363432" cy="873612"/>
          </a:xfrm>
          <a:prstGeom prst="rect">
            <a:avLst/>
          </a:prstGeom>
        </p:spPr>
        <p:txBody>
          <a:bodyPr vert="horz" lIns="91440" tIns="45720" rIns="91440" bIns="45720" rtlCol="0" anchor="ctr">
            <a:normAutofit fontScale="25000" lnSpcReduction="20000"/>
          </a:bodyPr>
          <a:lstStyle/>
          <a:p>
            <a:pPr>
              <a:lnSpc>
                <a:spcPct val="90000"/>
              </a:lnSpc>
              <a:spcBef>
                <a:spcPts val="1000"/>
              </a:spcBef>
            </a:pPr>
            <a:endParaRPr lang="en-SG" sz="2000" dirty="0"/>
          </a:p>
          <a:p>
            <a:pPr>
              <a:lnSpc>
                <a:spcPct val="90000"/>
              </a:lnSpc>
              <a:spcBef>
                <a:spcPts val="1000"/>
              </a:spcBef>
            </a:pPr>
            <a:r>
              <a:rPr lang="en-SG" sz="7400" dirty="0">
                <a:solidFill>
                  <a:schemeClr val="bg1"/>
                </a:solidFill>
                <a:hlinkClick r:id="rId2">
                  <a:extLst>
                    <a:ext uri="{A12FA001-AC4F-418D-AE19-62706E023703}">
                      <ahyp:hlinkClr xmlns:ahyp="http://schemas.microsoft.com/office/drawing/2018/hyperlinkcolor" val="tx"/>
                    </a:ext>
                  </a:extLst>
                </a:hlinkClick>
              </a:rPr>
              <a:t>Used Figma</a:t>
            </a:r>
            <a:endParaRPr lang="en-SG" sz="7400" dirty="0">
              <a:solidFill>
                <a:schemeClr val="bg1"/>
              </a:solidFill>
            </a:endParaRPr>
          </a:p>
          <a:p>
            <a:pPr>
              <a:lnSpc>
                <a:spcPct val="90000"/>
              </a:lnSpc>
              <a:spcBef>
                <a:spcPts val="1000"/>
              </a:spcBef>
            </a:pPr>
            <a:r>
              <a:rPr lang="en-US" sz="7400" kern="1200" dirty="0">
                <a:solidFill>
                  <a:srgbClr val="FFFFFF"/>
                </a:solidFill>
                <a:latin typeface="+mn-lt"/>
                <a:ea typeface="+mn-ea"/>
                <a:cs typeface="+mn-cs"/>
              </a:rPr>
              <a:t>(Click to view in Figma)</a:t>
            </a:r>
          </a:p>
        </p:txBody>
      </p:sp>
      <p:pic>
        <p:nvPicPr>
          <p:cNvPr id="12" name="Content Placeholder 11" descr="A screenshot of a computer&#10;&#10;Description automatically generated">
            <a:extLst>
              <a:ext uri="{FF2B5EF4-FFF2-40B4-BE49-F238E27FC236}">
                <a16:creationId xmlns:a16="http://schemas.microsoft.com/office/drawing/2014/main" id="{5E7884FD-8E51-6150-9980-35E85EFF0B1A}"/>
              </a:ext>
            </a:extLst>
          </p:cNvPr>
          <p:cNvPicPr>
            <a:picLocks noGrp="1" noChangeAspect="1"/>
          </p:cNvPicPr>
          <p:nvPr>
            <p:ph idx="1"/>
          </p:nvPr>
        </p:nvPicPr>
        <p:blipFill>
          <a:blip r:embed="rId3"/>
          <a:stretch>
            <a:fillRect/>
          </a:stretch>
        </p:blipFill>
        <p:spPr>
          <a:xfrm>
            <a:off x="2629861" y="2134840"/>
            <a:ext cx="6507742" cy="3816000"/>
          </a:xfrm>
        </p:spPr>
      </p:pic>
    </p:spTree>
    <p:extLst>
      <p:ext uri="{BB962C8B-B14F-4D97-AF65-F5344CB8AC3E}">
        <p14:creationId xmlns:p14="http://schemas.microsoft.com/office/powerpoint/2010/main" val="877350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053BA-E68D-33F3-BCAA-3545A64A5F76}"/>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SG" sz="4000" dirty="0">
                <a:solidFill>
                  <a:schemeClr val="bg1"/>
                </a:solidFill>
              </a:rPr>
              <a:t>USABILITY TESTING</a:t>
            </a:r>
            <a:endParaRPr lang="en-US" sz="4000" kern="1200" dirty="0">
              <a:solidFill>
                <a:schemeClr val="bg1"/>
              </a:solidFill>
              <a:latin typeface="+mj-lt"/>
              <a:ea typeface="+mj-ea"/>
              <a:cs typeface="+mj-cs"/>
            </a:endParaRPr>
          </a:p>
        </p:txBody>
      </p:sp>
      <p:sp>
        <p:nvSpPr>
          <p:cNvPr id="4" name="Content Placeholder 3">
            <a:extLst>
              <a:ext uri="{FF2B5EF4-FFF2-40B4-BE49-F238E27FC236}">
                <a16:creationId xmlns:a16="http://schemas.microsoft.com/office/drawing/2014/main" id="{17CD693E-CB38-8E57-DE39-FC362CD3B85C}"/>
              </a:ext>
            </a:extLst>
          </p:cNvPr>
          <p:cNvSpPr>
            <a:spLocks noGrp="1"/>
          </p:cNvSpPr>
          <p:nvPr>
            <p:ph idx="1"/>
          </p:nvPr>
        </p:nvSpPr>
        <p:spPr/>
        <p:txBody>
          <a:bodyPr>
            <a:normAutofit/>
          </a:bodyPr>
          <a:lstStyle/>
          <a:p>
            <a:pPr marL="0" indent="0">
              <a:buNone/>
            </a:pPr>
            <a:r>
              <a:rPr lang="en-US" sz="1800" dirty="0"/>
              <a:t>I did a real-life test case scenarios tasks that reflect how users would interact with the app. I tested the following metric tasks on five novice investors and five experienced investors.</a:t>
            </a:r>
          </a:p>
          <a:p>
            <a:endParaRPr lang="en-US" sz="1800" dirty="0"/>
          </a:p>
          <a:p>
            <a:pPr marL="285750" indent="-285750">
              <a:buFont typeface="Arial" panose="020B0604020202020204" pitchFamily="34" charset="0"/>
              <a:buChar char="•"/>
            </a:pPr>
            <a:r>
              <a:rPr lang="en-US" sz="1800" b="1" dirty="0"/>
              <a:t>Time on Task</a:t>
            </a:r>
            <a:r>
              <a:rPr lang="en-US" sz="1800" dirty="0"/>
              <a:t>: Tracked how long it took the users to complete each scenario, identifying any tasks that take longer than expected.</a:t>
            </a:r>
          </a:p>
          <a:p>
            <a:pPr marL="285750" indent="-285750">
              <a:buFont typeface="Arial" panose="020B0604020202020204" pitchFamily="34" charset="0"/>
              <a:buChar char="•"/>
            </a:pPr>
            <a:r>
              <a:rPr lang="en-US" sz="1800" b="1" dirty="0"/>
              <a:t>Task Completion Rate</a:t>
            </a:r>
            <a:r>
              <a:rPr lang="en-US" sz="1800" dirty="0"/>
              <a:t>: Measured how many users can successfully complete the assigned tasks without guidance.</a:t>
            </a:r>
          </a:p>
          <a:p>
            <a:pPr marL="285750" indent="-285750">
              <a:buFont typeface="Arial" panose="020B0604020202020204" pitchFamily="34" charset="0"/>
              <a:buChar char="•"/>
            </a:pPr>
            <a:r>
              <a:rPr lang="en-US" sz="1800" b="1" dirty="0"/>
              <a:t>Error Rate</a:t>
            </a:r>
            <a:r>
              <a:rPr lang="en-US" sz="1800" dirty="0"/>
              <a:t>: Noted the frequency of mistakes or misunderstandings, such as users not finding features or misinterpreting data.</a:t>
            </a:r>
          </a:p>
          <a:p>
            <a:pPr marL="285750" indent="-285750">
              <a:buFont typeface="Arial" panose="020B0604020202020204" pitchFamily="34" charset="0"/>
              <a:buChar char="•"/>
            </a:pPr>
            <a:r>
              <a:rPr lang="en-US" sz="1800" b="1" dirty="0"/>
              <a:t>User Satisfaction</a:t>
            </a:r>
            <a:r>
              <a:rPr lang="en-US" sz="1800" dirty="0"/>
              <a:t>: Post-test surveys with questions like:</a:t>
            </a:r>
          </a:p>
          <a:p>
            <a:pPr marL="457200" lvl="1" indent="0"/>
            <a:r>
              <a:rPr lang="en-US" sz="1800" dirty="0"/>
              <a:t> Was the data easy to understand</a:t>
            </a:r>
          </a:p>
          <a:p>
            <a:pPr marL="457200" lvl="1" indent="0"/>
            <a:r>
              <a:rPr lang="en-US" sz="1800" dirty="0"/>
              <a:t> Was the dashboard layout intuitive?</a:t>
            </a:r>
          </a:p>
          <a:p>
            <a:pPr marL="457200" lvl="1" indent="0"/>
            <a:r>
              <a:rPr lang="en-US" sz="1800" dirty="0"/>
              <a:t>Would you use this app regularly to manage your portfolio?</a:t>
            </a:r>
          </a:p>
          <a:p>
            <a:endParaRPr lang="en-SG" dirty="0"/>
          </a:p>
        </p:txBody>
      </p:sp>
    </p:spTree>
    <p:extLst>
      <p:ext uri="{BB962C8B-B14F-4D97-AF65-F5344CB8AC3E}">
        <p14:creationId xmlns:p14="http://schemas.microsoft.com/office/powerpoint/2010/main" val="2650064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EA4456-8E07-F83B-3E70-06568344073F}"/>
              </a:ext>
            </a:extLst>
          </p:cNvPr>
          <p:cNvSpPr>
            <a:spLocks noGrp="1"/>
          </p:cNvSpPr>
          <p:nvPr>
            <p:ph type="title"/>
          </p:nvPr>
        </p:nvSpPr>
        <p:spPr>
          <a:xfrm>
            <a:off x="5596501" y="489508"/>
            <a:ext cx="5754896" cy="1667569"/>
          </a:xfrm>
        </p:spPr>
        <p:txBody>
          <a:bodyPr anchor="b">
            <a:normAutofit/>
          </a:bodyPr>
          <a:lstStyle/>
          <a:p>
            <a:r>
              <a:rPr lang="en-SG" sz="4000" dirty="0"/>
              <a:t>FEEDBACK</a:t>
            </a:r>
            <a:br>
              <a:rPr lang="en-SG" sz="4000" dirty="0"/>
            </a:br>
            <a:r>
              <a:rPr lang="en-SG" sz="4000" dirty="0"/>
              <a:t> </a:t>
            </a:r>
          </a:p>
        </p:txBody>
      </p:sp>
      <p:pic>
        <p:nvPicPr>
          <p:cNvPr id="7" name="Graphic 6" descr="Magnifying glass">
            <a:extLst>
              <a:ext uri="{FF2B5EF4-FFF2-40B4-BE49-F238E27FC236}">
                <a16:creationId xmlns:a16="http://schemas.microsoft.com/office/drawing/2014/main" id="{1A2C73B3-57AE-E989-BBFF-419AFAA1A2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8130" y="1275070"/>
            <a:ext cx="3876165" cy="3876165"/>
          </a:xfrm>
          <a:prstGeom prst="rect">
            <a:avLst/>
          </a:prstGeom>
        </p:spPr>
      </p:pic>
      <p:sp>
        <p:nvSpPr>
          <p:cNvPr id="3" name="Content Placeholder 2">
            <a:extLst>
              <a:ext uri="{FF2B5EF4-FFF2-40B4-BE49-F238E27FC236}">
                <a16:creationId xmlns:a16="http://schemas.microsoft.com/office/drawing/2014/main" id="{5610CDF8-0921-AA7D-AFF5-D4A65B40746D}"/>
              </a:ext>
            </a:extLst>
          </p:cNvPr>
          <p:cNvSpPr>
            <a:spLocks noGrp="1"/>
          </p:cNvSpPr>
          <p:nvPr>
            <p:ph idx="1"/>
          </p:nvPr>
        </p:nvSpPr>
        <p:spPr>
          <a:xfrm>
            <a:off x="5465873" y="1953770"/>
            <a:ext cx="5754896" cy="3685029"/>
          </a:xfrm>
        </p:spPr>
        <p:txBody>
          <a:bodyPr anchor="t">
            <a:normAutofit lnSpcReduction="10000"/>
          </a:bodyPr>
          <a:lstStyle/>
          <a:p>
            <a:pPr marL="0" indent="0">
              <a:buNone/>
            </a:pPr>
            <a:r>
              <a:rPr lang="en-US" sz="1900" dirty="0"/>
              <a:t>After gathering feedback from usability testing, I focused on the following aspects:</a:t>
            </a:r>
          </a:p>
          <a:p>
            <a:r>
              <a:rPr lang="en-SG" sz="1900" dirty="0"/>
              <a:t>Is the dashboard self-explanatory?</a:t>
            </a:r>
            <a:endParaRPr lang="en-US" sz="1900" dirty="0"/>
          </a:p>
          <a:p>
            <a:r>
              <a:rPr lang="en-US" sz="1900" dirty="0"/>
              <a:t>AI-based insights or personalized investment advice</a:t>
            </a:r>
          </a:p>
          <a:p>
            <a:r>
              <a:rPr lang="en-US" sz="1900" dirty="0"/>
              <a:t>Is user data securely stored and transmitted? Are there protections in place against unauthorized access?</a:t>
            </a:r>
          </a:p>
          <a:p>
            <a:r>
              <a:rPr lang="en-US" sz="1900" dirty="0"/>
              <a:t>Does it refresh in real-time, or is there a noticeable lag?</a:t>
            </a:r>
          </a:p>
          <a:p>
            <a:r>
              <a:rPr lang="en-US" sz="1900" dirty="0"/>
              <a:t>Did the novice and experienced investors engage with the app differently?</a:t>
            </a:r>
          </a:p>
          <a:p>
            <a:pPr marL="0" indent="0">
              <a:buNone/>
            </a:pPr>
            <a:endParaRPr lang="en-US" sz="1900" dirty="0"/>
          </a:p>
          <a:p>
            <a:pPr marL="0" indent="0">
              <a:buNone/>
            </a:pPr>
            <a:endParaRPr lang="en-US" sz="1900" dirty="0"/>
          </a:p>
          <a:p>
            <a:pPr marL="0" indent="0">
              <a:buNone/>
            </a:pPr>
            <a:endParaRPr lang="en-US" sz="1900" dirty="0"/>
          </a:p>
          <a:p>
            <a:pPr marL="0" indent="0">
              <a:buNone/>
            </a:pPr>
            <a:endParaRPr lang="en-US" sz="1900" dirty="0"/>
          </a:p>
          <a:p>
            <a:endParaRPr lang="en-SG" sz="1900" dirty="0"/>
          </a:p>
        </p:txBody>
      </p:sp>
      <p:sp>
        <p:nvSpPr>
          <p:cNvPr id="11" name="Rectangle 1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7310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A511-2FA5-C7B1-1B0E-A4FE83106F53}"/>
              </a:ext>
            </a:extLst>
          </p:cNvPr>
          <p:cNvSpPr>
            <a:spLocks noGrp="1"/>
          </p:cNvSpPr>
          <p:nvPr>
            <p:ph type="title"/>
          </p:nvPr>
        </p:nvSpPr>
        <p:spPr/>
        <p:txBody>
          <a:bodyPr/>
          <a:lstStyle/>
          <a:p>
            <a:r>
              <a:rPr lang="en-SG" sz="4400">
                <a:solidFill>
                  <a:schemeClr val="tx2"/>
                </a:solidFill>
              </a:rPr>
              <a:t>RETROSPECTIVE</a:t>
            </a:r>
            <a:endParaRPr lang="en-SG" dirty="0"/>
          </a:p>
        </p:txBody>
      </p:sp>
      <p:graphicFrame>
        <p:nvGraphicFramePr>
          <p:cNvPr id="6" name="Content Placeholder 2">
            <a:extLst>
              <a:ext uri="{FF2B5EF4-FFF2-40B4-BE49-F238E27FC236}">
                <a16:creationId xmlns:a16="http://schemas.microsoft.com/office/drawing/2014/main" id="{67097E73-502A-EF6F-983C-12FB0A8A84F7}"/>
              </a:ext>
            </a:extLst>
          </p:cNvPr>
          <p:cNvGraphicFramePr>
            <a:graphicFrameLocks noGrp="1"/>
          </p:cNvGraphicFramePr>
          <p:nvPr>
            <p:ph idx="1"/>
            <p:extLst>
              <p:ext uri="{D42A27DB-BD31-4B8C-83A1-F6EECF244321}">
                <p14:modId xmlns:p14="http://schemas.microsoft.com/office/powerpoint/2010/main" val="29603782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4837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526AF-C5BE-9CF6-B86F-29259354F4D5}"/>
              </a:ext>
            </a:extLst>
          </p:cNvPr>
          <p:cNvSpPr>
            <a:spLocks noGrp="1"/>
          </p:cNvSpPr>
          <p:nvPr>
            <p:ph type="title"/>
          </p:nvPr>
        </p:nvSpPr>
        <p:spPr>
          <a:xfrm>
            <a:off x="838199" y="537883"/>
            <a:ext cx="4783697" cy="1942810"/>
          </a:xfrm>
        </p:spPr>
        <p:txBody>
          <a:bodyPr anchor="b">
            <a:normAutofit/>
          </a:bodyPr>
          <a:lstStyle/>
          <a:p>
            <a:r>
              <a:rPr lang="en-SG" sz="4000"/>
              <a:t>TOOLS USED</a:t>
            </a:r>
          </a:p>
        </p:txBody>
      </p:sp>
      <p:sp>
        <p:nvSpPr>
          <p:cNvPr id="3" name="Content Placeholder 2">
            <a:extLst>
              <a:ext uri="{FF2B5EF4-FFF2-40B4-BE49-F238E27FC236}">
                <a16:creationId xmlns:a16="http://schemas.microsoft.com/office/drawing/2014/main" id="{32B623FB-5BA3-CD5A-C066-6DF4FE0E9B8B}"/>
              </a:ext>
            </a:extLst>
          </p:cNvPr>
          <p:cNvSpPr>
            <a:spLocks noGrp="1"/>
          </p:cNvSpPr>
          <p:nvPr>
            <p:ph idx="1"/>
          </p:nvPr>
        </p:nvSpPr>
        <p:spPr>
          <a:xfrm>
            <a:off x="838199" y="2686323"/>
            <a:ext cx="5475515" cy="3433583"/>
          </a:xfrm>
        </p:spPr>
        <p:txBody>
          <a:bodyPr>
            <a:normAutofit/>
          </a:bodyPr>
          <a:lstStyle/>
          <a:p>
            <a:r>
              <a:rPr lang="en-SG" sz="2000" dirty="0">
                <a:hlinkClick r:id="rId2"/>
              </a:rPr>
              <a:t>Miro</a:t>
            </a:r>
            <a:endParaRPr lang="en-SG" sz="2000" dirty="0"/>
          </a:p>
          <a:p>
            <a:r>
              <a:rPr lang="en-SG" sz="2000" dirty="0">
                <a:hlinkClick r:id="rId3"/>
              </a:rPr>
              <a:t>Figma</a:t>
            </a:r>
            <a:endParaRPr lang="en-SG" sz="2000" dirty="0"/>
          </a:p>
          <a:p>
            <a:r>
              <a:rPr lang="en-SG" sz="2000" dirty="0" err="1">
                <a:hlinkClick r:id="rId4"/>
              </a:rPr>
              <a:t>UXPressia</a:t>
            </a:r>
            <a:endParaRPr lang="en-SG" sz="2000" dirty="0"/>
          </a:p>
          <a:p>
            <a:r>
              <a:rPr lang="en-SG" sz="2000" dirty="0"/>
              <a:t>Microsoft PowerPoint</a:t>
            </a:r>
          </a:p>
          <a:p>
            <a:endParaRPr lang="en-SG" sz="2000" dirty="0"/>
          </a:p>
        </p:txBody>
      </p:sp>
      <p:pic>
        <p:nvPicPr>
          <p:cNvPr id="16" name="Graphic 15" descr="Tools">
            <a:extLst>
              <a:ext uri="{FF2B5EF4-FFF2-40B4-BE49-F238E27FC236}">
                <a16:creationId xmlns:a16="http://schemas.microsoft.com/office/drawing/2014/main" id="{811B77B5-19CA-3412-2F05-930C08BE9E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8424" y="646206"/>
            <a:ext cx="5365375" cy="5365375"/>
          </a:xfrm>
          <a:prstGeom prst="rect">
            <a:avLst/>
          </a:prstGeom>
        </p:spPr>
      </p:pic>
    </p:spTree>
    <p:extLst>
      <p:ext uri="{BB962C8B-B14F-4D97-AF65-F5344CB8AC3E}">
        <p14:creationId xmlns:p14="http://schemas.microsoft.com/office/powerpoint/2010/main" val="56308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E1475-292B-EDD3-3937-28062AA0203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THANK YOU</a:t>
            </a:r>
          </a:p>
        </p:txBody>
      </p:sp>
      <p:pic>
        <p:nvPicPr>
          <p:cNvPr id="22" name="Graphic 21" descr="Smiling Face with No Fill">
            <a:extLst>
              <a:ext uri="{FF2B5EF4-FFF2-40B4-BE49-F238E27FC236}">
                <a16:creationId xmlns:a16="http://schemas.microsoft.com/office/drawing/2014/main" id="{5EF9CD75-9703-3C45-AC8E-31B3371EE9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86400" y="640080"/>
            <a:ext cx="5550408" cy="5550408"/>
          </a:xfrm>
          <a:prstGeom prst="rect">
            <a:avLst/>
          </a:prstGeom>
        </p:spPr>
      </p:pic>
    </p:spTree>
    <p:extLst>
      <p:ext uri="{BB962C8B-B14F-4D97-AF65-F5344CB8AC3E}">
        <p14:creationId xmlns:p14="http://schemas.microsoft.com/office/powerpoint/2010/main" val="995620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9457F-7D7D-1544-C326-BD7342F68190}"/>
              </a:ext>
            </a:extLst>
          </p:cNvPr>
          <p:cNvSpPr>
            <a:spLocks noGrp="1"/>
          </p:cNvSpPr>
          <p:nvPr>
            <p:ph type="title"/>
          </p:nvPr>
        </p:nvSpPr>
        <p:spPr/>
        <p:txBody>
          <a:bodyPr/>
          <a:lstStyle/>
          <a:p>
            <a:r>
              <a:rPr lang="en-SG" sz="4400"/>
              <a:t>CHALLENGES</a:t>
            </a:r>
            <a:endParaRPr lang="en-SG" dirty="0"/>
          </a:p>
        </p:txBody>
      </p:sp>
      <p:graphicFrame>
        <p:nvGraphicFramePr>
          <p:cNvPr id="8" name="Content Placeholder 2">
            <a:extLst>
              <a:ext uri="{FF2B5EF4-FFF2-40B4-BE49-F238E27FC236}">
                <a16:creationId xmlns:a16="http://schemas.microsoft.com/office/drawing/2014/main" id="{1DAF9553-180F-4C96-57D6-CE96BEEFF10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615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CE33-6E18-A4FF-2343-34CAFF4B43CB}"/>
              </a:ext>
            </a:extLst>
          </p:cNvPr>
          <p:cNvSpPr>
            <a:spLocks noGrp="1"/>
          </p:cNvSpPr>
          <p:nvPr>
            <p:ph type="title"/>
          </p:nvPr>
        </p:nvSpPr>
        <p:spPr>
          <a:xfrm>
            <a:off x="838199" y="537883"/>
            <a:ext cx="4783697" cy="1942810"/>
          </a:xfrm>
        </p:spPr>
        <p:txBody>
          <a:bodyPr anchor="b">
            <a:normAutofit/>
          </a:bodyPr>
          <a:lstStyle/>
          <a:p>
            <a:r>
              <a:rPr lang="en-SG" sz="4000"/>
              <a:t>GOAL</a:t>
            </a:r>
          </a:p>
        </p:txBody>
      </p:sp>
      <p:sp>
        <p:nvSpPr>
          <p:cNvPr id="3" name="Content Placeholder 2">
            <a:extLst>
              <a:ext uri="{FF2B5EF4-FFF2-40B4-BE49-F238E27FC236}">
                <a16:creationId xmlns:a16="http://schemas.microsoft.com/office/drawing/2014/main" id="{8A766BEB-5126-3655-9D3C-A493546AFF83}"/>
              </a:ext>
            </a:extLst>
          </p:cNvPr>
          <p:cNvSpPr>
            <a:spLocks noGrp="1"/>
          </p:cNvSpPr>
          <p:nvPr>
            <p:ph idx="1"/>
          </p:nvPr>
        </p:nvSpPr>
        <p:spPr>
          <a:xfrm>
            <a:off x="838199" y="2686323"/>
            <a:ext cx="4783697" cy="3433583"/>
          </a:xfrm>
        </p:spPr>
        <p:txBody>
          <a:bodyPr>
            <a:normAutofit/>
          </a:bodyPr>
          <a:lstStyle/>
          <a:p>
            <a:pPr marL="0" indent="0">
              <a:buNone/>
            </a:pPr>
            <a:r>
              <a:rPr lang="en-US" sz="2000" dirty="0"/>
              <a:t>To design an application that features a simple intuitive dashboard, incorporating pie charts and graphs to facilitate easy tracking and comprehensive management of investments.</a:t>
            </a:r>
          </a:p>
          <a:p>
            <a:endParaRPr lang="en-SG" sz="2000" dirty="0"/>
          </a:p>
        </p:txBody>
      </p:sp>
      <p:pic>
        <p:nvPicPr>
          <p:cNvPr id="18" name="Graphic 17" descr="BI Dashboard">
            <a:extLst>
              <a:ext uri="{FF2B5EF4-FFF2-40B4-BE49-F238E27FC236}">
                <a16:creationId xmlns:a16="http://schemas.microsoft.com/office/drawing/2014/main" id="{77F07FB2-F5BC-9501-DBBA-6CCCAFD14B2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88424" y="646206"/>
            <a:ext cx="5365375" cy="5365375"/>
          </a:xfrm>
          <a:prstGeom prst="rect">
            <a:avLst/>
          </a:prstGeom>
        </p:spPr>
      </p:pic>
    </p:spTree>
    <p:extLst>
      <p:ext uri="{BB962C8B-B14F-4D97-AF65-F5344CB8AC3E}">
        <p14:creationId xmlns:p14="http://schemas.microsoft.com/office/powerpoint/2010/main" val="4126344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031D-FCDF-EDC1-A8D1-143366F1D8B1}"/>
              </a:ext>
            </a:extLst>
          </p:cNvPr>
          <p:cNvSpPr>
            <a:spLocks noGrp="1"/>
          </p:cNvSpPr>
          <p:nvPr>
            <p:ph type="title"/>
          </p:nvPr>
        </p:nvSpPr>
        <p:spPr>
          <a:xfrm>
            <a:off x="838200" y="557188"/>
            <a:ext cx="4862848" cy="5569291"/>
          </a:xfrm>
        </p:spPr>
        <p:txBody>
          <a:bodyPr>
            <a:normAutofit/>
          </a:bodyPr>
          <a:lstStyle/>
          <a:p>
            <a:r>
              <a:rPr lang="en-SG" sz="5200"/>
              <a:t>USER RESEARCH</a:t>
            </a:r>
          </a:p>
        </p:txBody>
      </p:sp>
      <p:graphicFrame>
        <p:nvGraphicFramePr>
          <p:cNvPr id="21" name="Content Placeholder 7">
            <a:extLst>
              <a:ext uri="{FF2B5EF4-FFF2-40B4-BE49-F238E27FC236}">
                <a16:creationId xmlns:a16="http://schemas.microsoft.com/office/drawing/2014/main" id="{A80E24CC-8733-C6C7-41E6-DFA36A3D8601}"/>
              </a:ext>
            </a:extLst>
          </p:cNvPr>
          <p:cNvGraphicFramePr>
            <a:graphicFrameLocks noGrp="1"/>
          </p:cNvGraphicFramePr>
          <p:nvPr>
            <p:ph idx="1"/>
            <p:extLst>
              <p:ext uri="{D42A27DB-BD31-4B8C-83A1-F6EECF244321}">
                <p14:modId xmlns:p14="http://schemas.microsoft.com/office/powerpoint/2010/main" val="1215702454"/>
              </p:ext>
            </p:extLst>
          </p:nvPr>
        </p:nvGraphicFramePr>
        <p:xfrm>
          <a:off x="6099048" y="621792"/>
          <a:ext cx="525780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188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E47FC256-2C64-F71B-243E-060E12BCB5AC}"/>
              </a:ext>
            </a:extLst>
          </p:cNvPr>
          <p:cNvPicPr>
            <a:picLocks noChangeAspect="1"/>
          </p:cNvPicPr>
          <p:nvPr/>
        </p:nvPicPr>
        <p:blipFill>
          <a:blip r:embed="rId3">
            <a:duotone>
              <a:schemeClr val="bg2">
                <a:shade val="45000"/>
                <a:satMod val="135000"/>
              </a:schemeClr>
              <a:prstClr val="white"/>
            </a:duotone>
          </a:blip>
          <a:srcRect t="12420" b="3310"/>
          <a:stretch/>
        </p:blipFill>
        <p:spPr>
          <a:xfrm>
            <a:off x="20" y="10"/>
            <a:ext cx="12191980" cy="6857990"/>
          </a:xfrm>
          <a:prstGeom prst="rect">
            <a:avLst/>
          </a:prstGeom>
        </p:spPr>
      </p:pic>
      <p:sp>
        <p:nvSpPr>
          <p:cNvPr id="2" name="Title 1">
            <a:extLst>
              <a:ext uri="{FF2B5EF4-FFF2-40B4-BE49-F238E27FC236}">
                <a16:creationId xmlns:a16="http://schemas.microsoft.com/office/drawing/2014/main" id="{AAD059BC-6981-C02D-6E33-61E1593D9FED}"/>
              </a:ext>
            </a:extLst>
          </p:cNvPr>
          <p:cNvSpPr>
            <a:spLocks noGrp="1"/>
          </p:cNvSpPr>
          <p:nvPr>
            <p:ph type="title"/>
          </p:nvPr>
        </p:nvSpPr>
        <p:spPr>
          <a:xfrm>
            <a:off x="533400" y="114753"/>
            <a:ext cx="10515600" cy="1325563"/>
          </a:xfrm>
        </p:spPr>
        <p:txBody>
          <a:bodyPr>
            <a:normAutofit fontScale="90000"/>
          </a:bodyPr>
          <a:lstStyle/>
          <a:p>
            <a:br>
              <a:rPr lang="en-US" sz="1400" b="1"/>
            </a:br>
            <a:br>
              <a:rPr lang="en-US" sz="3600" b="1"/>
            </a:br>
            <a:r>
              <a:rPr lang="en-US" sz="3600" b="1"/>
              <a:t>What I Heard What I Saw What I Concluded</a:t>
            </a:r>
            <a:br>
              <a:rPr lang="en-US" sz="1400" b="1"/>
            </a:br>
            <a:endParaRPr lang="en-SG" sz="1400" dirty="0"/>
          </a:p>
        </p:txBody>
      </p:sp>
      <p:graphicFrame>
        <p:nvGraphicFramePr>
          <p:cNvPr id="85" name="Content Placeholder 2">
            <a:extLst>
              <a:ext uri="{FF2B5EF4-FFF2-40B4-BE49-F238E27FC236}">
                <a16:creationId xmlns:a16="http://schemas.microsoft.com/office/drawing/2014/main" id="{B1C5347A-CD39-BA50-AFAF-D0FCCE1A5575}"/>
              </a:ext>
            </a:extLst>
          </p:cNvPr>
          <p:cNvGraphicFramePr>
            <a:graphicFrameLocks noGrp="1"/>
          </p:cNvGraphicFramePr>
          <p:nvPr>
            <p:ph idx="1"/>
            <p:extLst>
              <p:ext uri="{D42A27DB-BD31-4B8C-83A1-F6EECF244321}">
                <p14:modId xmlns:p14="http://schemas.microsoft.com/office/powerpoint/2010/main" val="250801253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5187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8" name="Picture 57" descr="A blue and white background&#10;&#10;Description automatically generated">
            <a:extLst>
              <a:ext uri="{FF2B5EF4-FFF2-40B4-BE49-F238E27FC236}">
                <a16:creationId xmlns:a16="http://schemas.microsoft.com/office/drawing/2014/main" id="{DC535D4C-FA35-A25E-AE66-32E028EBC635}"/>
              </a:ext>
            </a:extLst>
          </p:cNvPr>
          <p:cNvPicPr>
            <a:picLocks noChangeAspect="1"/>
          </p:cNvPicPr>
          <p:nvPr/>
        </p:nvPicPr>
        <p:blipFill>
          <a:blip r:embed="rId2">
            <a:duotone>
              <a:schemeClr val="bg2">
                <a:shade val="45000"/>
                <a:satMod val="135000"/>
              </a:schemeClr>
              <a:prstClr val="white"/>
            </a:duotone>
          </a:blip>
          <a:srcRect t="25325" b="9457"/>
          <a:stretch/>
        </p:blipFill>
        <p:spPr>
          <a:xfrm>
            <a:off x="20" y="10"/>
            <a:ext cx="12191980" cy="6857990"/>
          </a:xfrm>
          <a:prstGeom prst="rect">
            <a:avLst/>
          </a:prstGeom>
        </p:spPr>
      </p:pic>
      <p:sp>
        <p:nvSpPr>
          <p:cNvPr id="2" name="Title 1">
            <a:extLst>
              <a:ext uri="{FF2B5EF4-FFF2-40B4-BE49-F238E27FC236}">
                <a16:creationId xmlns:a16="http://schemas.microsoft.com/office/drawing/2014/main" id="{59232221-6EBB-3AF5-DE21-EB4BBF4111F7}"/>
              </a:ext>
            </a:extLst>
          </p:cNvPr>
          <p:cNvSpPr>
            <a:spLocks noGrp="1"/>
          </p:cNvSpPr>
          <p:nvPr>
            <p:ph type="title"/>
          </p:nvPr>
        </p:nvSpPr>
        <p:spPr/>
        <p:txBody>
          <a:bodyPr>
            <a:normAutofit/>
          </a:bodyPr>
          <a:lstStyle/>
          <a:p>
            <a:r>
              <a:rPr lang="en-SG"/>
              <a:t>HOW MIGHT WE</a:t>
            </a:r>
          </a:p>
        </p:txBody>
      </p:sp>
      <p:graphicFrame>
        <p:nvGraphicFramePr>
          <p:cNvPr id="40" name="Content Placeholder 2">
            <a:extLst>
              <a:ext uri="{FF2B5EF4-FFF2-40B4-BE49-F238E27FC236}">
                <a16:creationId xmlns:a16="http://schemas.microsoft.com/office/drawing/2014/main" id="{3AE72EEE-8EC4-D096-82B6-5C6ABA4A1B64}"/>
              </a:ext>
            </a:extLst>
          </p:cNvPr>
          <p:cNvGraphicFramePr>
            <a:graphicFrameLocks noGrp="1"/>
          </p:cNvGraphicFramePr>
          <p:nvPr>
            <p:ph idx="1"/>
            <p:extLst>
              <p:ext uri="{D42A27DB-BD31-4B8C-83A1-F6EECF244321}">
                <p14:modId xmlns:p14="http://schemas.microsoft.com/office/powerpoint/2010/main" val="3231483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8408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Shape 4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AF44E0-26F7-1926-A838-F77D015665E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User Persona 1</a:t>
            </a:r>
          </a:p>
        </p:txBody>
      </p:sp>
      <p:pic>
        <p:nvPicPr>
          <p:cNvPr id="9" name="Content Placeholder 8" descr="A screenshot of a person's profile">
            <a:extLst>
              <a:ext uri="{FF2B5EF4-FFF2-40B4-BE49-F238E27FC236}">
                <a16:creationId xmlns:a16="http://schemas.microsoft.com/office/drawing/2014/main" id="{7ED94F2D-16C7-101B-23BB-024CAF9EE290}"/>
              </a:ext>
            </a:extLst>
          </p:cNvPr>
          <p:cNvPicPr>
            <a:picLocks noGrp="1" noChangeAspect="1"/>
          </p:cNvPicPr>
          <p:nvPr>
            <p:ph idx="1"/>
          </p:nvPr>
        </p:nvPicPr>
        <p:blipFill>
          <a:blip r:embed="rId2"/>
          <a:stretch>
            <a:fillRect/>
          </a:stretch>
        </p:blipFill>
        <p:spPr>
          <a:xfrm>
            <a:off x="5690806" y="251909"/>
            <a:ext cx="4954228" cy="6372000"/>
          </a:xfrm>
          <a:prstGeom prst="rect">
            <a:avLst/>
          </a:prstGeom>
        </p:spPr>
      </p:pic>
    </p:spTree>
    <p:extLst>
      <p:ext uri="{BB962C8B-B14F-4D97-AF65-F5344CB8AC3E}">
        <p14:creationId xmlns:p14="http://schemas.microsoft.com/office/powerpoint/2010/main" val="65329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AF44E0-26F7-1926-A838-F77D015665E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User Persona 2</a:t>
            </a:r>
          </a:p>
        </p:txBody>
      </p:sp>
      <p:pic>
        <p:nvPicPr>
          <p:cNvPr id="4" name="Picture 3">
            <a:extLst>
              <a:ext uri="{FF2B5EF4-FFF2-40B4-BE49-F238E27FC236}">
                <a16:creationId xmlns:a16="http://schemas.microsoft.com/office/drawing/2014/main" id="{6CEBA180-FBEC-8FDF-5AD8-8A4266F7C48C}"/>
              </a:ext>
            </a:extLst>
          </p:cNvPr>
          <p:cNvPicPr>
            <a:picLocks noChangeAspect="1"/>
          </p:cNvPicPr>
          <p:nvPr/>
        </p:nvPicPr>
        <p:blipFill>
          <a:blip r:embed="rId2"/>
          <a:stretch>
            <a:fillRect/>
          </a:stretch>
        </p:blipFill>
        <p:spPr>
          <a:xfrm>
            <a:off x="4078342" y="1249094"/>
            <a:ext cx="7995203" cy="4500000"/>
          </a:xfrm>
          <a:prstGeom prst="rect">
            <a:avLst/>
          </a:prstGeom>
        </p:spPr>
      </p:pic>
    </p:spTree>
    <p:extLst>
      <p:ext uri="{BB962C8B-B14F-4D97-AF65-F5344CB8AC3E}">
        <p14:creationId xmlns:p14="http://schemas.microsoft.com/office/powerpoint/2010/main" val="25715523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AAF44E0-26F7-1926-A838-F77D015665E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dirty="0">
                <a:solidFill>
                  <a:srgbClr val="FFFFFF"/>
                </a:solidFill>
                <a:latin typeface="+mj-lt"/>
                <a:ea typeface="+mj-ea"/>
                <a:cs typeface="+mj-cs"/>
              </a:rPr>
              <a:t>User Persona 3</a:t>
            </a:r>
          </a:p>
        </p:txBody>
      </p:sp>
      <p:pic>
        <p:nvPicPr>
          <p:cNvPr id="5" name="Picture 4">
            <a:extLst>
              <a:ext uri="{FF2B5EF4-FFF2-40B4-BE49-F238E27FC236}">
                <a16:creationId xmlns:a16="http://schemas.microsoft.com/office/drawing/2014/main" id="{C164BC0A-0944-7F93-CCD3-551DDDC1BB9C}"/>
              </a:ext>
            </a:extLst>
          </p:cNvPr>
          <p:cNvPicPr>
            <a:picLocks noChangeAspect="1"/>
          </p:cNvPicPr>
          <p:nvPr/>
        </p:nvPicPr>
        <p:blipFill>
          <a:blip r:embed="rId2"/>
          <a:stretch>
            <a:fillRect/>
          </a:stretch>
        </p:blipFill>
        <p:spPr>
          <a:xfrm>
            <a:off x="4038604" y="1269488"/>
            <a:ext cx="8105916" cy="4572000"/>
          </a:xfrm>
          <a:prstGeom prst="rect">
            <a:avLst/>
          </a:prstGeom>
        </p:spPr>
      </p:pic>
    </p:spTree>
    <p:extLst>
      <p:ext uri="{BB962C8B-B14F-4D97-AF65-F5344CB8AC3E}">
        <p14:creationId xmlns:p14="http://schemas.microsoft.com/office/powerpoint/2010/main" val="3716467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CB38EC-895A-4F8F-8F75-E263501ABB5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997</TotalTime>
  <Words>1008</Words>
  <Application>Microsoft Office PowerPoint</Application>
  <PresentationFormat>Widescreen</PresentationFormat>
  <Paragraphs>87</Paragraphs>
  <Slides>19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TrackWise </vt:lpstr>
      <vt:lpstr>CHALLENGES</vt:lpstr>
      <vt:lpstr>GOAL</vt:lpstr>
      <vt:lpstr>USER RESEARCH</vt:lpstr>
      <vt:lpstr>  What I Heard What I Saw What I Concluded </vt:lpstr>
      <vt:lpstr>HOW MIGHT WE</vt:lpstr>
      <vt:lpstr>User Persona 1</vt:lpstr>
      <vt:lpstr>User Persona 2</vt:lpstr>
      <vt:lpstr>User Persona 3</vt:lpstr>
      <vt:lpstr>The MoSCoW Template For Prioritizing Requirements</vt:lpstr>
      <vt:lpstr>USER FLOW</vt:lpstr>
      <vt:lpstr>WHAT WE WANTED IDEAS</vt:lpstr>
      <vt:lpstr>L0W FIDILITY</vt:lpstr>
      <vt:lpstr>MID FIDILITY</vt:lpstr>
      <vt:lpstr>USABILITY TESTING</vt:lpstr>
      <vt:lpstr>FEEDBACK  </vt:lpstr>
      <vt:lpstr>RETROSPECTIVE</vt:lpstr>
      <vt:lpstr>TOOLS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Preeth Nazareth</dc:creator>
  <cp:lastModifiedBy>Preeth Nazareth</cp:lastModifiedBy>
  <cp:revision>1</cp:revision>
  <dcterms:created xsi:type="dcterms:W3CDTF">2024-09-23T13:34:04Z</dcterms:created>
  <dcterms:modified xsi:type="dcterms:W3CDTF">2024-09-30T13:17:56Z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