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4826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2667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23901"/>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23901"/>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26670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23901"/>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26670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26670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2580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a</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6</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4</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patrician</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ollege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f</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Arts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science</a:t>
            </a:r>
            <a:r>
              <a:rPr altLang="en-IN"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358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7372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749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2024-09-11T11:39:09Z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24b9263f11714b01ab18bc554e1a5a9d</vt:lpwstr>
  </property>
</Properties>
</file>