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71" r:id="rId5"/>
    <p:sldId id="262" r:id="rId6"/>
    <p:sldId id="269" r:id="rId7"/>
    <p:sldId id="270" r:id="rId8"/>
    <p:sldId id="260" r:id="rId9"/>
    <p:sldId id="263" r:id="rId10"/>
    <p:sldId id="264" r:id="rId11"/>
    <p:sldId id="261" r:id="rId12"/>
    <p:sldId id="265" r:id="rId13"/>
    <p:sldId id="266"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7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1730FA0-0593-4BA4-98A5-9D23E196E702}" type="datetimeFigureOut">
              <a:rPr lang="en-US" smtClean="0"/>
              <a:pPr/>
              <a:t>4/27/2021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5C2753C-FAFE-40CF-82AE-C706361BF2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30FA0-0593-4BA4-98A5-9D23E196E702}"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2753C-FAFE-40CF-82AE-C706361BF2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730FA0-0593-4BA4-98A5-9D23E196E702}"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2753C-FAFE-40CF-82AE-C706361BF2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1730FA0-0593-4BA4-98A5-9D23E196E702}" type="datetimeFigureOut">
              <a:rPr lang="en-US" smtClean="0"/>
              <a:pPr/>
              <a:t>4/27/2021</a:t>
            </a:fld>
            <a:endParaRPr lang="en-US"/>
          </a:p>
        </p:txBody>
      </p:sp>
      <p:sp>
        <p:nvSpPr>
          <p:cNvPr id="9" name="Slide Number Placeholder 8"/>
          <p:cNvSpPr>
            <a:spLocks noGrp="1"/>
          </p:cNvSpPr>
          <p:nvPr>
            <p:ph type="sldNum" sz="quarter" idx="15"/>
          </p:nvPr>
        </p:nvSpPr>
        <p:spPr/>
        <p:txBody>
          <a:bodyPr rtlCol="0"/>
          <a:lstStyle/>
          <a:p>
            <a:fld id="{E5C2753C-FAFE-40CF-82AE-C706361BF24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1730FA0-0593-4BA4-98A5-9D23E196E702}" type="datetimeFigureOut">
              <a:rPr lang="en-US" smtClean="0"/>
              <a:pPr/>
              <a:t>4/27/2021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5C2753C-FAFE-40CF-82AE-C706361BF2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1730FA0-0593-4BA4-98A5-9D23E196E702}"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2753C-FAFE-40CF-82AE-C706361BF24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1730FA0-0593-4BA4-98A5-9D23E196E702}" type="datetimeFigureOut">
              <a:rPr lang="en-US" smtClean="0"/>
              <a:pPr/>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2753C-FAFE-40CF-82AE-C706361BF24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1730FA0-0593-4BA4-98A5-9D23E196E702}" type="datetimeFigureOut">
              <a:rPr lang="en-US" smtClean="0"/>
              <a:pPr/>
              <a:t>4/27/2021</a:t>
            </a:fld>
            <a:endParaRPr lang="en-US"/>
          </a:p>
        </p:txBody>
      </p:sp>
      <p:sp>
        <p:nvSpPr>
          <p:cNvPr id="7" name="Slide Number Placeholder 6"/>
          <p:cNvSpPr>
            <a:spLocks noGrp="1"/>
          </p:cNvSpPr>
          <p:nvPr>
            <p:ph type="sldNum" sz="quarter" idx="11"/>
          </p:nvPr>
        </p:nvSpPr>
        <p:spPr/>
        <p:txBody>
          <a:bodyPr rtlCol="0"/>
          <a:lstStyle/>
          <a:p>
            <a:fld id="{E5C2753C-FAFE-40CF-82AE-C706361BF24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30FA0-0593-4BA4-98A5-9D23E196E702}" type="datetimeFigureOut">
              <a:rPr lang="en-US" smtClean="0"/>
              <a:pPr/>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2753C-FAFE-40CF-82AE-C706361BF2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1730FA0-0593-4BA4-98A5-9D23E196E702}" type="datetimeFigureOut">
              <a:rPr lang="en-US" smtClean="0"/>
              <a:pPr/>
              <a:t>4/27/2021</a:t>
            </a:fld>
            <a:endParaRPr lang="en-US"/>
          </a:p>
        </p:txBody>
      </p:sp>
      <p:sp>
        <p:nvSpPr>
          <p:cNvPr id="22" name="Slide Number Placeholder 21"/>
          <p:cNvSpPr>
            <a:spLocks noGrp="1"/>
          </p:cNvSpPr>
          <p:nvPr>
            <p:ph type="sldNum" sz="quarter" idx="15"/>
          </p:nvPr>
        </p:nvSpPr>
        <p:spPr/>
        <p:txBody>
          <a:bodyPr rtlCol="0"/>
          <a:lstStyle/>
          <a:p>
            <a:fld id="{E5C2753C-FAFE-40CF-82AE-C706361BF24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1730FA0-0593-4BA4-98A5-9D23E196E702}" type="datetimeFigureOut">
              <a:rPr lang="en-US" smtClean="0"/>
              <a:pPr/>
              <a:t>4/27/2021</a:t>
            </a:fld>
            <a:endParaRPr lang="en-US"/>
          </a:p>
        </p:txBody>
      </p:sp>
      <p:sp>
        <p:nvSpPr>
          <p:cNvPr id="18" name="Slide Number Placeholder 17"/>
          <p:cNvSpPr>
            <a:spLocks noGrp="1"/>
          </p:cNvSpPr>
          <p:nvPr>
            <p:ph type="sldNum" sz="quarter" idx="11"/>
          </p:nvPr>
        </p:nvSpPr>
        <p:spPr/>
        <p:txBody>
          <a:bodyPr rtlCol="0"/>
          <a:lstStyle/>
          <a:p>
            <a:fld id="{E5C2753C-FAFE-40CF-82AE-C706361BF24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1730FA0-0593-4BA4-98A5-9D23E196E702}" type="datetimeFigureOut">
              <a:rPr lang="en-US" smtClean="0"/>
              <a:pPr/>
              <a:t>4/27/2021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C2753C-FAFE-40CF-82AE-C706361BF2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FORUM</a:t>
            </a:r>
            <a:endParaRPr lang="en-US" dirty="0"/>
          </a:p>
        </p:txBody>
      </p:sp>
      <p:sp>
        <p:nvSpPr>
          <p:cNvPr id="3" name="Subtitle 2"/>
          <p:cNvSpPr>
            <a:spLocks noGrp="1"/>
          </p:cNvSpPr>
          <p:nvPr>
            <p:ph type="subTitle" idx="1"/>
          </p:nvPr>
        </p:nvSpPr>
        <p:spPr/>
        <p:txBody>
          <a:bodyPr/>
          <a:lstStyle/>
          <a:p>
            <a:r>
              <a:rPr lang="en-US" dirty="0" smtClean="0"/>
              <a:t>PHASE 1:REQUIREMENTS GATHERING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lstStyle/>
          <a:p>
            <a:pPr algn="ctr"/>
            <a:r>
              <a:rPr lang="en-US" dirty="0" smtClean="0"/>
              <a:t>forum</a:t>
            </a:r>
            <a:endParaRPr lang="en-US" dirty="0"/>
          </a:p>
        </p:txBody>
      </p:sp>
      <p:pic>
        <p:nvPicPr>
          <p:cNvPr id="5122" name="Picture 2"/>
          <p:cNvPicPr>
            <a:picLocks noGrp="1" noChangeAspect="1" noChangeArrowheads="1"/>
          </p:cNvPicPr>
          <p:nvPr>
            <p:ph sz="quarter" idx="1"/>
          </p:nvPr>
        </p:nvPicPr>
        <p:blipFill>
          <a:blip r:embed="rId2" cstate="print"/>
          <a:srcRect r="8434"/>
          <a:stretch>
            <a:fillRect/>
          </a:stretch>
        </p:blipFill>
        <p:spPr bwMode="auto">
          <a:xfrm>
            <a:off x="2895600" y="1371600"/>
            <a:ext cx="6019800" cy="482322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52400" y="1524000"/>
            <a:ext cx="2514600" cy="75247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r="5405"/>
          <a:stretch>
            <a:fillRect/>
          </a:stretch>
        </p:blipFill>
        <p:spPr bwMode="auto">
          <a:xfrm>
            <a:off x="152400" y="2209800"/>
            <a:ext cx="26670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lstStyle/>
          <a:p>
            <a:pPr algn="ctr"/>
            <a:r>
              <a:rPr lang="en-US" dirty="0" smtClean="0"/>
              <a:t>blogs</a:t>
            </a:r>
            <a:endParaRPr lang="en-US" dirty="0"/>
          </a:p>
        </p:txBody>
      </p:sp>
      <p:sp>
        <p:nvSpPr>
          <p:cNvPr id="7" name="Rounded Rectangle 6"/>
          <p:cNvSpPr/>
          <p:nvPr/>
        </p:nvSpPr>
        <p:spPr>
          <a:xfrm>
            <a:off x="6324600" y="160020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Recent comments </a:t>
            </a:r>
            <a:endParaRPr lang="en-US" dirty="0"/>
          </a:p>
        </p:txBody>
      </p:sp>
      <p:cxnSp>
        <p:nvCxnSpPr>
          <p:cNvPr id="10" name="Straight Connector 9"/>
          <p:cNvCxnSpPr/>
          <p:nvPr/>
        </p:nvCxnSpPr>
        <p:spPr>
          <a:xfrm>
            <a:off x="5943600" y="3124200"/>
            <a:ext cx="274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7400" y="3657600"/>
            <a:ext cx="2819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3600" y="4267200"/>
            <a:ext cx="274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19800" y="4876800"/>
            <a:ext cx="274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1371600"/>
            <a:ext cx="518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a:t>
            </a:r>
            <a:endParaRPr lang="en-US" dirty="0"/>
          </a:p>
        </p:txBody>
      </p:sp>
      <p:sp>
        <p:nvSpPr>
          <p:cNvPr id="21" name="Rectangle 20"/>
          <p:cNvSpPr/>
          <p:nvPr/>
        </p:nvSpPr>
        <p:spPr>
          <a:xfrm>
            <a:off x="609600" y="2514600"/>
            <a:ext cx="5029200" cy="3733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609600" y="3352800"/>
            <a:ext cx="50292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9600" y="4267200"/>
            <a:ext cx="50292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9600" y="5181600"/>
            <a:ext cx="50292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8800"/>
            <a:ext cx="274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248400" y="24384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248400" y="30480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248400" y="36576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248400" y="42672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248400" y="48768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48400" y="5486400"/>
            <a:ext cx="24384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notifications</a:t>
            </a:r>
            <a:endParaRPr lang="en-US" dirty="0"/>
          </a:p>
        </p:txBody>
      </p:sp>
      <p:sp>
        <p:nvSpPr>
          <p:cNvPr id="4" name="Rectangle 3"/>
          <p:cNvSpPr/>
          <p:nvPr/>
        </p:nvSpPr>
        <p:spPr>
          <a:xfrm>
            <a:off x="457200" y="1676400"/>
            <a:ext cx="3048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Filters </a:t>
            </a:r>
            <a:endParaRPr lang="en-US" dirty="0"/>
          </a:p>
        </p:txBody>
      </p:sp>
      <p:sp>
        <p:nvSpPr>
          <p:cNvPr id="5" name="Rectangle 4"/>
          <p:cNvSpPr/>
          <p:nvPr/>
        </p:nvSpPr>
        <p:spPr>
          <a:xfrm>
            <a:off x="4038600" y="1524000"/>
            <a:ext cx="4648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New notifications </a:t>
            </a:r>
            <a:endParaRPr lang="en-US" sz="2400" dirty="0"/>
          </a:p>
        </p:txBody>
      </p:sp>
      <p:sp>
        <p:nvSpPr>
          <p:cNvPr id="6" name="Rectangle 5"/>
          <p:cNvSpPr/>
          <p:nvPr/>
        </p:nvSpPr>
        <p:spPr>
          <a:xfrm>
            <a:off x="533400" y="2743200"/>
            <a:ext cx="2971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All</a:t>
            </a:r>
            <a:r>
              <a:rPr lang="en-US" dirty="0" smtClean="0"/>
              <a:t> </a:t>
            </a:r>
            <a:r>
              <a:rPr lang="en-US" dirty="0" smtClean="0">
                <a:solidFill>
                  <a:srgbClr val="002060"/>
                </a:solidFill>
              </a:rPr>
              <a:t>notification</a:t>
            </a:r>
            <a:endParaRPr lang="en-US" dirty="0">
              <a:solidFill>
                <a:srgbClr val="002060"/>
              </a:solidFill>
            </a:endParaRPr>
          </a:p>
        </p:txBody>
      </p:sp>
      <p:sp>
        <p:nvSpPr>
          <p:cNvPr id="8" name="Rectangle 7"/>
          <p:cNvSpPr/>
          <p:nvPr/>
        </p:nvSpPr>
        <p:spPr>
          <a:xfrm>
            <a:off x="533400" y="3429000"/>
            <a:ext cx="2971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Questions </a:t>
            </a:r>
            <a:endParaRPr lang="en-US" dirty="0">
              <a:solidFill>
                <a:srgbClr val="002060"/>
              </a:solidFill>
            </a:endParaRPr>
          </a:p>
        </p:txBody>
      </p:sp>
      <p:sp>
        <p:nvSpPr>
          <p:cNvPr id="9" name="Rectangle 8"/>
          <p:cNvSpPr/>
          <p:nvPr/>
        </p:nvSpPr>
        <p:spPr>
          <a:xfrm>
            <a:off x="533400" y="4114800"/>
            <a:ext cx="2971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Comments and mentions</a:t>
            </a:r>
            <a:endParaRPr lang="en-US" dirty="0">
              <a:solidFill>
                <a:srgbClr val="002060"/>
              </a:solidFill>
            </a:endParaRPr>
          </a:p>
        </p:txBody>
      </p:sp>
      <p:sp>
        <p:nvSpPr>
          <p:cNvPr id="10" name="Rectangle 9"/>
          <p:cNvSpPr/>
          <p:nvPr/>
        </p:nvSpPr>
        <p:spPr>
          <a:xfrm>
            <a:off x="533400" y="4800600"/>
            <a:ext cx="2971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Your content</a:t>
            </a:r>
            <a:endParaRPr lang="en-US" dirty="0">
              <a:solidFill>
                <a:srgbClr val="002060"/>
              </a:solidFill>
            </a:endParaRPr>
          </a:p>
        </p:txBody>
      </p:sp>
      <p:sp>
        <p:nvSpPr>
          <p:cNvPr id="11" name="Rectangle 10"/>
          <p:cNvSpPr/>
          <p:nvPr/>
        </p:nvSpPr>
        <p:spPr>
          <a:xfrm>
            <a:off x="533400" y="5486400"/>
            <a:ext cx="2971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Your profile</a:t>
            </a:r>
            <a:endParaRPr lang="en-US" dirty="0">
              <a:solidFill>
                <a:srgbClr val="002060"/>
              </a:solidFill>
            </a:endParaRPr>
          </a:p>
        </p:txBody>
      </p:sp>
      <p:sp>
        <p:nvSpPr>
          <p:cNvPr id="12" name="Rectangle 11"/>
          <p:cNvSpPr/>
          <p:nvPr/>
        </p:nvSpPr>
        <p:spPr>
          <a:xfrm>
            <a:off x="4038600" y="2667000"/>
            <a:ext cx="4648200" cy="3581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pPr algn="ctr"/>
            <a:r>
              <a:rPr lang="en-US" dirty="0" smtClean="0"/>
              <a:t>FOOTER </a:t>
            </a:r>
            <a:endParaRPr lang="en-US" dirty="0"/>
          </a:p>
        </p:txBody>
      </p:sp>
      <p:graphicFrame>
        <p:nvGraphicFramePr>
          <p:cNvPr id="4" name="Content Placeholder 3"/>
          <p:cNvGraphicFramePr>
            <a:graphicFrameLocks noGrp="1"/>
          </p:cNvGraphicFramePr>
          <p:nvPr>
            <p:ph sz="quarter" idx="1"/>
          </p:nvPr>
        </p:nvGraphicFramePr>
        <p:xfrm>
          <a:off x="838200" y="1752600"/>
          <a:ext cx="6705600" cy="594360"/>
        </p:xfrm>
        <a:graphic>
          <a:graphicData uri="http://schemas.openxmlformats.org/drawingml/2006/table">
            <a:tbl>
              <a:tblPr firstRow="1" bandRow="1">
                <a:tableStyleId>{5C22544A-7EE6-4342-B048-85BDC9FD1C3A}</a:tableStyleId>
              </a:tblPr>
              <a:tblGrid>
                <a:gridCol w="4882718"/>
                <a:gridCol w="1822882"/>
              </a:tblGrid>
              <a:tr h="594360">
                <a:tc>
                  <a:txBody>
                    <a:bodyPr/>
                    <a:lstStyle/>
                    <a:p>
                      <a:r>
                        <a:rPr lang="en-US" dirty="0" smtClean="0"/>
                        <a:t>EMAIL</a:t>
                      </a:r>
                      <a:endParaRPr lang="en-US" dirty="0"/>
                    </a:p>
                  </a:txBody>
                  <a:tcPr/>
                </a:tc>
                <a:tc>
                  <a:txBody>
                    <a:bodyPr/>
                    <a:lstStyle/>
                    <a:p>
                      <a:r>
                        <a:rPr lang="en-US" dirty="0" smtClean="0"/>
                        <a:t>SUBSCRIBE</a:t>
                      </a:r>
                      <a:endParaRPr lang="en-US" dirty="0"/>
                    </a:p>
                  </a:txBody>
                  <a:tcPr/>
                </a:tc>
              </a:tr>
            </a:tbl>
          </a:graphicData>
        </a:graphic>
      </p:graphicFrame>
      <p:graphicFrame>
        <p:nvGraphicFramePr>
          <p:cNvPr id="9" name="Table 8"/>
          <p:cNvGraphicFramePr>
            <a:graphicFrameLocks noGrp="1"/>
          </p:cNvGraphicFramePr>
          <p:nvPr/>
        </p:nvGraphicFramePr>
        <p:xfrm>
          <a:off x="381000" y="2819400"/>
          <a:ext cx="8153400" cy="1351280"/>
        </p:xfrm>
        <a:graphic>
          <a:graphicData uri="http://schemas.openxmlformats.org/drawingml/2006/table">
            <a:tbl>
              <a:tblPr firstRow="1" bandRow="1">
                <a:tableStyleId>{5C22544A-7EE6-4342-B048-85BDC9FD1C3A}</a:tableStyleId>
              </a:tblPr>
              <a:tblGrid>
                <a:gridCol w="2717800"/>
                <a:gridCol w="2717800"/>
                <a:gridCol w="2717800"/>
              </a:tblGrid>
              <a:tr h="609600">
                <a:tc>
                  <a:txBody>
                    <a:bodyPr/>
                    <a:lstStyle/>
                    <a:p>
                      <a:pPr algn="ctr"/>
                      <a:r>
                        <a:rPr lang="en-US" dirty="0" smtClean="0"/>
                        <a:t>OUR SERVICE</a:t>
                      </a:r>
                      <a:endParaRPr lang="en-US" dirty="0"/>
                    </a:p>
                  </a:txBody>
                  <a:tcPr/>
                </a:tc>
                <a:tc>
                  <a:txBody>
                    <a:bodyPr/>
                    <a:lstStyle/>
                    <a:p>
                      <a:pPr algn="ctr"/>
                      <a:r>
                        <a:rPr lang="en-US" dirty="0" smtClean="0"/>
                        <a:t>CAREERS </a:t>
                      </a:r>
                      <a:endParaRPr lang="en-US" dirty="0"/>
                    </a:p>
                  </a:txBody>
                  <a:tcPr/>
                </a:tc>
                <a:tc>
                  <a:txBody>
                    <a:bodyPr/>
                    <a:lstStyle/>
                    <a:p>
                      <a:pPr algn="ctr"/>
                      <a:r>
                        <a:rPr lang="en-US" dirty="0" smtClean="0"/>
                        <a:t> OVERVIEW</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1" name="TextBox 10"/>
          <p:cNvSpPr txBox="1"/>
          <p:nvPr/>
        </p:nvSpPr>
        <p:spPr>
          <a:xfrm>
            <a:off x="990600" y="4495800"/>
            <a:ext cx="6781800" cy="369332"/>
          </a:xfrm>
          <a:prstGeom prst="rect">
            <a:avLst/>
          </a:prstGeom>
          <a:noFill/>
        </p:spPr>
        <p:txBody>
          <a:bodyPr wrap="square" rtlCol="0">
            <a:spAutoFit/>
          </a:bodyPr>
          <a:lstStyle/>
          <a:p>
            <a:r>
              <a:rPr lang="en-US" dirty="0" smtClean="0"/>
              <a:t>Links of Facebook, </a:t>
            </a:r>
            <a:r>
              <a:rPr lang="en-US" dirty="0" err="1" smtClean="0"/>
              <a:t>linkedin</a:t>
            </a:r>
            <a:r>
              <a:rPr lang="en-US" dirty="0" smtClean="0"/>
              <a:t>, </a:t>
            </a:r>
            <a:r>
              <a:rPr lang="en-US" dirty="0" err="1" smtClean="0"/>
              <a:t>instagram</a:t>
            </a:r>
            <a:r>
              <a:rPr lang="en-US" dirty="0" smtClean="0"/>
              <a:t>, </a:t>
            </a:r>
            <a:r>
              <a:rPr lang="en-US" dirty="0" err="1" smtClean="0"/>
              <a:t>youtube</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971800"/>
            <a:ext cx="4267200" cy="1200329"/>
          </a:xfrm>
          <a:prstGeom prst="rect">
            <a:avLst/>
          </a:prstGeom>
          <a:noFill/>
        </p:spPr>
        <p:txBody>
          <a:bodyPr wrap="square" rtlCol="0">
            <a:spAutoFit/>
          </a:bodyPr>
          <a:lstStyle/>
          <a:p>
            <a:r>
              <a:rPr lang="en-US" sz="3600" dirty="0" smtClean="0"/>
              <a:t>    END</a:t>
            </a:r>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br>
              <a:rPr lang="en-US" dirty="0" smtClean="0"/>
            </a:br>
            <a:endParaRPr lang="en-US" dirty="0"/>
          </a:p>
        </p:txBody>
      </p:sp>
      <p:sp>
        <p:nvSpPr>
          <p:cNvPr id="3" name="Content Placeholder 2"/>
          <p:cNvSpPr>
            <a:spLocks noGrp="1"/>
          </p:cNvSpPr>
          <p:nvPr>
            <p:ph sz="quarter" idx="1"/>
          </p:nvPr>
        </p:nvSpPr>
        <p:spPr>
          <a:xfrm>
            <a:off x="457200" y="1295400"/>
            <a:ext cx="7467600" cy="5178552"/>
          </a:xfrm>
        </p:spPr>
        <p:txBody>
          <a:bodyPr/>
          <a:lstStyle/>
          <a:p>
            <a:pPr>
              <a:buNone/>
            </a:pPr>
            <a:r>
              <a:rPr lang="en-US" dirty="0" smtClean="0"/>
              <a:t>What is forum website?</a:t>
            </a:r>
          </a:p>
          <a:p>
            <a:pPr>
              <a:buNone/>
            </a:pPr>
            <a:r>
              <a:rPr lang="en-US" dirty="0" smtClean="0"/>
              <a:t>       An Internet </a:t>
            </a:r>
            <a:r>
              <a:rPr lang="en-US" b="1" dirty="0" smtClean="0"/>
              <a:t>forum</a:t>
            </a:r>
            <a:r>
              <a:rPr lang="en-US" dirty="0" smtClean="0"/>
              <a:t>, or message board, is an online discussion </a:t>
            </a:r>
            <a:r>
              <a:rPr lang="en-US" b="1" dirty="0" smtClean="0"/>
              <a:t>site</a:t>
            </a:r>
            <a:r>
              <a:rPr lang="en-US" dirty="0" smtClean="0"/>
              <a:t> where people can hold conversations in the form of posted messages. They differ from chat rooms in that messages are often longer than one line of text, and are at least temporarily archived.</a:t>
            </a:r>
          </a:p>
          <a:p>
            <a:pPr>
              <a:buNone/>
            </a:pPr>
            <a:r>
              <a:rPr lang="en-US" dirty="0" smtClean="0"/>
              <a:t>     The definition of a </a:t>
            </a:r>
            <a:r>
              <a:rPr lang="en-US" b="1" dirty="0" smtClean="0"/>
              <a:t>forum</a:t>
            </a:r>
            <a:r>
              <a:rPr lang="en-US" dirty="0" smtClean="0"/>
              <a:t> is a place or a method for discussion. An </a:t>
            </a:r>
            <a:r>
              <a:rPr lang="en-US" b="1" dirty="0" smtClean="0"/>
              <a:t>example of a forum</a:t>
            </a:r>
            <a:r>
              <a:rPr lang="en-US" dirty="0" smtClean="0"/>
              <a:t> is Quora, Stackoverflow.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uses our site?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Our site can help the new comers about getting information about programming languages. It will also be useful for getting information about various technical questions. Users can satisfy their needs of getting information related to various programming languages from a single source. To make a form that give information about various technical questions .</a:t>
            </a:r>
          </a:p>
          <a:p>
            <a:r>
              <a:rPr lang="en-US" dirty="0" smtClean="0"/>
              <a:t>The questions are based on various programming languages.</a:t>
            </a:r>
          </a:p>
          <a:p>
            <a:r>
              <a:rPr lang="en-US" dirty="0" smtClean="0"/>
              <a:t>The various questions are like how to setup the languages, datatypes etc.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REQUIREMENTS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SOFTWARE REQUIRES:-</a:t>
            </a:r>
          </a:p>
          <a:p>
            <a:r>
              <a:rPr lang="en-US" dirty="0" smtClean="0"/>
              <a:t>   Platform - Windows 8,10 </a:t>
            </a:r>
          </a:p>
          <a:p>
            <a:r>
              <a:rPr lang="en-US" dirty="0" smtClean="0"/>
              <a:t>   Front end – </a:t>
            </a:r>
            <a:r>
              <a:rPr lang="en-US" dirty="0" smtClean="0"/>
              <a:t>CSS3,Javascript</a:t>
            </a:r>
          </a:p>
          <a:p>
            <a:r>
              <a:rPr lang="en-US" dirty="0" smtClean="0"/>
              <a:t>   Backend – </a:t>
            </a:r>
            <a:r>
              <a:rPr lang="en-US" dirty="0" err="1" smtClean="0"/>
              <a:t>php,mysql</a:t>
            </a:r>
            <a:endParaRPr lang="en-US" dirty="0" smtClean="0"/>
          </a:p>
          <a:p>
            <a:r>
              <a:rPr lang="en-US" dirty="0" smtClean="0"/>
              <a:t>   Server – Wamp  </a:t>
            </a:r>
          </a:p>
          <a:p>
            <a:r>
              <a:rPr lang="en-US" dirty="0" smtClean="0"/>
              <a:t>   Framework – Drupal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dirty="0" smtClean="0"/>
              <a:t>Technical forum (name)</a:t>
            </a:r>
            <a:endParaRPr lang="en-US" dirty="0"/>
          </a:p>
        </p:txBody>
      </p:sp>
      <p:sp>
        <p:nvSpPr>
          <p:cNvPr id="5" name="Rounded Rectangle 4"/>
          <p:cNvSpPr/>
          <p:nvPr/>
        </p:nvSpPr>
        <p:spPr>
          <a:xfrm>
            <a:off x="304800" y="13716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Home </a:t>
            </a:r>
            <a:endParaRPr lang="en-US" dirty="0">
              <a:solidFill>
                <a:schemeClr val="bg1"/>
              </a:solidFill>
            </a:endParaRPr>
          </a:p>
        </p:txBody>
      </p:sp>
      <p:sp>
        <p:nvSpPr>
          <p:cNvPr id="6" name="Rounded Rectangle 5"/>
          <p:cNvSpPr/>
          <p:nvPr/>
        </p:nvSpPr>
        <p:spPr>
          <a:xfrm>
            <a:off x="2209800" y="1371600"/>
            <a:ext cx="1447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a:t>
            </a:r>
            <a:endParaRPr lang="en-US" dirty="0"/>
          </a:p>
        </p:txBody>
      </p:sp>
      <p:sp>
        <p:nvSpPr>
          <p:cNvPr id="8" name="Rounded Rectangle 7"/>
          <p:cNvSpPr/>
          <p:nvPr/>
        </p:nvSpPr>
        <p:spPr>
          <a:xfrm>
            <a:off x="4038600" y="1371600"/>
            <a:ext cx="1295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Forum</a:t>
            </a:r>
            <a:endParaRPr lang="en-US" dirty="0"/>
          </a:p>
        </p:txBody>
      </p:sp>
      <p:sp>
        <p:nvSpPr>
          <p:cNvPr id="9" name="Rounded Rectangle 8"/>
          <p:cNvSpPr/>
          <p:nvPr/>
        </p:nvSpPr>
        <p:spPr>
          <a:xfrm>
            <a:off x="5715000" y="13716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Blog  </a:t>
            </a:r>
            <a:endParaRPr lang="en-US" dirty="0"/>
          </a:p>
        </p:txBody>
      </p:sp>
      <p:sp>
        <p:nvSpPr>
          <p:cNvPr id="10" name="Rounded Rectangle 9"/>
          <p:cNvSpPr/>
          <p:nvPr/>
        </p:nvSpPr>
        <p:spPr>
          <a:xfrm>
            <a:off x="7391400" y="13716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Notification </a:t>
            </a:r>
            <a:r>
              <a:rPr lang="en-US" dirty="0" smtClean="0"/>
              <a:t> </a:t>
            </a:r>
            <a:endParaRPr lang="en-US" dirty="0"/>
          </a:p>
        </p:txBody>
      </p:sp>
      <p:sp>
        <p:nvSpPr>
          <p:cNvPr id="11" name="Rectangle 10"/>
          <p:cNvSpPr/>
          <p:nvPr/>
        </p:nvSpPr>
        <p:spPr>
          <a:xfrm>
            <a:off x="228600" y="2362201"/>
            <a:ext cx="6629400" cy="830997"/>
          </a:xfrm>
          <a:prstGeom prst="rect">
            <a:avLst/>
          </a:prstGeom>
        </p:spPr>
        <p:txBody>
          <a:bodyPr wrap="square">
            <a:spAutoFit/>
          </a:bodyPr>
          <a:lstStyle/>
          <a:p>
            <a:pPr>
              <a:buNone/>
            </a:pPr>
            <a:endParaRPr lang="en-US" sz="2400" dirty="0" smtClean="0"/>
          </a:p>
          <a:p>
            <a:pPr>
              <a:buNone/>
            </a:pPr>
            <a:endParaRPr lang="en-US" sz="2400" dirty="0" smtClean="0"/>
          </a:p>
        </p:txBody>
      </p:sp>
      <p:pic>
        <p:nvPicPr>
          <p:cNvPr id="2051" name="Picture 3"/>
          <p:cNvPicPr>
            <a:picLocks noChangeAspect="1" noChangeArrowheads="1"/>
          </p:cNvPicPr>
          <p:nvPr/>
        </p:nvPicPr>
        <p:blipFill>
          <a:blip r:embed="rId2" cstate="print"/>
          <a:srcRect/>
          <a:stretch>
            <a:fillRect/>
          </a:stretch>
        </p:blipFill>
        <p:spPr bwMode="auto">
          <a:xfrm>
            <a:off x="1447800" y="5257800"/>
            <a:ext cx="7315200" cy="1038225"/>
          </a:xfrm>
          <a:prstGeom prst="rect">
            <a:avLst/>
          </a:prstGeom>
          <a:noFill/>
          <a:ln w="9525">
            <a:noFill/>
            <a:miter lim="800000"/>
            <a:headEnd/>
            <a:tailEnd/>
          </a:ln>
        </p:spPr>
      </p:pic>
      <p:pic>
        <p:nvPicPr>
          <p:cNvPr id="2052" name="Picture 4"/>
          <p:cNvPicPr>
            <a:picLocks noGrp="1" noChangeAspect="1" noChangeArrowheads="1"/>
          </p:cNvPicPr>
          <p:nvPr>
            <p:ph sz="quarter" idx="1"/>
          </p:nvPr>
        </p:nvPicPr>
        <p:blipFill>
          <a:blip r:embed="rId3" cstate="print"/>
          <a:srcRect/>
          <a:stretch>
            <a:fillRect/>
          </a:stretch>
        </p:blipFill>
        <p:spPr bwMode="auto">
          <a:xfrm>
            <a:off x="457200" y="2514600"/>
            <a:ext cx="4953000" cy="6477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6096000" y="2590800"/>
            <a:ext cx="220717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14400"/>
          </a:xfrm>
        </p:spPr>
        <p:txBody>
          <a:bodyPr/>
          <a:lstStyle/>
          <a:p>
            <a:pPr algn="ctr"/>
            <a:r>
              <a:rPr lang="en-US" dirty="0" smtClean="0"/>
              <a:t>Login page </a:t>
            </a:r>
            <a:endParaRPr lang="en-US" dirty="0"/>
          </a:p>
        </p:txBody>
      </p:sp>
      <p:graphicFrame>
        <p:nvGraphicFramePr>
          <p:cNvPr id="7" name="Table 6"/>
          <p:cNvGraphicFramePr>
            <a:graphicFrameLocks noGrp="1"/>
          </p:cNvGraphicFramePr>
          <p:nvPr/>
        </p:nvGraphicFramePr>
        <p:xfrm>
          <a:off x="838200" y="1905000"/>
          <a:ext cx="6858000" cy="1981200"/>
        </p:xfrm>
        <a:graphic>
          <a:graphicData uri="http://schemas.openxmlformats.org/drawingml/2006/table">
            <a:tbl>
              <a:tblPr firstRow="1" bandRow="1">
                <a:tableStyleId>{5C22544A-7EE6-4342-B048-85BDC9FD1C3A}</a:tableStyleId>
              </a:tblPr>
              <a:tblGrid>
                <a:gridCol w="2286000"/>
                <a:gridCol w="2286000"/>
                <a:gridCol w="2286000"/>
              </a:tblGrid>
              <a:tr h="660400">
                <a:tc>
                  <a:txBody>
                    <a:bodyPr/>
                    <a:lstStyle/>
                    <a:p>
                      <a:endParaRPr lang="en-US" dirty="0"/>
                    </a:p>
                  </a:txBody>
                  <a:tcPr/>
                </a:tc>
                <a:tc>
                  <a:txBody>
                    <a:bodyPr/>
                    <a:lstStyle/>
                    <a:p>
                      <a:pPr algn="ctr"/>
                      <a:r>
                        <a:rPr lang="en-US" dirty="0" smtClean="0"/>
                        <a:t>LOGIN</a:t>
                      </a:r>
                      <a:endParaRPr lang="en-US" dirty="0"/>
                    </a:p>
                  </a:txBody>
                  <a:tcPr/>
                </a:tc>
                <a:tc>
                  <a:txBody>
                    <a:bodyPr/>
                    <a:lstStyle/>
                    <a:p>
                      <a:endParaRPr lang="en-US"/>
                    </a:p>
                  </a:txBody>
                  <a:tcPr/>
                </a:tc>
              </a:tr>
              <a:tr h="660400">
                <a:tc>
                  <a:txBody>
                    <a:bodyPr/>
                    <a:lstStyle/>
                    <a:p>
                      <a:r>
                        <a:rPr lang="en-US" dirty="0" smtClean="0"/>
                        <a:t>USERNAME</a:t>
                      </a:r>
                      <a:endParaRPr lang="en-US" dirty="0"/>
                    </a:p>
                  </a:txBody>
                  <a:tcPr/>
                </a:tc>
                <a:tc>
                  <a:txBody>
                    <a:bodyPr/>
                    <a:lstStyle/>
                    <a:p>
                      <a:endParaRPr lang="en-US" dirty="0"/>
                    </a:p>
                  </a:txBody>
                  <a:tcPr/>
                </a:tc>
                <a:tc>
                  <a:txBody>
                    <a:bodyPr/>
                    <a:lstStyle/>
                    <a:p>
                      <a:endParaRPr lang="en-US"/>
                    </a:p>
                  </a:txBody>
                  <a:tcPr/>
                </a:tc>
              </a:tr>
              <a:tr h="660400">
                <a:tc>
                  <a:txBody>
                    <a:bodyPr/>
                    <a:lstStyle/>
                    <a:p>
                      <a:r>
                        <a:rPr lang="en-US" dirty="0" smtClean="0"/>
                        <a:t>PASSWORD</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17" name="Content Placeholder 16"/>
          <p:cNvGraphicFramePr>
            <a:graphicFrameLocks noGrp="1"/>
          </p:cNvGraphicFramePr>
          <p:nvPr>
            <p:ph sz="quarter" idx="1"/>
          </p:nvPr>
        </p:nvGraphicFramePr>
        <p:xfrm>
          <a:off x="533400" y="5029200"/>
          <a:ext cx="7467600" cy="37084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algn="ctr"/>
                      <a:r>
                        <a:rPr lang="en-US" dirty="0" smtClean="0"/>
                        <a:t> SUBMIT</a:t>
                      </a:r>
                      <a:endParaRPr lang="en-US" dirty="0"/>
                    </a:p>
                  </a:txBody>
                  <a:tcPr/>
                </a:tc>
                <a:tc>
                  <a:txBody>
                    <a:bodyPr/>
                    <a:lstStyle/>
                    <a:p>
                      <a:pPr algn="ctr"/>
                      <a:r>
                        <a:rPr lang="en-US" dirty="0" smtClean="0"/>
                        <a:t> CANCEL</a:t>
                      </a:r>
                      <a:endParaRPr lang="en-US" dirty="0"/>
                    </a:p>
                  </a:txBody>
                  <a:tcPr/>
                </a:tc>
                <a:tc>
                  <a:txBody>
                    <a:bodyPr/>
                    <a:lstStyle/>
                    <a:p>
                      <a:pPr algn="ctr"/>
                      <a:r>
                        <a:rPr lang="en-US" dirty="0" smtClean="0"/>
                        <a:t> SIGN UP</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Register page </a:t>
            </a:r>
            <a:endParaRPr lang="en-US" dirty="0"/>
          </a:p>
        </p:txBody>
      </p:sp>
      <p:graphicFrame>
        <p:nvGraphicFramePr>
          <p:cNvPr id="13" name="Content Placeholder 12"/>
          <p:cNvGraphicFramePr>
            <a:graphicFrameLocks noGrp="1"/>
          </p:cNvGraphicFramePr>
          <p:nvPr>
            <p:ph sz="quarter" idx="1"/>
          </p:nvPr>
        </p:nvGraphicFramePr>
        <p:xfrm>
          <a:off x="2362200" y="2362200"/>
          <a:ext cx="4876800" cy="883725"/>
        </p:xfrm>
        <a:graphic>
          <a:graphicData uri="http://schemas.openxmlformats.org/drawingml/2006/table">
            <a:tbl>
              <a:tblPr firstRow="1" bandRow="1">
                <a:tableStyleId>{5C22544A-7EE6-4342-B048-85BDC9FD1C3A}</a:tableStyleId>
              </a:tblPr>
              <a:tblGrid>
                <a:gridCol w="975360"/>
                <a:gridCol w="975360"/>
                <a:gridCol w="975360"/>
                <a:gridCol w="975360"/>
                <a:gridCol w="975360"/>
              </a:tblGrid>
              <a:tr h="51796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287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4" name="Table 13"/>
          <p:cNvGraphicFramePr>
            <a:graphicFrameLocks noGrp="1"/>
          </p:cNvGraphicFramePr>
          <p:nvPr/>
        </p:nvGraphicFramePr>
        <p:xfrm>
          <a:off x="609600" y="1752600"/>
          <a:ext cx="7391400" cy="3657600"/>
        </p:xfrm>
        <a:graphic>
          <a:graphicData uri="http://schemas.openxmlformats.org/drawingml/2006/table">
            <a:tbl>
              <a:tblPr firstRow="1" bandRow="1">
                <a:tableStyleId>{5C22544A-7EE6-4342-B048-85BDC9FD1C3A}</a:tableStyleId>
              </a:tblPr>
              <a:tblGrid>
                <a:gridCol w="2463800"/>
                <a:gridCol w="2463800"/>
                <a:gridCol w="2463800"/>
              </a:tblGrid>
              <a:tr h="609600">
                <a:tc>
                  <a:txBody>
                    <a:bodyPr/>
                    <a:lstStyle/>
                    <a:p>
                      <a:endParaRPr lang="en-US" dirty="0"/>
                    </a:p>
                  </a:txBody>
                  <a:tcPr/>
                </a:tc>
                <a:tc>
                  <a:txBody>
                    <a:bodyPr/>
                    <a:lstStyle/>
                    <a:p>
                      <a:pPr algn="ctr"/>
                      <a:r>
                        <a:rPr lang="en-US" sz="2400" dirty="0" smtClean="0"/>
                        <a:t>Register</a:t>
                      </a:r>
                      <a:r>
                        <a:rPr lang="en-US" baseline="0" dirty="0" smtClean="0"/>
                        <a:t> </a:t>
                      </a:r>
                      <a:endParaRPr lang="en-US" dirty="0"/>
                    </a:p>
                  </a:txBody>
                  <a:tcPr/>
                </a:tc>
                <a:tc>
                  <a:txBody>
                    <a:bodyPr/>
                    <a:lstStyle/>
                    <a:p>
                      <a:endParaRPr lang="en-US"/>
                    </a:p>
                  </a:txBody>
                  <a:tcPr/>
                </a:tc>
              </a:tr>
              <a:tr h="609600">
                <a:tc>
                  <a:txBody>
                    <a:bodyPr/>
                    <a:lstStyle/>
                    <a:p>
                      <a:r>
                        <a:rPr lang="en-US" sz="2400" dirty="0" smtClean="0"/>
                        <a:t>Username</a:t>
                      </a:r>
                      <a:endParaRPr lang="en-US" sz="2400" dirty="0"/>
                    </a:p>
                  </a:txBody>
                  <a:tcPr/>
                </a:tc>
                <a:tc>
                  <a:txBody>
                    <a:bodyPr/>
                    <a:lstStyle/>
                    <a:p>
                      <a:endParaRPr lang="en-US" dirty="0"/>
                    </a:p>
                  </a:txBody>
                  <a:tcPr/>
                </a:tc>
                <a:tc>
                  <a:txBody>
                    <a:bodyPr/>
                    <a:lstStyle/>
                    <a:p>
                      <a:endParaRPr lang="en-US"/>
                    </a:p>
                  </a:txBody>
                  <a:tcPr/>
                </a:tc>
              </a:tr>
              <a:tr h="609600">
                <a:tc>
                  <a:txBody>
                    <a:bodyPr/>
                    <a:lstStyle/>
                    <a:p>
                      <a:r>
                        <a:rPr lang="en-US" sz="2400" dirty="0" smtClean="0"/>
                        <a:t>Last name</a:t>
                      </a:r>
                      <a:endParaRPr lang="en-US" sz="2400" dirty="0"/>
                    </a:p>
                  </a:txBody>
                  <a:tcPr/>
                </a:tc>
                <a:tc>
                  <a:txBody>
                    <a:bodyPr/>
                    <a:lstStyle/>
                    <a:p>
                      <a:endParaRPr lang="en-US"/>
                    </a:p>
                  </a:txBody>
                  <a:tcPr/>
                </a:tc>
                <a:tc>
                  <a:txBody>
                    <a:bodyPr/>
                    <a:lstStyle/>
                    <a:p>
                      <a:endParaRPr lang="en-US"/>
                    </a:p>
                  </a:txBody>
                  <a:tcPr/>
                </a:tc>
              </a:tr>
              <a:tr h="609600">
                <a:tc>
                  <a:txBody>
                    <a:bodyPr/>
                    <a:lstStyle/>
                    <a:p>
                      <a:r>
                        <a:rPr lang="en-US" sz="2400" dirty="0" smtClean="0"/>
                        <a:t>password</a:t>
                      </a:r>
                      <a:endParaRPr lang="en-US" sz="2400" dirty="0"/>
                    </a:p>
                  </a:txBody>
                  <a:tcPr/>
                </a:tc>
                <a:tc>
                  <a:txBody>
                    <a:bodyPr/>
                    <a:lstStyle/>
                    <a:p>
                      <a:endParaRPr lang="en-US"/>
                    </a:p>
                  </a:txBody>
                  <a:tcPr/>
                </a:tc>
                <a:tc>
                  <a:txBody>
                    <a:bodyPr/>
                    <a:lstStyle/>
                    <a:p>
                      <a:endParaRPr lang="en-US"/>
                    </a:p>
                  </a:txBody>
                  <a:tcPr/>
                </a:tc>
              </a:tr>
              <a:tr h="609600">
                <a:tc>
                  <a:txBody>
                    <a:bodyPr/>
                    <a:lstStyle/>
                    <a:p>
                      <a:r>
                        <a:rPr lang="en-US" sz="2400" dirty="0" smtClean="0"/>
                        <a:t>Email </a:t>
                      </a:r>
                      <a:endParaRPr lang="en-US" sz="2400" dirty="0"/>
                    </a:p>
                  </a:txBody>
                  <a:tcPr/>
                </a:tc>
                <a:tc>
                  <a:txBody>
                    <a:bodyPr/>
                    <a:lstStyle/>
                    <a:p>
                      <a:endParaRPr lang="en-US"/>
                    </a:p>
                  </a:txBody>
                  <a:tcPr/>
                </a:tc>
                <a:tc>
                  <a:txBody>
                    <a:bodyPr/>
                    <a:lstStyle/>
                    <a:p>
                      <a:endParaRPr lang="en-US"/>
                    </a:p>
                  </a:txBody>
                  <a:tcPr/>
                </a:tc>
              </a:tr>
              <a:tr h="609600">
                <a:tc>
                  <a:txBody>
                    <a:bodyPr/>
                    <a:lstStyle/>
                    <a:p>
                      <a:r>
                        <a:rPr lang="en-US" sz="2400" dirty="0" smtClean="0"/>
                        <a:t>Phone no</a:t>
                      </a:r>
                      <a:endParaRPr lang="en-US" sz="2400" dirty="0"/>
                    </a:p>
                  </a:txBody>
                  <a:tcPr/>
                </a:tc>
                <a:tc>
                  <a:txBody>
                    <a:bodyPr/>
                    <a:lstStyle/>
                    <a:p>
                      <a:endParaRPr lang="en-US"/>
                    </a:p>
                  </a:txBody>
                  <a:tcPr/>
                </a:tc>
                <a:tc>
                  <a:txBody>
                    <a:bodyPr/>
                    <a:lstStyle/>
                    <a:p>
                      <a:endParaRPr lang="en-US" dirty="0"/>
                    </a:p>
                  </a:txBody>
                  <a:tcPr/>
                </a:tc>
              </a:tr>
            </a:tbl>
          </a:graphicData>
        </a:graphic>
      </p:graphicFrame>
      <p:graphicFrame>
        <p:nvGraphicFramePr>
          <p:cNvPr id="16" name="Table 15"/>
          <p:cNvGraphicFramePr>
            <a:graphicFrameLocks noGrp="1"/>
          </p:cNvGraphicFramePr>
          <p:nvPr/>
        </p:nvGraphicFramePr>
        <p:xfrm>
          <a:off x="1371600" y="5943600"/>
          <a:ext cx="6096000" cy="3962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2000" dirty="0" smtClean="0"/>
                        <a:t>               Submit   </a:t>
                      </a:r>
                      <a:endParaRPr lang="en-US" sz="2000" dirty="0"/>
                    </a:p>
                  </a:txBody>
                  <a:tcPr/>
                </a:tc>
                <a:tc>
                  <a:txBody>
                    <a:bodyPr/>
                    <a:lstStyle/>
                    <a:p>
                      <a:r>
                        <a:rPr lang="en-US" dirty="0" smtClean="0"/>
                        <a:t>          Cancel </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home page overview of forums</a:t>
            </a:r>
            <a:endParaRPr lang="en-US" dirty="0"/>
          </a:p>
        </p:txBody>
      </p:sp>
      <p:pic>
        <p:nvPicPr>
          <p:cNvPr id="1029" name="Picture 5"/>
          <p:cNvPicPr>
            <a:picLocks noGrp="1" noChangeAspect="1" noChangeArrowheads="1"/>
          </p:cNvPicPr>
          <p:nvPr>
            <p:ph sz="quarter" idx="1"/>
          </p:nvPr>
        </p:nvPicPr>
        <p:blipFill>
          <a:blip r:embed="rId2" cstate="print"/>
          <a:srcRect/>
          <a:stretch>
            <a:fillRect/>
          </a:stretch>
        </p:blipFill>
        <p:spPr bwMode="auto">
          <a:xfrm>
            <a:off x="644443" y="1600200"/>
            <a:ext cx="7093113" cy="487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pPr algn="ctr"/>
            <a:r>
              <a:rPr lang="en-US" dirty="0" smtClean="0"/>
              <a:t>about</a:t>
            </a:r>
            <a:endParaRPr lang="en-US"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0" y="1981200"/>
            <a:ext cx="8839200" cy="1371600"/>
          </a:xfrm>
          <a:prstGeom prst="rect">
            <a:avLst/>
          </a:prstGeom>
          <a:noFill/>
          <a:ln w="9525">
            <a:noFill/>
            <a:miter lim="800000"/>
            <a:headEnd/>
            <a:tailEnd/>
          </a:ln>
        </p:spPr>
      </p:pic>
      <p:sp>
        <p:nvSpPr>
          <p:cNvPr id="8" name="Rectangle 7"/>
          <p:cNvSpPr/>
          <p:nvPr/>
        </p:nvSpPr>
        <p:spPr>
          <a:xfrm>
            <a:off x="304800" y="35814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Adopt a </a:t>
            </a:r>
            <a:r>
              <a:rPr lang="en-US" b="1" dirty="0" smtClean="0"/>
              <a:t>customer first mindset</a:t>
            </a:r>
          </a:p>
        </p:txBody>
      </p:sp>
      <p:sp>
        <p:nvSpPr>
          <p:cNvPr id="9" name="Rectangle 8"/>
          <p:cNvSpPr/>
          <p:nvPr/>
        </p:nvSpPr>
        <p:spPr>
          <a:xfrm>
            <a:off x="3276600" y="52578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Keep community at our center</a:t>
            </a:r>
          </a:p>
        </p:txBody>
      </p:sp>
      <p:sp>
        <p:nvSpPr>
          <p:cNvPr id="10" name="Rectangle 9"/>
          <p:cNvSpPr/>
          <p:nvPr/>
        </p:nvSpPr>
        <p:spPr>
          <a:xfrm>
            <a:off x="381000" y="52578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Be transparent</a:t>
            </a:r>
          </a:p>
        </p:txBody>
      </p:sp>
      <p:sp>
        <p:nvSpPr>
          <p:cNvPr id="11" name="Rectangle 10"/>
          <p:cNvSpPr/>
          <p:nvPr/>
        </p:nvSpPr>
        <p:spPr>
          <a:xfrm>
            <a:off x="3200400" y="35814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Be flexible and inclusive</a:t>
            </a:r>
          </a:p>
        </p:txBody>
      </p:sp>
      <p:sp>
        <p:nvSpPr>
          <p:cNvPr id="12" name="Rectangle 11"/>
          <p:cNvSpPr/>
          <p:nvPr/>
        </p:nvSpPr>
        <p:spPr>
          <a:xfrm>
            <a:off x="6172200" y="52578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Empower people</a:t>
            </a:r>
          </a:p>
        </p:txBody>
      </p:sp>
      <p:sp>
        <p:nvSpPr>
          <p:cNvPr id="13" name="Rectangle 12"/>
          <p:cNvSpPr/>
          <p:nvPr/>
        </p:nvSpPr>
        <p:spPr>
          <a:xfrm>
            <a:off x="6096000" y="3581400"/>
            <a:ext cx="2819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dirty="0"/>
              <a:t>Learn, share, grow</a:t>
            </a:r>
          </a:p>
        </p:txBody>
      </p:sp>
      <p:sp>
        <p:nvSpPr>
          <p:cNvPr id="14" name="TextBox 13"/>
          <p:cNvSpPr txBox="1"/>
          <p:nvPr/>
        </p:nvSpPr>
        <p:spPr>
          <a:xfrm>
            <a:off x="304800" y="1143000"/>
            <a:ext cx="4038600" cy="400110"/>
          </a:xfrm>
          <a:prstGeom prst="rect">
            <a:avLst/>
          </a:prstGeom>
          <a:noFill/>
        </p:spPr>
        <p:txBody>
          <a:bodyPr wrap="square" rtlCol="0">
            <a:spAutoFit/>
          </a:bodyPr>
          <a:lstStyle/>
          <a:p>
            <a:r>
              <a:rPr lang="en-US" sz="2000" dirty="0" smtClean="0"/>
              <a:t>Contents….</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393</TotalTime>
  <Words>232</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TECHNICAL FORUM</vt:lpstr>
      <vt:lpstr>Introduction </vt:lpstr>
      <vt:lpstr>Who uses our site? </vt:lpstr>
      <vt:lpstr>SYSTEM REQUIREMENTS</vt:lpstr>
      <vt:lpstr>Technical forum (name)</vt:lpstr>
      <vt:lpstr>Login page </vt:lpstr>
      <vt:lpstr>Register page </vt:lpstr>
      <vt:lpstr>  home page overview of forums</vt:lpstr>
      <vt:lpstr>about</vt:lpstr>
      <vt:lpstr>forum</vt:lpstr>
      <vt:lpstr>blogs</vt:lpstr>
      <vt:lpstr>notifications</vt:lpstr>
      <vt:lpstr>FOOTER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FORUM</dc:title>
  <dc:creator>admin</dc:creator>
  <cp:lastModifiedBy>admin</cp:lastModifiedBy>
  <cp:revision>6</cp:revision>
  <dcterms:created xsi:type="dcterms:W3CDTF">2021-04-16T05:22:05Z</dcterms:created>
  <dcterms:modified xsi:type="dcterms:W3CDTF">2021-04-27T07:48:12Z</dcterms:modified>
</cp:coreProperties>
</file>