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60" r:id="rId4"/>
    <p:sldId id="261" r:id="rId5"/>
    <p:sldId id="262" r:id="rId6"/>
    <p:sldId id="263" r:id="rId7"/>
    <p:sldId id="266" r:id="rId8"/>
    <p:sldId id="267" r:id="rId9"/>
    <p:sldId id="264" r:id="rId10"/>
    <p:sldId id="265" r:id="rId11"/>
    <p:sldId id="258" r:id="rId12"/>
    <p:sldId id="259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plotArea>
      <c:layout>
        <c:manualLayout>
          <c:layoutTarget val="inner"/>
          <c:xMode val="edge"/>
          <c:yMode val="edge"/>
          <c:x val="0.33505364173228364"/>
          <c:y val="9.0396161417322846E-2"/>
          <c:w val="0.51740469160104952"/>
          <c:h val="0.6044126476377952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CONTACT LENS</c:v>
                </c:pt>
                <c:pt idx="1">
                  <c:v>FRAMES</c:v>
                </c:pt>
                <c:pt idx="2">
                  <c:v>SOLUTIONS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CONTACT LENS</c:v>
                </c:pt>
                <c:pt idx="1">
                  <c:v>FRAMES</c:v>
                </c:pt>
                <c:pt idx="2">
                  <c:v>SOLUTIONS</c:v>
                </c:pt>
                <c:pt idx="3">
                  <c:v>OTHERS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CONTACT LENS</c:v>
                </c:pt>
                <c:pt idx="1">
                  <c:v>FRAMES</c:v>
                </c:pt>
                <c:pt idx="2">
                  <c:v>SOLUTIONS</c:v>
                </c:pt>
                <c:pt idx="3">
                  <c:v>OTHERS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74749440"/>
        <c:axId val="74750976"/>
      </c:lineChart>
      <c:catAx>
        <c:axId val="74749440"/>
        <c:scaling>
          <c:orientation val="minMax"/>
        </c:scaling>
        <c:axPos val="b"/>
        <c:tickLblPos val="nextTo"/>
        <c:crossAx val="74750976"/>
        <c:crosses val="autoZero"/>
        <c:auto val="1"/>
        <c:lblAlgn val="ctr"/>
        <c:lblOffset val="100"/>
      </c:catAx>
      <c:valAx>
        <c:axId val="74750976"/>
        <c:scaling>
          <c:orientation val="minMax"/>
        </c:scaling>
        <c:axPos val="l"/>
        <c:majorGridlines/>
        <c:numFmt formatCode="General" sourceLinked="1"/>
        <c:tickLblPos val="nextTo"/>
        <c:crossAx val="747494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F188-9567-49A0-99B4-8C8FBCF1E1C9}" type="datetimeFigureOut">
              <a:rPr lang="en-US" smtClean="0"/>
              <a:pPr/>
              <a:t>4/15/2021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6B534-CA0F-414B-8E4F-BCFFF2A2210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6B534-CA0F-414B-8E4F-BCFFF2A2210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7B2A-3062-43E4-B0F4-3062A8AA8330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EA3F-37D4-46EC-8807-3195375F59A3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81D9-3E0B-4CFE-9DEE-499ADB86F0FF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739-C45B-47B9-9CA0-A65682FCC329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F320-9194-4607-911A-507273737D56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D8B-7904-42F6-A8CD-94CA86EC7C9E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6A8E-F348-4AB3-B3DC-4B7D9FEA0BC0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577-DF66-44E6-9D2E-897A5A976FE2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27D1-CAEF-4939-8020-61CE26AA6573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74D8-52DB-4D64-9496-62EADAD5CE6C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94D3-CF1A-43CB-A6CB-3AA5A399C19C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FBF7-75A6-447C-B9E6-C22E964B8EF2}" type="datetime1">
              <a:rPr lang="en-US" smtClean="0"/>
              <a:pPr/>
              <a:t>4/15/2021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INVENTORY MANAGEMENT SYSTEM</a:t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/>
              <a:t>-VAISHNAVI S</a:t>
            </a:r>
            <a:br>
              <a:rPr lang="en-IN" dirty="0" smtClean="0"/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643182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</a:rPr>
              <a:t>MY INVENTORY MODULE MANAGES INVENTORY OF FRAMES,CONTACT LENSES AND OTHER OPTICAL MISCELLANEOUS.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INVENTORY MANAGEMENT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 BILLING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PURSCHASING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DISCOUNTS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SUPPLIER ACCOUNT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ALL HISTORY AND DOCTORS PRESCRIPTION</a:t>
            </a:r>
          </a:p>
          <a:p>
            <a:pPr algn="ctr">
              <a:buNone/>
            </a:pP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eyeglasses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42873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SEARCH</a:t>
                      </a:r>
                      <a:r>
                        <a:rPr lang="en-IN" baseline="0" dirty="0" smtClean="0"/>
                        <a:t>                                                      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       FILTERBY       -----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7158" y="2071678"/>
          <a:ext cx="4857784" cy="235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</a:tblGrid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MODELNO.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FRAME</a:t>
                      </a:r>
                      <a:r>
                        <a:rPr lang="en-IN" baseline="0" dirty="0" smtClean="0"/>
                        <a:t>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PRICE+GST=TOTAL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Ramya\Desktop\New folder\Post-Hero_Special-Prescriptions-Campaign_High-Prescriptions-2020-84552-B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143116"/>
            <a:ext cx="2571768" cy="22145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572264" y="1785926"/>
            <a:ext cx="8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IMAGE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57884" y="4357694"/>
          <a:ext cx="24050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21"/>
                <a:gridCol w="642942"/>
                <a:gridCol w="928693"/>
              </a:tblGrid>
              <a:tr h="357190">
                <a:tc>
                  <a:txBody>
                    <a:bodyPr/>
                    <a:lstStyle/>
                    <a:p>
                      <a:r>
                        <a:rPr lang="en-IN" dirty="0" smtClean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6116" y="6492875"/>
            <a:ext cx="2895600" cy="365125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14910" y="5643578"/>
          <a:ext cx="39290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080"/>
                <a:gridCol w="2369010"/>
              </a:tblGrid>
              <a:tr h="497553">
                <a:tc>
                  <a:txBody>
                    <a:bodyPr/>
                    <a:lstStyle/>
                    <a:p>
                      <a:r>
                        <a:rPr lang="en-IN" dirty="0" smtClean="0"/>
                        <a:t>ADD 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</a:tr>
              <a:tr h="288265">
                <a:tc>
                  <a:txBody>
                    <a:bodyPr/>
                    <a:lstStyle/>
                    <a:p>
                      <a:r>
                        <a:rPr lang="en-IN" dirty="0" smtClean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STOCK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714488"/>
          <a:ext cx="9144000" cy="274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000132">
                <a:tc>
                  <a:txBody>
                    <a:bodyPr/>
                    <a:lstStyle/>
                    <a:p>
                      <a:r>
                        <a:rPr lang="en-IN" dirty="0" smtClean="0"/>
                        <a:t>MODELNO.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PRICE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r>
                        <a:rPr lang="en-IN" baseline="0" dirty="0" smtClean="0"/>
                        <a:t>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PURCHASE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STOCK AVAILABLE</a:t>
                      </a:r>
                      <a:endParaRPr lang="en-IN" dirty="0"/>
                    </a:p>
                  </a:txBody>
                  <a:tcPr/>
                </a:tc>
              </a:tr>
              <a:tr h="7767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7675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 INVOICE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8229600" cy="10001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100013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BILL</a:t>
                      </a:r>
                      <a:r>
                        <a:rPr lang="en-IN" baseline="0" dirty="0" smtClean="0">
                          <a:solidFill>
                            <a:sysClr val="windowText" lastClr="000000"/>
                          </a:solidFill>
                        </a:rPr>
                        <a:t> TO: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INVOICE</a:t>
                      </a:r>
                      <a:r>
                        <a:rPr lang="en-IN" baseline="0" dirty="0" smtClean="0"/>
                        <a:t> NO:</a:t>
                      </a:r>
                    </a:p>
                    <a:p>
                      <a:r>
                        <a:rPr lang="en-IN" baseline="0" dirty="0" smtClean="0"/>
                        <a:t>DATE:</a:t>
                      </a:r>
                    </a:p>
                    <a:p>
                      <a:r>
                        <a:rPr lang="en-IN" baseline="0" dirty="0" smtClean="0"/>
                        <a:t>DUE DATE: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2285993"/>
          <a:ext cx="8286808" cy="200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851"/>
                <a:gridCol w="1035851"/>
                <a:gridCol w="1035851"/>
                <a:gridCol w="1035851"/>
                <a:gridCol w="1035851"/>
                <a:gridCol w="1035851"/>
                <a:gridCol w="1035851"/>
                <a:gridCol w="1035851"/>
              </a:tblGrid>
              <a:tr h="730531"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MODELNO.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</a:tr>
              <a:tr h="423244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3244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32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450057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44"/>
                <a:gridCol w="390525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AMOUNT(INWORDS)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5120640"/>
          <a:ext cx="5572164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72164"/>
              </a:tblGrid>
              <a:tr h="951542">
                <a:tc>
                  <a:txBody>
                    <a:bodyPr/>
                    <a:lstStyle/>
                    <a:p>
                      <a:r>
                        <a:rPr lang="en-IN" dirty="0" smtClean="0"/>
                        <a:t>DECLARATION:</a:t>
                      </a:r>
                    </a:p>
                    <a:p>
                      <a:r>
                        <a:rPr lang="en-IN" dirty="0" smtClean="0"/>
                        <a:t>WE DECLARE THAT</a:t>
                      </a:r>
                      <a:r>
                        <a:rPr lang="en-IN" baseline="0" dirty="0" smtClean="0"/>
                        <a:t> THIS INVOICE SHOWS THE ACTUAL PRICE OF GOODS DESCTIBED AND THAT ALL PARTICULARS ARE  TRUE AND CORRECT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72198" y="5214949"/>
          <a:ext cx="2857520" cy="114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</a:tblGrid>
              <a:tr h="1142984">
                <a:tc>
                  <a:txBody>
                    <a:bodyPr/>
                    <a:lstStyle/>
                    <a:p>
                      <a:r>
                        <a:rPr lang="en-IN" dirty="0" smtClean="0"/>
                        <a:t>AUTHORISED SIGN/NO.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0" y="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BILL RECEIPT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CANCEL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REPORT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SALES REPORT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PURCHASE REPORT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REPORT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14348" y="335756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71670" y="3429000"/>
          <a:ext cx="3190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87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REPORT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4414" y="41433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SORT BY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SORT BY MONTH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0" y="60007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4422"/>
            <a:ext cx="7772400" cy="1470025"/>
          </a:xfrm>
        </p:spPr>
        <p:txBody>
          <a:bodyPr/>
          <a:lstStyle/>
          <a:p>
            <a:pPr algn="l"/>
            <a:r>
              <a:rPr lang="en-IN" dirty="0" smtClean="0">
                <a:latin typeface="Bookman Old Style" pitchFamily="18" charset="0"/>
              </a:rPr>
              <a:t>OPTICARE - IMS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500306"/>
            <a:ext cx="64008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002060"/>
                </a:solidFill>
              </a:rPr>
              <a:t>BETTER STOCK MANAGER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Ramya\Desktop\New folder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0"/>
            <a:ext cx="3810017" cy="4071965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1428728" y="30003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itchFamily="18" charset="0"/>
              </a:rPr>
              <a:t>OPTICARE-IMS</a:t>
            </a:r>
            <a:endParaRPr lang="en-IN" dirty="0">
              <a:latin typeface="Bookman Old Styl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643050"/>
          <a:ext cx="82296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2743200"/>
                <a:gridCol w="2743200"/>
              </a:tblGrid>
              <a:tr h="571504">
                <a:tc>
                  <a:txBody>
                    <a:bodyPr/>
                    <a:lstStyle/>
                    <a:p>
                      <a:r>
                        <a:rPr lang="en-IN" sz="4000" dirty="0" smtClean="0"/>
                        <a:t>HOME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 smtClean="0"/>
                        <a:t>ABOUT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 smtClean="0"/>
                        <a:t>CONTACT US</a:t>
                      </a:r>
                      <a:endParaRPr lang="en-IN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604" y="3214686"/>
          <a:ext cx="6096000" cy="254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2"/>
                <a:gridCol w="2159008"/>
                <a:gridCol w="2032000"/>
              </a:tblGrid>
              <a:tr h="6151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 smtClean="0"/>
                        <a:t>LOGIN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15157">
                <a:tc>
                  <a:txBody>
                    <a:bodyPr/>
                    <a:lstStyle/>
                    <a:p>
                      <a:r>
                        <a:rPr lang="en-IN" dirty="0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5157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15157">
                <a:tc>
                  <a:txBody>
                    <a:bodyPr/>
                    <a:lstStyle/>
                    <a:p>
                      <a:r>
                        <a:rPr lang="en-IN" dirty="0" smtClean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14480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NEW 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FORGOT PASSWORD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7786710" y="6244188"/>
            <a:ext cx="714380" cy="61381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CONTENT....</a:t>
            </a:r>
            <a:endParaRPr lang="en-IN" dirty="0"/>
          </a:p>
        </p:txBody>
      </p:sp>
      <p:pic>
        <p:nvPicPr>
          <p:cNvPr id="2050" name="Picture 2" descr="C:\Users\Ramya\Desktop\New folder\IMG_859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143116"/>
            <a:ext cx="4833938" cy="4486254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CONTACT 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PHONENO.</a:t>
            </a:r>
          </a:p>
          <a:p>
            <a:r>
              <a:rPr lang="en-IN" dirty="0" smtClean="0"/>
              <a:t>EMAIL</a:t>
            </a:r>
          </a:p>
          <a:p>
            <a:r>
              <a:rPr lang="en-IN" dirty="0" smtClean="0"/>
              <a:t>OTHER SOCIAL MEDIA CONTACTS.....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OPTICARE-IMS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857234"/>
          <a:ext cx="3500430" cy="6000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30"/>
              </a:tblGrid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DASHBOARD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PURSCHASE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STOCK –IN &amp;OUT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BILLING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14744" y="2214554"/>
          <a:ext cx="5357850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309850"/>
              </a:tblGrid>
              <a:tr h="1016000">
                <a:tc>
                  <a:txBody>
                    <a:bodyPr/>
                    <a:lstStyle/>
                    <a:p>
                      <a:r>
                        <a:rPr lang="en-IN" dirty="0" smtClean="0"/>
                        <a:t>QUOTATION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</a:t>
                      </a:r>
                      <a:r>
                        <a:rPr lang="en-IN" baseline="0" dirty="0" smtClean="0"/>
                        <a:t> PROFILE</a:t>
                      </a:r>
                      <a:endParaRPr lang="en-IN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IN" dirty="0" smtClean="0"/>
                        <a:t>DOCTOR</a:t>
                      </a:r>
                      <a:r>
                        <a:rPr lang="en-IN" baseline="0" dirty="0" smtClean="0"/>
                        <a:t> 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WARNINGS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Ramya\Desktop\New folder\images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500570"/>
            <a:ext cx="2705100" cy="1685925"/>
          </a:xfrm>
          <a:prstGeom prst="rect">
            <a:avLst/>
          </a:prstGeom>
          <a:noFill/>
        </p:spPr>
      </p:pic>
      <p:sp>
        <p:nvSpPr>
          <p:cNvPr id="7" name="Action Button: Home 6">
            <a:hlinkClick r:id="" action="ppaction://hlinkshowjump?jump=firstslide" highlightClick="1"/>
          </p:cNvPr>
          <p:cNvSpPr/>
          <p:nvPr/>
        </p:nvSpPr>
        <p:spPr>
          <a:xfrm>
            <a:off x="2786050" y="285728"/>
            <a:ext cx="785818" cy="50006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1928794" y="285728"/>
            <a:ext cx="642942" cy="50006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CUSTOMER PROFILE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28586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ID: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PRESCRIPTION ID: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28596" y="164305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EYE DETAILS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2071678"/>
          <a:ext cx="57150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39"/>
                <a:gridCol w="647421"/>
                <a:gridCol w="714380"/>
                <a:gridCol w="714380"/>
                <a:gridCol w="714380"/>
                <a:gridCol w="714380"/>
                <a:gridCol w="1214446"/>
                <a:gridCol w="2143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EYE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CYL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AXIS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NEAR 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LEFT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00100" y="3714752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FRAMETYPE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LENS</a:t>
                      </a:r>
                      <a:r>
                        <a:rPr lang="en-IN" baseline="0" dirty="0" smtClean="0"/>
                        <a:t>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LENS SIDE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FRAME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PAID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62" y="55721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57852" y="1928802"/>
          <a:ext cx="3286148" cy="15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  <a:gridCol w="1643074"/>
              </a:tblGrid>
              <a:tr h="500066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DOCTOR PROFILE</a:t>
            </a:r>
            <a:endParaRPr lang="en-IN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DOCTOR</a:t>
                      </a:r>
                      <a:r>
                        <a:rPr lang="en-IN" baseline="0" dirty="0" smtClean="0"/>
                        <a:t> NAME: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PRESCRIPTION ID: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28574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SAVE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OPTICARE-IMS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642918"/>
          <a:ext cx="2571736" cy="657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36"/>
              </a:tblGrid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DASHBOARD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PURCHASE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STOCK 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REPORT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28926" y="1142984"/>
          <a:ext cx="314327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PRODUCT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>
            <a:off x="1571604" y="0"/>
            <a:ext cx="642942" cy="50006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6050" y="2428868"/>
          <a:ext cx="6096000" cy="196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56592">
                <a:tc>
                  <a:txBody>
                    <a:bodyPr/>
                    <a:lstStyle/>
                    <a:p>
                      <a:r>
                        <a:rPr lang="en-IN" dirty="0" smtClean="0"/>
                        <a:t>EYEGLASSES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COMPUTER GLASSES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CONTACT LENSES</a:t>
                      </a:r>
                      <a:endParaRPr lang="en-IN" dirty="0"/>
                    </a:p>
                  </a:txBody>
                  <a:tcPr/>
                </a:tc>
              </a:tr>
              <a:tr h="656592">
                <a:tc>
                  <a:txBody>
                    <a:bodyPr/>
                    <a:lstStyle/>
                    <a:p>
                      <a:r>
                        <a:rPr lang="en-IN" dirty="0" smtClean="0"/>
                        <a:t>SUNGLASSES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KIDS GLASSES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READING GLASSES</a:t>
                      </a:r>
                      <a:endParaRPr lang="en-IN" dirty="0"/>
                    </a:p>
                  </a:txBody>
                  <a:tcPr/>
                </a:tc>
              </a:tr>
              <a:tr h="656592">
                <a:tc>
                  <a:txBody>
                    <a:bodyPr/>
                    <a:lstStyle/>
                    <a:p>
                      <a:r>
                        <a:rPr lang="en-IN" dirty="0" smtClean="0"/>
                        <a:t>POWER</a:t>
                      </a:r>
                      <a:r>
                        <a:rPr lang="en-IN" baseline="0" dirty="0" smtClean="0"/>
                        <a:t> GLASSES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LENS CLEANER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OTHER GLASSES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14612" y="1928802"/>
          <a:ext cx="190499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49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294</Words>
  <Application>Microsoft Office PowerPoint</Application>
  <PresentationFormat>On-screen Show (4:3)</PresentationFormat>
  <Paragraphs>168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INVENTORY MANAGEMENT SYSTEM -VAISHNAVI S </vt:lpstr>
      <vt:lpstr>OPTICARE - IMS</vt:lpstr>
      <vt:lpstr>OPTICARE-IMS</vt:lpstr>
      <vt:lpstr>ABOUT</vt:lpstr>
      <vt:lpstr>CONTACT US</vt:lpstr>
      <vt:lpstr>OPTICARE-IMS</vt:lpstr>
      <vt:lpstr>CUSTOMER PROFILE</vt:lpstr>
      <vt:lpstr>DOCTOR PROFILE</vt:lpstr>
      <vt:lpstr>OPTICARE-IMS</vt:lpstr>
      <vt:lpstr>eyeglasses</vt:lpstr>
      <vt:lpstr>STOCK</vt:lpstr>
      <vt:lpstr> INVOICE</vt:lpstr>
      <vt:lpstr>REPORT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Ramya</dc:creator>
  <cp:lastModifiedBy>Ramya</cp:lastModifiedBy>
  <cp:revision>24</cp:revision>
  <dcterms:created xsi:type="dcterms:W3CDTF">2021-04-14T04:38:51Z</dcterms:created>
  <dcterms:modified xsi:type="dcterms:W3CDTF">2021-04-15T15:00:33Z</dcterms:modified>
</cp:coreProperties>
</file>