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e303ce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e303ce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303c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e303c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e303ce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e303ce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e303ce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e303ce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e303ce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e303ce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e303ce4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e303ce4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e303ce47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e303ce47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e303ce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e303ce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e303ce4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e303ce4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GIpgPAVTglqMLWf_XTrJckI1zLZGbNN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ANIMO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Here for 	YOU...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→   Animo is an app designed to help people </a:t>
            </a:r>
            <a:r>
              <a:rPr lang="en"/>
              <a:t>suffering</a:t>
            </a:r>
            <a:r>
              <a:rPr lang="en"/>
              <a:t> from anxiety, </a:t>
            </a:r>
            <a:r>
              <a:rPr lang="en"/>
              <a:t>depression</a:t>
            </a:r>
            <a:r>
              <a:rPr lang="en"/>
              <a:t> , addiction and other causes of stress..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→   Our app with the help of voluntary  moderators ( with certified level of knowledge in Psychology and related subjects ), sets up support group meet -ups for our users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→  Motive - To help our users get through the worst times of their life. Mental </a:t>
            </a:r>
            <a:r>
              <a:rPr lang="en"/>
              <a:t>health</a:t>
            </a:r>
            <a:r>
              <a:rPr lang="en"/>
              <a:t> ,if not taken care of ,tends to be more dangerous than one might expect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 sz="3000" u="sng">
                <a:solidFill>
                  <a:srgbClr val="000000"/>
                </a:solidFill>
              </a:rPr>
              <a:t>USER  PRIVACY</a:t>
            </a:r>
            <a:endParaRPr b="1" sz="3000" u="sng">
              <a:solidFill>
                <a:srgbClr val="000000"/>
              </a:solidFill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Animo ensures complete </a:t>
            </a:r>
            <a:r>
              <a:rPr lang="en"/>
              <a:t>anonymity</a:t>
            </a:r>
            <a:r>
              <a:rPr lang="en"/>
              <a:t> of users ( except moderators 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This is for two main purposes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*Ensure safety of the user.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*Make it easier for the user to communicate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</a:t>
            </a:r>
            <a:r>
              <a:rPr b="1" lang="en" sz="3400" u="sng"/>
              <a:t>FEATURES</a:t>
            </a:r>
            <a:endParaRPr b="1" sz="3400" u="sng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→</a:t>
            </a:r>
            <a:r>
              <a:rPr lang="en" sz="2400"/>
              <a:t> SUPPORT GROUP MEET-UPS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→ CONTACTS OF PSYCHOLOGISTS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→ REFERENCE  TO HELPFUL BOOKS , MOVIES , DOCUMENTARIES.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UI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7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74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7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000" y="152400"/>
            <a:ext cx="2893201" cy="492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7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74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 title="hac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700" y="0"/>
            <a:ext cx="431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