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256" r:id="rId2"/>
    <p:sldId id="262" r:id="rId3"/>
    <p:sldId id="257" r:id="rId4"/>
    <p:sldId id="268" r:id="rId5"/>
    <p:sldId id="258" r:id="rId6"/>
    <p:sldId id="259" r:id="rId7"/>
    <p:sldId id="260" r:id="rId8"/>
    <p:sldId id="261" r:id="rId9"/>
    <p:sldId id="263" r:id="rId10"/>
    <p:sldId id="264" r:id="rId11"/>
    <p:sldId id="265" r:id="rId12"/>
    <p:sldId id="266" r:id="rId13"/>
    <p:sldId id="267"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94660"/>
  </p:normalViewPr>
  <p:slideViewPr>
    <p:cSldViewPr snapToGrid="0">
      <p:cViewPr varScale="1">
        <p:scale>
          <a:sx n="82" d="100"/>
          <a:sy n="82" d="100"/>
        </p:scale>
        <p:origin x="701"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725CCF-9EFB-431F-9EE5-6C57B7666248}"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US"/>
        </a:p>
      </dgm:t>
    </dgm:pt>
    <dgm:pt modelId="{C5235DB9-58E0-40C4-8AEA-13792AA83D52}">
      <dgm:prSet phldrT="[Text]"/>
      <dgm:spPr/>
      <dgm:t>
        <a:bodyPr/>
        <a:lstStyle/>
        <a:p>
          <a:r>
            <a:rPr lang="en-US" dirty="0"/>
            <a:t>GPS</a:t>
          </a:r>
        </a:p>
      </dgm:t>
    </dgm:pt>
    <dgm:pt modelId="{137E8222-4F35-4BCB-9EBB-8F62F206DB86}" type="parTrans" cxnId="{4D591D44-2067-4FD8-B3DD-D24C948E081A}">
      <dgm:prSet/>
      <dgm:spPr/>
      <dgm:t>
        <a:bodyPr/>
        <a:lstStyle/>
        <a:p>
          <a:endParaRPr lang="en-US"/>
        </a:p>
      </dgm:t>
    </dgm:pt>
    <dgm:pt modelId="{73C77EEA-978E-4310-9407-F11F46CFC333}" type="sibTrans" cxnId="{4D591D44-2067-4FD8-B3DD-D24C948E081A}">
      <dgm:prSet/>
      <dgm:spPr/>
      <dgm:t>
        <a:bodyPr/>
        <a:lstStyle/>
        <a:p>
          <a:endParaRPr lang="en-US"/>
        </a:p>
      </dgm:t>
    </dgm:pt>
    <dgm:pt modelId="{9A3A307E-3219-4542-A9B1-1B4DDCB42B3A}">
      <dgm:prSet phldrT="[Text]"/>
      <dgm:spPr/>
      <dgm:t>
        <a:bodyPr/>
        <a:lstStyle/>
        <a:p>
          <a:r>
            <a:rPr lang="en-US" dirty="0"/>
            <a:t>Space Segment</a:t>
          </a:r>
        </a:p>
      </dgm:t>
    </dgm:pt>
    <dgm:pt modelId="{B4B705D4-0D8B-4B8E-8193-342E875892CA}" type="parTrans" cxnId="{1FAD8F28-4C90-40BA-99BF-35D1ABAB18CD}">
      <dgm:prSet/>
      <dgm:spPr/>
      <dgm:t>
        <a:bodyPr/>
        <a:lstStyle/>
        <a:p>
          <a:endParaRPr lang="en-US"/>
        </a:p>
      </dgm:t>
    </dgm:pt>
    <dgm:pt modelId="{BEF8C6F0-B80A-47FE-9CE6-2928A3E5CD4E}" type="sibTrans" cxnId="{1FAD8F28-4C90-40BA-99BF-35D1ABAB18CD}">
      <dgm:prSet/>
      <dgm:spPr/>
      <dgm:t>
        <a:bodyPr/>
        <a:lstStyle/>
        <a:p>
          <a:endParaRPr lang="en-US"/>
        </a:p>
      </dgm:t>
    </dgm:pt>
    <dgm:pt modelId="{4A5F9D52-5EB3-4E7D-975E-7DBE87EE5022}">
      <dgm:prSet phldrT="[Text]"/>
      <dgm:spPr/>
      <dgm:t>
        <a:bodyPr/>
        <a:lstStyle/>
        <a:p>
          <a:r>
            <a:rPr lang="en-US" dirty="0"/>
            <a:t>Control Segment</a:t>
          </a:r>
        </a:p>
      </dgm:t>
    </dgm:pt>
    <dgm:pt modelId="{2E9E9676-6860-4868-BE96-653416F2DE1D}" type="parTrans" cxnId="{52FD22A2-DEAE-426D-8F7C-78DC914DE8A9}">
      <dgm:prSet/>
      <dgm:spPr/>
      <dgm:t>
        <a:bodyPr/>
        <a:lstStyle/>
        <a:p>
          <a:endParaRPr lang="en-US"/>
        </a:p>
      </dgm:t>
    </dgm:pt>
    <dgm:pt modelId="{1FDE9AE6-817F-4961-8D51-3219ECA0F6D5}" type="sibTrans" cxnId="{52FD22A2-DEAE-426D-8F7C-78DC914DE8A9}">
      <dgm:prSet/>
      <dgm:spPr/>
      <dgm:t>
        <a:bodyPr/>
        <a:lstStyle/>
        <a:p>
          <a:endParaRPr lang="en-US"/>
        </a:p>
      </dgm:t>
    </dgm:pt>
    <dgm:pt modelId="{AF8CDD1D-589A-438C-A1ED-212EC4220B87}">
      <dgm:prSet phldrT="[Text]"/>
      <dgm:spPr/>
      <dgm:t>
        <a:bodyPr/>
        <a:lstStyle/>
        <a:p>
          <a:r>
            <a:rPr lang="en-US" dirty="0"/>
            <a:t>USER Segment</a:t>
          </a:r>
        </a:p>
      </dgm:t>
    </dgm:pt>
    <dgm:pt modelId="{CF14DC0F-0CFC-4BEB-BE9C-3C2B9826F63C}" type="parTrans" cxnId="{FB1C2658-BED3-48B5-8BC0-2FE9FCC2B2A3}">
      <dgm:prSet/>
      <dgm:spPr/>
      <dgm:t>
        <a:bodyPr/>
        <a:lstStyle/>
        <a:p>
          <a:endParaRPr lang="en-US"/>
        </a:p>
      </dgm:t>
    </dgm:pt>
    <dgm:pt modelId="{53F6E8DB-0E66-44A6-A221-9C89B49D01C2}" type="sibTrans" cxnId="{FB1C2658-BED3-48B5-8BC0-2FE9FCC2B2A3}">
      <dgm:prSet/>
      <dgm:spPr/>
      <dgm:t>
        <a:bodyPr/>
        <a:lstStyle/>
        <a:p>
          <a:endParaRPr lang="en-US"/>
        </a:p>
      </dgm:t>
    </dgm:pt>
    <dgm:pt modelId="{C958AC32-BB89-4060-BD0B-5971F43FC66B}" type="pres">
      <dgm:prSet presAssocID="{B5725CCF-9EFB-431F-9EE5-6C57B7666248}" presName="Name0" presStyleCnt="0">
        <dgm:presLayoutVars>
          <dgm:chPref val="1"/>
          <dgm:dir/>
          <dgm:animOne val="branch"/>
          <dgm:animLvl val="lvl"/>
          <dgm:resizeHandles val="exact"/>
        </dgm:presLayoutVars>
      </dgm:prSet>
      <dgm:spPr/>
    </dgm:pt>
    <dgm:pt modelId="{F0364DC6-0F71-4945-B673-1EFAE52DEDA4}" type="pres">
      <dgm:prSet presAssocID="{C5235DB9-58E0-40C4-8AEA-13792AA83D52}" presName="root1" presStyleCnt="0"/>
      <dgm:spPr/>
    </dgm:pt>
    <dgm:pt modelId="{8A10EBF9-2137-495F-B21D-74E12339FC21}" type="pres">
      <dgm:prSet presAssocID="{C5235DB9-58E0-40C4-8AEA-13792AA83D52}" presName="LevelOneTextNode" presStyleLbl="node0" presStyleIdx="0" presStyleCnt="1">
        <dgm:presLayoutVars>
          <dgm:chPref val="3"/>
        </dgm:presLayoutVars>
      </dgm:prSet>
      <dgm:spPr/>
    </dgm:pt>
    <dgm:pt modelId="{067FFBF5-E4BF-4DE5-902F-6B4F287166A9}" type="pres">
      <dgm:prSet presAssocID="{C5235DB9-58E0-40C4-8AEA-13792AA83D52}" presName="level2hierChild" presStyleCnt="0"/>
      <dgm:spPr/>
    </dgm:pt>
    <dgm:pt modelId="{E8923037-DCAD-49AB-BED2-9B83A8A8EDE8}" type="pres">
      <dgm:prSet presAssocID="{B4B705D4-0D8B-4B8E-8193-342E875892CA}" presName="conn2-1" presStyleLbl="parChTrans1D2" presStyleIdx="0" presStyleCnt="3"/>
      <dgm:spPr/>
    </dgm:pt>
    <dgm:pt modelId="{196993C2-F443-44B8-B628-73B5D543B76C}" type="pres">
      <dgm:prSet presAssocID="{B4B705D4-0D8B-4B8E-8193-342E875892CA}" presName="connTx" presStyleLbl="parChTrans1D2" presStyleIdx="0" presStyleCnt="3"/>
      <dgm:spPr/>
    </dgm:pt>
    <dgm:pt modelId="{70B4099A-DD5F-42B5-9488-ACFB26E15841}" type="pres">
      <dgm:prSet presAssocID="{9A3A307E-3219-4542-A9B1-1B4DDCB42B3A}" presName="root2" presStyleCnt="0"/>
      <dgm:spPr/>
    </dgm:pt>
    <dgm:pt modelId="{33B60B3B-5EDE-4E99-ABD8-F4772F95512D}" type="pres">
      <dgm:prSet presAssocID="{9A3A307E-3219-4542-A9B1-1B4DDCB42B3A}" presName="LevelTwoTextNode" presStyleLbl="node2" presStyleIdx="0" presStyleCnt="3">
        <dgm:presLayoutVars>
          <dgm:chPref val="3"/>
        </dgm:presLayoutVars>
      </dgm:prSet>
      <dgm:spPr/>
    </dgm:pt>
    <dgm:pt modelId="{086879AF-CDF7-40BA-9684-086C2CFEF200}" type="pres">
      <dgm:prSet presAssocID="{9A3A307E-3219-4542-A9B1-1B4DDCB42B3A}" presName="level3hierChild" presStyleCnt="0"/>
      <dgm:spPr/>
    </dgm:pt>
    <dgm:pt modelId="{AC1308C7-D8C7-4D44-A32A-D482F5168018}" type="pres">
      <dgm:prSet presAssocID="{2E9E9676-6860-4868-BE96-653416F2DE1D}" presName="conn2-1" presStyleLbl="parChTrans1D2" presStyleIdx="1" presStyleCnt="3"/>
      <dgm:spPr/>
    </dgm:pt>
    <dgm:pt modelId="{D581B06F-4332-4239-8C10-87C226ABD5D6}" type="pres">
      <dgm:prSet presAssocID="{2E9E9676-6860-4868-BE96-653416F2DE1D}" presName="connTx" presStyleLbl="parChTrans1D2" presStyleIdx="1" presStyleCnt="3"/>
      <dgm:spPr/>
    </dgm:pt>
    <dgm:pt modelId="{57DEB841-BEB2-41DE-9CD1-292DB4540B60}" type="pres">
      <dgm:prSet presAssocID="{4A5F9D52-5EB3-4E7D-975E-7DBE87EE5022}" presName="root2" presStyleCnt="0"/>
      <dgm:spPr/>
    </dgm:pt>
    <dgm:pt modelId="{8A630215-7834-4E78-AE6A-9EAED4CB6419}" type="pres">
      <dgm:prSet presAssocID="{4A5F9D52-5EB3-4E7D-975E-7DBE87EE5022}" presName="LevelTwoTextNode" presStyleLbl="node2" presStyleIdx="1" presStyleCnt="3">
        <dgm:presLayoutVars>
          <dgm:chPref val="3"/>
        </dgm:presLayoutVars>
      </dgm:prSet>
      <dgm:spPr/>
    </dgm:pt>
    <dgm:pt modelId="{409311C7-D1AE-4132-8A9D-9FF4D5028039}" type="pres">
      <dgm:prSet presAssocID="{4A5F9D52-5EB3-4E7D-975E-7DBE87EE5022}" presName="level3hierChild" presStyleCnt="0"/>
      <dgm:spPr/>
    </dgm:pt>
    <dgm:pt modelId="{2DDB8DF4-D358-413A-A341-BA6B1C6AEEBD}" type="pres">
      <dgm:prSet presAssocID="{CF14DC0F-0CFC-4BEB-BE9C-3C2B9826F63C}" presName="conn2-1" presStyleLbl="parChTrans1D2" presStyleIdx="2" presStyleCnt="3"/>
      <dgm:spPr/>
    </dgm:pt>
    <dgm:pt modelId="{27B1239B-E646-45FE-BF8E-D524F2B832E9}" type="pres">
      <dgm:prSet presAssocID="{CF14DC0F-0CFC-4BEB-BE9C-3C2B9826F63C}" presName="connTx" presStyleLbl="parChTrans1D2" presStyleIdx="2" presStyleCnt="3"/>
      <dgm:spPr/>
    </dgm:pt>
    <dgm:pt modelId="{128A67C1-141D-40BD-92DD-CE9E4C5A8CA8}" type="pres">
      <dgm:prSet presAssocID="{AF8CDD1D-589A-438C-A1ED-212EC4220B87}" presName="root2" presStyleCnt="0"/>
      <dgm:spPr/>
    </dgm:pt>
    <dgm:pt modelId="{8A12F37D-099A-4A80-B5BE-3BB1ECCF7018}" type="pres">
      <dgm:prSet presAssocID="{AF8CDD1D-589A-438C-A1ED-212EC4220B87}" presName="LevelTwoTextNode" presStyleLbl="node2" presStyleIdx="2" presStyleCnt="3">
        <dgm:presLayoutVars>
          <dgm:chPref val="3"/>
        </dgm:presLayoutVars>
      </dgm:prSet>
      <dgm:spPr/>
    </dgm:pt>
    <dgm:pt modelId="{4FD76818-E2D8-400C-98B8-8067AC1367A5}" type="pres">
      <dgm:prSet presAssocID="{AF8CDD1D-589A-438C-A1ED-212EC4220B87}" presName="level3hierChild" presStyleCnt="0"/>
      <dgm:spPr/>
    </dgm:pt>
  </dgm:ptLst>
  <dgm:cxnLst>
    <dgm:cxn modelId="{167E3E04-4EB4-4618-86C5-6A96EB5B26A3}" type="presOf" srcId="{2E9E9676-6860-4868-BE96-653416F2DE1D}" destId="{AC1308C7-D8C7-4D44-A32A-D482F5168018}" srcOrd="0" destOrd="0" presId="urn:microsoft.com/office/officeart/2008/layout/HorizontalMultiLevelHierarchy"/>
    <dgm:cxn modelId="{1FAD8F28-4C90-40BA-99BF-35D1ABAB18CD}" srcId="{C5235DB9-58E0-40C4-8AEA-13792AA83D52}" destId="{9A3A307E-3219-4542-A9B1-1B4DDCB42B3A}" srcOrd="0" destOrd="0" parTransId="{B4B705D4-0D8B-4B8E-8193-342E875892CA}" sibTransId="{BEF8C6F0-B80A-47FE-9CE6-2928A3E5CD4E}"/>
    <dgm:cxn modelId="{4D591D44-2067-4FD8-B3DD-D24C948E081A}" srcId="{B5725CCF-9EFB-431F-9EE5-6C57B7666248}" destId="{C5235DB9-58E0-40C4-8AEA-13792AA83D52}" srcOrd="0" destOrd="0" parTransId="{137E8222-4F35-4BCB-9EBB-8F62F206DB86}" sibTransId="{73C77EEA-978E-4310-9407-F11F46CFC333}"/>
    <dgm:cxn modelId="{EE3D1F45-D392-4482-AF2C-272074DBCF3D}" type="presOf" srcId="{CF14DC0F-0CFC-4BEB-BE9C-3C2B9826F63C}" destId="{27B1239B-E646-45FE-BF8E-D524F2B832E9}" srcOrd="1" destOrd="0" presId="urn:microsoft.com/office/officeart/2008/layout/HorizontalMultiLevelHierarchy"/>
    <dgm:cxn modelId="{8AEDEE74-E313-4403-8EA0-5A3A714879B4}" type="presOf" srcId="{AF8CDD1D-589A-438C-A1ED-212EC4220B87}" destId="{8A12F37D-099A-4A80-B5BE-3BB1ECCF7018}" srcOrd="0" destOrd="0" presId="urn:microsoft.com/office/officeart/2008/layout/HorizontalMultiLevelHierarchy"/>
    <dgm:cxn modelId="{FB1C2658-BED3-48B5-8BC0-2FE9FCC2B2A3}" srcId="{C5235DB9-58E0-40C4-8AEA-13792AA83D52}" destId="{AF8CDD1D-589A-438C-A1ED-212EC4220B87}" srcOrd="2" destOrd="0" parTransId="{CF14DC0F-0CFC-4BEB-BE9C-3C2B9826F63C}" sibTransId="{53F6E8DB-0E66-44A6-A221-9C89B49D01C2}"/>
    <dgm:cxn modelId="{40BF6C7A-370D-4B8D-9464-3770EA02BF0D}" type="presOf" srcId="{4A5F9D52-5EB3-4E7D-975E-7DBE87EE5022}" destId="{8A630215-7834-4E78-AE6A-9EAED4CB6419}" srcOrd="0" destOrd="0" presId="urn:microsoft.com/office/officeart/2008/layout/HorizontalMultiLevelHierarchy"/>
    <dgm:cxn modelId="{83B58281-35ED-4412-98AE-1F1E4C70F4B0}" type="presOf" srcId="{2E9E9676-6860-4868-BE96-653416F2DE1D}" destId="{D581B06F-4332-4239-8C10-87C226ABD5D6}" srcOrd="1" destOrd="0" presId="urn:microsoft.com/office/officeart/2008/layout/HorizontalMultiLevelHierarchy"/>
    <dgm:cxn modelId="{52FD22A2-DEAE-426D-8F7C-78DC914DE8A9}" srcId="{C5235DB9-58E0-40C4-8AEA-13792AA83D52}" destId="{4A5F9D52-5EB3-4E7D-975E-7DBE87EE5022}" srcOrd="1" destOrd="0" parTransId="{2E9E9676-6860-4868-BE96-653416F2DE1D}" sibTransId="{1FDE9AE6-817F-4961-8D51-3219ECA0F6D5}"/>
    <dgm:cxn modelId="{64FEE6A3-01B7-4724-869E-F25567541326}" type="presOf" srcId="{C5235DB9-58E0-40C4-8AEA-13792AA83D52}" destId="{8A10EBF9-2137-495F-B21D-74E12339FC21}" srcOrd="0" destOrd="0" presId="urn:microsoft.com/office/officeart/2008/layout/HorizontalMultiLevelHierarchy"/>
    <dgm:cxn modelId="{506EA4C3-F390-4D7F-BEBA-31F3DB45BB87}" type="presOf" srcId="{B5725CCF-9EFB-431F-9EE5-6C57B7666248}" destId="{C958AC32-BB89-4060-BD0B-5971F43FC66B}" srcOrd="0" destOrd="0" presId="urn:microsoft.com/office/officeart/2008/layout/HorizontalMultiLevelHierarchy"/>
    <dgm:cxn modelId="{3FF171CC-D65F-44F1-9813-0A71A28AE290}" type="presOf" srcId="{B4B705D4-0D8B-4B8E-8193-342E875892CA}" destId="{196993C2-F443-44B8-B628-73B5D543B76C}" srcOrd="1" destOrd="0" presId="urn:microsoft.com/office/officeart/2008/layout/HorizontalMultiLevelHierarchy"/>
    <dgm:cxn modelId="{72ECE5D1-5467-4558-9EA8-CB2E42526D62}" type="presOf" srcId="{B4B705D4-0D8B-4B8E-8193-342E875892CA}" destId="{E8923037-DCAD-49AB-BED2-9B83A8A8EDE8}" srcOrd="0" destOrd="0" presId="urn:microsoft.com/office/officeart/2008/layout/HorizontalMultiLevelHierarchy"/>
    <dgm:cxn modelId="{5EFA21DD-1C78-4998-BDE9-0F5E99C4F2B8}" type="presOf" srcId="{CF14DC0F-0CFC-4BEB-BE9C-3C2B9826F63C}" destId="{2DDB8DF4-D358-413A-A341-BA6B1C6AEEBD}" srcOrd="0" destOrd="0" presId="urn:microsoft.com/office/officeart/2008/layout/HorizontalMultiLevelHierarchy"/>
    <dgm:cxn modelId="{F089DCE7-1137-4038-87FB-8B15CC8C20C8}" type="presOf" srcId="{9A3A307E-3219-4542-A9B1-1B4DDCB42B3A}" destId="{33B60B3B-5EDE-4E99-ABD8-F4772F95512D}" srcOrd="0" destOrd="0" presId="urn:microsoft.com/office/officeart/2008/layout/HorizontalMultiLevelHierarchy"/>
    <dgm:cxn modelId="{CF82E06D-8AF2-4F22-815E-E12682B5DC31}" type="presParOf" srcId="{C958AC32-BB89-4060-BD0B-5971F43FC66B}" destId="{F0364DC6-0F71-4945-B673-1EFAE52DEDA4}" srcOrd="0" destOrd="0" presId="urn:microsoft.com/office/officeart/2008/layout/HorizontalMultiLevelHierarchy"/>
    <dgm:cxn modelId="{AED6FDFA-FA09-4398-B1EB-32D6E2D63E37}" type="presParOf" srcId="{F0364DC6-0F71-4945-B673-1EFAE52DEDA4}" destId="{8A10EBF9-2137-495F-B21D-74E12339FC21}" srcOrd="0" destOrd="0" presId="urn:microsoft.com/office/officeart/2008/layout/HorizontalMultiLevelHierarchy"/>
    <dgm:cxn modelId="{B4B785AB-9AE3-4342-9A2A-2A143F2D3CD4}" type="presParOf" srcId="{F0364DC6-0F71-4945-B673-1EFAE52DEDA4}" destId="{067FFBF5-E4BF-4DE5-902F-6B4F287166A9}" srcOrd="1" destOrd="0" presId="urn:microsoft.com/office/officeart/2008/layout/HorizontalMultiLevelHierarchy"/>
    <dgm:cxn modelId="{C69CCEAF-40FA-4BAE-9BF0-F54A1FB78104}" type="presParOf" srcId="{067FFBF5-E4BF-4DE5-902F-6B4F287166A9}" destId="{E8923037-DCAD-49AB-BED2-9B83A8A8EDE8}" srcOrd="0" destOrd="0" presId="urn:microsoft.com/office/officeart/2008/layout/HorizontalMultiLevelHierarchy"/>
    <dgm:cxn modelId="{0258A7B5-537F-460C-B936-91E6CA04A9DF}" type="presParOf" srcId="{E8923037-DCAD-49AB-BED2-9B83A8A8EDE8}" destId="{196993C2-F443-44B8-B628-73B5D543B76C}" srcOrd="0" destOrd="0" presId="urn:microsoft.com/office/officeart/2008/layout/HorizontalMultiLevelHierarchy"/>
    <dgm:cxn modelId="{BAE1D39D-FEF9-4CCE-B2F7-A69970BC0433}" type="presParOf" srcId="{067FFBF5-E4BF-4DE5-902F-6B4F287166A9}" destId="{70B4099A-DD5F-42B5-9488-ACFB26E15841}" srcOrd="1" destOrd="0" presId="urn:microsoft.com/office/officeart/2008/layout/HorizontalMultiLevelHierarchy"/>
    <dgm:cxn modelId="{4CB00E31-4D12-42EA-A0E5-9EDE1D35CC35}" type="presParOf" srcId="{70B4099A-DD5F-42B5-9488-ACFB26E15841}" destId="{33B60B3B-5EDE-4E99-ABD8-F4772F95512D}" srcOrd="0" destOrd="0" presId="urn:microsoft.com/office/officeart/2008/layout/HorizontalMultiLevelHierarchy"/>
    <dgm:cxn modelId="{B612A63A-13BD-4BAE-894B-49BD71B30318}" type="presParOf" srcId="{70B4099A-DD5F-42B5-9488-ACFB26E15841}" destId="{086879AF-CDF7-40BA-9684-086C2CFEF200}" srcOrd="1" destOrd="0" presId="urn:microsoft.com/office/officeart/2008/layout/HorizontalMultiLevelHierarchy"/>
    <dgm:cxn modelId="{18FBE62F-27E2-49AB-A1A5-EEE17EA45F43}" type="presParOf" srcId="{067FFBF5-E4BF-4DE5-902F-6B4F287166A9}" destId="{AC1308C7-D8C7-4D44-A32A-D482F5168018}" srcOrd="2" destOrd="0" presId="urn:microsoft.com/office/officeart/2008/layout/HorizontalMultiLevelHierarchy"/>
    <dgm:cxn modelId="{2D096E11-4F02-4471-8F72-833C9E910C17}" type="presParOf" srcId="{AC1308C7-D8C7-4D44-A32A-D482F5168018}" destId="{D581B06F-4332-4239-8C10-87C226ABD5D6}" srcOrd="0" destOrd="0" presId="urn:microsoft.com/office/officeart/2008/layout/HorizontalMultiLevelHierarchy"/>
    <dgm:cxn modelId="{37F47A20-DF52-4C6A-B8DD-0AA1A2A4B6EE}" type="presParOf" srcId="{067FFBF5-E4BF-4DE5-902F-6B4F287166A9}" destId="{57DEB841-BEB2-41DE-9CD1-292DB4540B60}" srcOrd="3" destOrd="0" presId="urn:microsoft.com/office/officeart/2008/layout/HorizontalMultiLevelHierarchy"/>
    <dgm:cxn modelId="{2D26E2BC-2A5F-4FBF-B3A0-C9BADE376425}" type="presParOf" srcId="{57DEB841-BEB2-41DE-9CD1-292DB4540B60}" destId="{8A630215-7834-4E78-AE6A-9EAED4CB6419}" srcOrd="0" destOrd="0" presId="urn:microsoft.com/office/officeart/2008/layout/HorizontalMultiLevelHierarchy"/>
    <dgm:cxn modelId="{3A7943A7-2B0D-431C-AD0F-9953F6728BF5}" type="presParOf" srcId="{57DEB841-BEB2-41DE-9CD1-292DB4540B60}" destId="{409311C7-D1AE-4132-8A9D-9FF4D5028039}" srcOrd="1" destOrd="0" presId="urn:microsoft.com/office/officeart/2008/layout/HorizontalMultiLevelHierarchy"/>
    <dgm:cxn modelId="{B624EE93-BA52-4A0D-A604-1E21379BD1E3}" type="presParOf" srcId="{067FFBF5-E4BF-4DE5-902F-6B4F287166A9}" destId="{2DDB8DF4-D358-413A-A341-BA6B1C6AEEBD}" srcOrd="4" destOrd="0" presId="urn:microsoft.com/office/officeart/2008/layout/HorizontalMultiLevelHierarchy"/>
    <dgm:cxn modelId="{33AB6B13-7C8D-47F2-A56E-6B79B3268813}" type="presParOf" srcId="{2DDB8DF4-D358-413A-A341-BA6B1C6AEEBD}" destId="{27B1239B-E646-45FE-BF8E-D524F2B832E9}" srcOrd="0" destOrd="0" presId="urn:microsoft.com/office/officeart/2008/layout/HorizontalMultiLevelHierarchy"/>
    <dgm:cxn modelId="{74AE7AF7-60DB-4AF9-921A-1AD5E933B97D}" type="presParOf" srcId="{067FFBF5-E4BF-4DE5-902F-6B4F287166A9}" destId="{128A67C1-141D-40BD-92DD-CE9E4C5A8CA8}" srcOrd="5" destOrd="0" presId="urn:microsoft.com/office/officeart/2008/layout/HorizontalMultiLevelHierarchy"/>
    <dgm:cxn modelId="{CD590CE1-285B-4E50-B84F-F8ECF802A66B}" type="presParOf" srcId="{128A67C1-141D-40BD-92DD-CE9E4C5A8CA8}" destId="{8A12F37D-099A-4A80-B5BE-3BB1ECCF7018}" srcOrd="0" destOrd="0" presId="urn:microsoft.com/office/officeart/2008/layout/HorizontalMultiLevelHierarchy"/>
    <dgm:cxn modelId="{394726DB-0023-4C94-886C-D6F969573FB6}" type="presParOf" srcId="{128A67C1-141D-40BD-92DD-CE9E4C5A8CA8}" destId="{4FD76818-E2D8-400C-98B8-8067AC1367A5}" srcOrd="1" destOrd="0" presId="urn:microsoft.com/office/officeart/2008/layout/HorizontalMultiLevelHierarchy"/>
  </dgm:cxnLst>
  <dgm:bg>
    <a:noFill/>
    <a:effectLst>
      <a:innerShdw blurRad="63500" dist="50800" dir="13500000">
        <a:prstClr val="black">
          <a:alpha val="50000"/>
        </a:prstClr>
      </a:innerShdw>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DB8DF4-D358-413A-A341-BA6B1C6AEEBD}">
      <dsp:nvSpPr>
        <dsp:cNvPr id="0" name=""/>
        <dsp:cNvSpPr/>
      </dsp:nvSpPr>
      <dsp:spPr>
        <a:xfrm>
          <a:off x="2467995" y="2532141"/>
          <a:ext cx="631212" cy="1202767"/>
        </a:xfrm>
        <a:custGeom>
          <a:avLst/>
          <a:gdLst/>
          <a:ahLst/>
          <a:cxnLst/>
          <a:rect l="0" t="0" r="0" b="0"/>
          <a:pathLst>
            <a:path>
              <a:moveTo>
                <a:pt x="0" y="0"/>
              </a:moveTo>
              <a:lnTo>
                <a:pt x="315606" y="0"/>
              </a:lnTo>
              <a:lnTo>
                <a:pt x="315606" y="1202767"/>
              </a:lnTo>
              <a:lnTo>
                <a:pt x="631212" y="120276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49643" y="3099566"/>
        <a:ext cx="67916" cy="67916"/>
      </dsp:txXfrm>
    </dsp:sp>
    <dsp:sp modelId="{AC1308C7-D8C7-4D44-A32A-D482F5168018}">
      <dsp:nvSpPr>
        <dsp:cNvPr id="0" name=""/>
        <dsp:cNvSpPr/>
      </dsp:nvSpPr>
      <dsp:spPr>
        <a:xfrm>
          <a:off x="2467995" y="2486421"/>
          <a:ext cx="631212" cy="91440"/>
        </a:xfrm>
        <a:custGeom>
          <a:avLst/>
          <a:gdLst/>
          <a:ahLst/>
          <a:cxnLst/>
          <a:rect l="0" t="0" r="0" b="0"/>
          <a:pathLst>
            <a:path>
              <a:moveTo>
                <a:pt x="0" y="45720"/>
              </a:moveTo>
              <a:lnTo>
                <a:pt x="631212" y="4572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67821" y="2516361"/>
        <a:ext cx="31560" cy="31560"/>
      </dsp:txXfrm>
    </dsp:sp>
    <dsp:sp modelId="{E8923037-DCAD-49AB-BED2-9B83A8A8EDE8}">
      <dsp:nvSpPr>
        <dsp:cNvPr id="0" name=""/>
        <dsp:cNvSpPr/>
      </dsp:nvSpPr>
      <dsp:spPr>
        <a:xfrm>
          <a:off x="2467995" y="1329374"/>
          <a:ext cx="631212" cy="1202767"/>
        </a:xfrm>
        <a:custGeom>
          <a:avLst/>
          <a:gdLst/>
          <a:ahLst/>
          <a:cxnLst/>
          <a:rect l="0" t="0" r="0" b="0"/>
          <a:pathLst>
            <a:path>
              <a:moveTo>
                <a:pt x="0" y="1202767"/>
              </a:moveTo>
              <a:lnTo>
                <a:pt x="315606" y="1202767"/>
              </a:lnTo>
              <a:lnTo>
                <a:pt x="315606" y="0"/>
              </a:lnTo>
              <a:lnTo>
                <a:pt x="631212"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49643" y="1896799"/>
        <a:ext cx="67916" cy="67916"/>
      </dsp:txXfrm>
    </dsp:sp>
    <dsp:sp modelId="{8A10EBF9-2137-495F-B21D-74E12339FC21}">
      <dsp:nvSpPr>
        <dsp:cNvPr id="0" name=""/>
        <dsp:cNvSpPr/>
      </dsp:nvSpPr>
      <dsp:spPr>
        <a:xfrm rot="16200000">
          <a:off x="-545252" y="2051034"/>
          <a:ext cx="5064283" cy="9622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40005" rIns="40005" bIns="40005" numCol="1" spcCol="1270" anchor="ctr" anchorCtr="0">
          <a:noAutofit/>
        </a:bodyPr>
        <a:lstStyle/>
        <a:p>
          <a:pPr marL="0" lvl="0" indent="0" algn="ctr" defTabSz="2800350">
            <a:lnSpc>
              <a:spcPct val="90000"/>
            </a:lnSpc>
            <a:spcBef>
              <a:spcPct val="0"/>
            </a:spcBef>
            <a:spcAft>
              <a:spcPct val="35000"/>
            </a:spcAft>
            <a:buNone/>
          </a:pPr>
          <a:r>
            <a:rPr lang="en-US" sz="6300" kern="1200" dirty="0"/>
            <a:t>GPS</a:t>
          </a:r>
        </a:p>
      </dsp:txBody>
      <dsp:txXfrm>
        <a:off x="-545252" y="2051034"/>
        <a:ext cx="5064283" cy="962213"/>
      </dsp:txXfrm>
    </dsp:sp>
    <dsp:sp modelId="{33B60B3B-5EDE-4E99-ABD8-F4772F95512D}">
      <dsp:nvSpPr>
        <dsp:cNvPr id="0" name=""/>
        <dsp:cNvSpPr/>
      </dsp:nvSpPr>
      <dsp:spPr>
        <a:xfrm>
          <a:off x="3099207" y="848267"/>
          <a:ext cx="3156061" cy="9622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Space Segment</a:t>
          </a:r>
        </a:p>
      </dsp:txBody>
      <dsp:txXfrm>
        <a:off x="3099207" y="848267"/>
        <a:ext cx="3156061" cy="962213"/>
      </dsp:txXfrm>
    </dsp:sp>
    <dsp:sp modelId="{8A630215-7834-4E78-AE6A-9EAED4CB6419}">
      <dsp:nvSpPr>
        <dsp:cNvPr id="0" name=""/>
        <dsp:cNvSpPr/>
      </dsp:nvSpPr>
      <dsp:spPr>
        <a:xfrm>
          <a:off x="3099207" y="2051034"/>
          <a:ext cx="3156061" cy="9622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Control Segment</a:t>
          </a:r>
        </a:p>
      </dsp:txBody>
      <dsp:txXfrm>
        <a:off x="3099207" y="2051034"/>
        <a:ext cx="3156061" cy="962213"/>
      </dsp:txXfrm>
    </dsp:sp>
    <dsp:sp modelId="{8A12F37D-099A-4A80-B5BE-3BB1ECCF7018}">
      <dsp:nvSpPr>
        <dsp:cNvPr id="0" name=""/>
        <dsp:cNvSpPr/>
      </dsp:nvSpPr>
      <dsp:spPr>
        <a:xfrm>
          <a:off x="3099207" y="3253801"/>
          <a:ext cx="3156061" cy="9622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USER Segment</a:t>
          </a:r>
        </a:p>
      </dsp:txBody>
      <dsp:txXfrm>
        <a:off x="3099207" y="3253801"/>
        <a:ext cx="3156061" cy="962213"/>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9796AA-AE96-4ACA-B515-998E83F4EA58}" type="datetimeFigureOut">
              <a:rPr lang="en-US" smtClean="0"/>
              <a:t>29-Mar-19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3D01D1-F24C-4329-BB19-7ADE26752D12}" type="slidenum">
              <a:rPr lang="en-US" smtClean="0"/>
              <a:t>‹#›</a:t>
            </a:fld>
            <a:endParaRPr lang="en-US"/>
          </a:p>
        </p:txBody>
      </p:sp>
    </p:spTree>
    <p:extLst>
      <p:ext uri="{BB962C8B-B14F-4D97-AF65-F5344CB8AC3E}">
        <p14:creationId xmlns:p14="http://schemas.microsoft.com/office/powerpoint/2010/main" val="993246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AD869-B3E0-4C04-ABE6-77D643439A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3A43D5-5986-4495-B5CD-BA7E97C8B2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5DE4ED1-413E-4567-B339-398054285CE3}"/>
              </a:ext>
            </a:extLst>
          </p:cNvPr>
          <p:cNvSpPr>
            <a:spLocks noGrp="1"/>
          </p:cNvSpPr>
          <p:nvPr>
            <p:ph type="dt" sz="half" idx="10"/>
          </p:nvPr>
        </p:nvSpPr>
        <p:spPr/>
        <p:txBody>
          <a:bodyPr/>
          <a:lstStyle/>
          <a:p>
            <a:fld id="{C22A35E6-7CAE-4079-956A-2220A88785EF}" type="datetime1">
              <a:rPr lang="en-US" smtClean="0"/>
              <a:t>29-Mar-19</a:t>
            </a:fld>
            <a:endParaRPr lang="en-US"/>
          </a:p>
        </p:txBody>
      </p:sp>
      <p:sp>
        <p:nvSpPr>
          <p:cNvPr id="5" name="Footer Placeholder 4">
            <a:extLst>
              <a:ext uri="{FF2B5EF4-FFF2-40B4-BE49-F238E27FC236}">
                <a16:creationId xmlns:a16="http://schemas.microsoft.com/office/drawing/2014/main" id="{70F18FFA-FCFB-4E58-9230-610AFCAED1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4D6A2E-E6AD-42B5-B9F1-1FB3A43B84BA}"/>
              </a:ext>
            </a:extLst>
          </p:cNvPr>
          <p:cNvSpPr>
            <a:spLocks noGrp="1"/>
          </p:cNvSpPr>
          <p:nvPr>
            <p:ph type="sldNum" sz="quarter" idx="12"/>
          </p:nvPr>
        </p:nvSpPr>
        <p:spPr/>
        <p:txBody>
          <a:bodyPr/>
          <a:lstStyle/>
          <a:p>
            <a:fld id="{0A4052BD-FF45-47F4-8375-A987234B6A08}" type="slidenum">
              <a:rPr lang="en-US" smtClean="0"/>
              <a:t>‹#›</a:t>
            </a:fld>
            <a:endParaRPr lang="en-US"/>
          </a:p>
        </p:txBody>
      </p:sp>
    </p:spTree>
    <p:extLst>
      <p:ext uri="{BB962C8B-B14F-4D97-AF65-F5344CB8AC3E}">
        <p14:creationId xmlns:p14="http://schemas.microsoft.com/office/powerpoint/2010/main" val="4274941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1E8C4-5217-46F6-8BEA-01E0225E12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625FAF-DD62-4AE0-9FDD-909B4FF6B82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C9592D-8F8D-4F85-88DD-0B19F7C8D697}"/>
              </a:ext>
            </a:extLst>
          </p:cNvPr>
          <p:cNvSpPr>
            <a:spLocks noGrp="1"/>
          </p:cNvSpPr>
          <p:nvPr>
            <p:ph type="dt" sz="half" idx="10"/>
          </p:nvPr>
        </p:nvSpPr>
        <p:spPr/>
        <p:txBody>
          <a:bodyPr/>
          <a:lstStyle/>
          <a:p>
            <a:fld id="{CD0DD5BC-74D2-41EE-9823-A66C1A389B1A}" type="datetime1">
              <a:rPr lang="en-US" smtClean="0"/>
              <a:t>29-Mar-19</a:t>
            </a:fld>
            <a:endParaRPr lang="en-US"/>
          </a:p>
        </p:txBody>
      </p:sp>
      <p:sp>
        <p:nvSpPr>
          <p:cNvPr id="5" name="Footer Placeholder 4">
            <a:extLst>
              <a:ext uri="{FF2B5EF4-FFF2-40B4-BE49-F238E27FC236}">
                <a16:creationId xmlns:a16="http://schemas.microsoft.com/office/drawing/2014/main" id="{11802B49-257D-4743-B725-651392D309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F38991-5F0E-4F76-9E2D-CDAE3E36B6B6}"/>
              </a:ext>
            </a:extLst>
          </p:cNvPr>
          <p:cNvSpPr>
            <a:spLocks noGrp="1"/>
          </p:cNvSpPr>
          <p:nvPr>
            <p:ph type="sldNum" sz="quarter" idx="12"/>
          </p:nvPr>
        </p:nvSpPr>
        <p:spPr/>
        <p:txBody>
          <a:bodyPr/>
          <a:lstStyle/>
          <a:p>
            <a:fld id="{0A4052BD-FF45-47F4-8375-A987234B6A08}" type="slidenum">
              <a:rPr lang="en-US" smtClean="0"/>
              <a:t>‹#›</a:t>
            </a:fld>
            <a:endParaRPr lang="en-US"/>
          </a:p>
        </p:txBody>
      </p:sp>
    </p:spTree>
    <p:extLst>
      <p:ext uri="{BB962C8B-B14F-4D97-AF65-F5344CB8AC3E}">
        <p14:creationId xmlns:p14="http://schemas.microsoft.com/office/powerpoint/2010/main" val="2083271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25978D-8B3D-45C6-ADFF-174E608E22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4B7897D-532A-4F4C-8007-E96A827F613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F7E8CD-52BD-476A-8C04-A7D9A95A284D}"/>
              </a:ext>
            </a:extLst>
          </p:cNvPr>
          <p:cNvSpPr>
            <a:spLocks noGrp="1"/>
          </p:cNvSpPr>
          <p:nvPr>
            <p:ph type="dt" sz="half" idx="10"/>
          </p:nvPr>
        </p:nvSpPr>
        <p:spPr/>
        <p:txBody>
          <a:bodyPr/>
          <a:lstStyle/>
          <a:p>
            <a:fld id="{E8EC492A-DA45-44D2-84C0-3AE4DCA353F9}" type="datetime1">
              <a:rPr lang="en-US" smtClean="0"/>
              <a:t>29-Mar-19</a:t>
            </a:fld>
            <a:endParaRPr lang="en-US"/>
          </a:p>
        </p:txBody>
      </p:sp>
      <p:sp>
        <p:nvSpPr>
          <p:cNvPr id="5" name="Footer Placeholder 4">
            <a:extLst>
              <a:ext uri="{FF2B5EF4-FFF2-40B4-BE49-F238E27FC236}">
                <a16:creationId xmlns:a16="http://schemas.microsoft.com/office/drawing/2014/main" id="{E6EA8FE3-9FEA-4977-9E97-4353ACEAE1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A5F3B2-28AA-4328-87D5-FBE4CE2096F5}"/>
              </a:ext>
            </a:extLst>
          </p:cNvPr>
          <p:cNvSpPr>
            <a:spLocks noGrp="1"/>
          </p:cNvSpPr>
          <p:nvPr>
            <p:ph type="sldNum" sz="quarter" idx="12"/>
          </p:nvPr>
        </p:nvSpPr>
        <p:spPr/>
        <p:txBody>
          <a:bodyPr/>
          <a:lstStyle/>
          <a:p>
            <a:fld id="{0A4052BD-FF45-47F4-8375-A987234B6A08}" type="slidenum">
              <a:rPr lang="en-US" smtClean="0"/>
              <a:t>‹#›</a:t>
            </a:fld>
            <a:endParaRPr lang="en-US"/>
          </a:p>
        </p:txBody>
      </p:sp>
    </p:spTree>
    <p:extLst>
      <p:ext uri="{BB962C8B-B14F-4D97-AF65-F5344CB8AC3E}">
        <p14:creationId xmlns:p14="http://schemas.microsoft.com/office/powerpoint/2010/main" val="3939301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451D9-5FDE-4A5D-8AEB-24FBFC0750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0DC5F9-5631-4F98-9BE7-BFA5BD0C2F2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EA9579-2A1E-478D-BD3E-30C579134D04}"/>
              </a:ext>
            </a:extLst>
          </p:cNvPr>
          <p:cNvSpPr>
            <a:spLocks noGrp="1"/>
          </p:cNvSpPr>
          <p:nvPr>
            <p:ph type="dt" sz="half" idx="10"/>
          </p:nvPr>
        </p:nvSpPr>
        <p:spPr/>
        <p:txBody>
          <a:bodyPr/>
          <a:lstStyle/>
          <a:p>
            <a:fld id="{2DA223C1-2316-43A5-8FB3-88F6823E717A}" type="datetime1">
              <a:rPr lang="en-US" smtClean="0"/>
              <a:t>29-Mar-19</a:t>
            </a:fld>
            <a:endParaRPr lang="en-US"/>
          </a:p>
        </p:txBody>
      </p:sp>
      <p:sp>
        <p:nvSpPr>
          <p:cNvPr id="5" name="Footer Placeholder 4">
            <a:extLst>
              <a:ext uri="{FF2B5EF4-FFF2-40B4-BE49-F238E27FC236}">
                <a16:creationId xmlns:a16="http://schemas.microsoft.com/office/drawing/2014/main" id="{3FC82A9B-5C0C-4E02-81BD-0329E99E05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DBD8DD-B435-44F4-A633-C3CEC5E80974}"/>
              </a:ext>
            </a:extLst>
          </p:cNvPr>
          <p:cNvSpPr>
            <a:spLocks noGrp="1"/>
          </p:cNvSpPr>
          <p:nvPr>
            <p:ph type="sldNum" sz="quarter" idx="12"/>
          </p:nvPr>
        </p:nvSpPr>
        <p:spPr/>
        <p:txBody>
          <a:bodyPr/>
          <a:lstStyle/>
          <a:p>
            <a:fld id="{0A4052BD-FF45-47F4-8375-A987234B6A08}" type="slidenum">
              <a:rPr lang="en-US" smtClean="0"/>
              <a:t>‹#›</a:t>
            </a:fld>
            <a:endParaRPr lang="en-US"/>
          </a:p>
        </p:txBody>
      </p:sp>
    </p:spTree>
    <p:extLst>
      <p:ext uri="{BB962C8B-B14F-4D97-AF65-F5344CB8AC3E}">
        <p14:creationId xmlns:p14="http://schemas.microsoft.com/office/powerpoint/2010/main" val="4054383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CF4EF-A1E8-42D7-A00F-2D6CD9B925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14CD94-C8E0-4F74-BEFE-220541126B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B12ABB3-5ACC-49D1-B31E-38380C875DA7}"/>
              </a:ext>
            </a:extLst>
          </p:cNvPr>
          <p:cNvSpPr>
            <a:spLocks noGrp="1"/>
          </p:cNvSpPr>
          <p:nvPr>
            <p:ph type="dt" sz="half" idx="10"/>
          </p:nvPr>
        </p:nvSpPr>
        <p:spPr/>
        <p:txBody>
          <a:bodyPr/>
          <a:lstStyle/>
          <a:p>
            <a:fld id="{7FDF6EB2-CD6B-4965-8B24-536ACE574447}" type="datetime1">
              <a:rPr lang="en-US" smtClean="0"/>
              <a:t>29-Mar-19</a:t>
            </a:fld>
            <a:endParaRPr lang="en-US"/>
          </a:p>
        </p:txBody>
      </p:sp>
      <p:sp>
        <p:nvSpPr>
          <p:cNvPr id="5" name="Footer Placeholder 4">
            <a:extLst>
              <a:ext uri="{FF2B5EF4-FFF2-40B4-BE49-F238E27FC236}">
                <a16:creationId xmlns:a16="http://schemas.microsoft.com/office/drawing/2014/main" id="{4B1CE4A8-5EE9-42FA-88AF-55F6BC9A33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B922C5-5D5C-4A03-947B-F986078C7220}"/>
              </a:ext>
            </a:extLst>
          </p:cNvPr>
          <p:cNvSpPr>
            <a:spLocks noGrp="1"/>
          </p:cNvSpPr>
          <p:nvPr>
            <p:ph type="sldNum" sz="quarter" idx="12"/>
          </p:nvPr>
        </p:nvSpPr>
        <p:spPr/>
        <p:txBody>
          <a:bodyPr/>
          <a:lstStyle/>
          <a:p>
            <a:fld id="{0A4052BD-FF45-47F4-8375-A987234B6A08}" type="slidenum">
              <a:rPr lang="en-US" smtClean="0"/>
              <a:t>‹#›</a:t>
            </a:fld>
            <a:endParaRPr lang="en-US"/>
          </a:p>
        </p:txBody>
      </p:sp>
    </p:spTree>
    <p:extLst>
      <p:ext uri="{BB962C8B-B14F-4D97-AF65-F5344CB8AC3E}">
        <p14:creationId xmlns:p14="http://schemas.microsoft.com/office/powerpoint/2010/main" val="1228295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0F25B-24B1-4644-BC4F-9847865EA0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E5486E-0F8B-4AE0-92DE-64083B2D5C4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2293AFF-B211-4389-A722-AB743284273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3AF4A5C-9D6C-4673-8DF1-1C3124A6411D}"/>
              </a:ext>
            </a:extLst>
          </p:cNvPr>
          <p:cNvSpPr>
            <a:spLocks noGrp="1"/>
          </p:cNvSpPr>
          <p:nvPr>
            <p:ph type="dt" sz="half" idx="10"/>
          </p:nvPr>
        </p:nvSpPr>
        <p:spPr/>
        <p:txBody>
          <a:bodyPr/>
          <a:lstStyle/>
          <a:p>
            <a:fld id="{F9E1AB2D-4469-4744-BCB3-61F4918F1A1C}" type="datetime1">
              <a:rPr lang="en-US" smtClean="0"/>
              <a:t>29-Mar-19</a:t>
            </a:fld>
            <a:endParaRPr lang="en-US"/>
          </a:p>
        </p:txBody>
      </p:sp>
      <p:sp>
        <p:nvSpPr>
          <p:cNvPr id="6" name="Footer Placeholder 5">
            <a:extLst>
              <a:ext uri="{FF2B5EF4-FFF2-40B4-BE49-F238E27FC236}">
                <a16:creationId xmlns:a16="http://schemas.microsoft.com/office/drawing/2014/main" id="{88261EDA-D3F4-4425-A836-FD5E0B9957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8D4BF5-1C98-470B-911E-E857C3B0802F}"/>
              </a:ext>
            </a:extLst>
          </p:cNvPr>
          <p:cNvSpPr>
            <a:spLocks noGrp="1"/>
          </p:cNvSpPr>
          <p:nvPr>
            <p:ph type="sldNum" sz="quarter" idx="12"/>
          </p:nvPr>
        </p:nvSpPr>
        <p:spPr/>
        <p:txBody>
          <a:bodyPr/>
          <a:lstStyle/>
          <a:p>
            <a:fld id="{0A4052BD-FF45-47F4-8375-A987234B6A08}" type="slidenum">
              <a:rPr lang="en-US" smtClean="0"/>
              <a:t>‹#›</a:t>
            </a:fld>
            <a:endParaRPr lang="en-US"/>
          </a:p>
        </p:txBody>
      </p:sp>
    </p:spTree>
    <p:extLst>
      <p:ext uri="{BB962C8B-B14F-4D97-AF65-F5344CB8AC3E}">
        <p14:creationId xmlns:p14="http://schemas.microsoft.com/office/powerpoint/2010/main" val="2975645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D0EB6-ABB1-4683-87F1-2EAC046163D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B6A1301-DB3A-4DF6-9543-110797E4F3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07E845D-DDA6-4D55-8E8B-D375ACD8F5C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E673323-4F4A-4D37-B5DC-1D6794832B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EC39A83-7D85-4A90-B778-706890004D3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4AE021-FFD8-464C-9371-A976F9AB5947}"/>
              </a:ext>
            </a:extLst>
          </p:cNvPr>
          <p:cNvSpPr>
            <a:spLocks noGrp="1"/>
          </p:cNvSpPr>
          <p:nvPr>
            <p:ph type="dt" sz="half" idx="10"/>
          </p:nvPr>
        </p:nvSpPr>
        <p:spPr/>
        <p:txBody>
          <a:bodyPr/>
          <a:lstStyle/>
          <a:p>
            <a:fld id="{68B8C425-E633-49B6-A4F0-256E8D1CE204}" type="datetime1">
              <a:rPr lang="en-US" smtClean="0"/>
              <a:t>29-Mar-19</a:t>
            </a:fld>
            <a:endParaRPr lang="en-US"/>
          </a:p>
        </p:txBody>
      </p:sp>
      <p:sp>
        <p:nvSpPr>
          <p:cNvPr id="8" name="Footer Placeholder 7">
            <a:extLst>
              <a:ext uri="{FF2B5EF4-FFF2-40B4-BE49-F238E27FC236}">
                <a16:creationId xmlns:a16="http://schemas.microsoft.com/office/drawing/2014/main" id="{F4C48E2C-0163-419D-B878-0E4D0E8199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A43C8C-6AF6-47D5-B348-05E5553A75B5}"/>
              </a:ext>
            </a:extLst>
          </p:cNvPr>
          <p:cNvSpPr>
            <a:spLocks noGrp="1"/>
          </p:cNvSpPr>
          <p:nvPr>
            <p:ph type="sldNum" sz="quarter" idx="12"/>
          </p:nvPr>
        </p:nvSpPr>
        <p:spPr/>
        <p:txBody>
          <a:bodyPr/>
          <a:lstStyle/>
          <a:p>
            <a:fld id="{0A4052BD-FF45-47F4-8375-A987234B6A08}" type="slidenum">
              <a:rPr lang="en-US" smtClean="0"/>
              <a:t>‹#›</a:t>
            </a:fld>
            <a:endParaRPr lang="en-US"/>
          </a:p>
        </p:txBody>
      </p:sp>
    </p:spTree>
    <p:extLst>
      <p:ext uri="{BB962C8B-B14F-4D97-AF65-F5344CB8AC3E}">
        <p14:creationId xmlns:p14="http://schemas.microsoft.com/office/powerpoint/2010/main" val="3079743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2387B-04AA-448C-8697-9A1CD2AEE4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1C2844-6956-494E-826A-EF47E3180ACA}"/>
              </a:ext>
            </a:extLst>
          </p:cNvPr>
          <p:cNvSpPr>
            <a:spLocks noGrp="1"/>
          </p:cNvSpPr>
          <p:nvPr>
            <p:ph type="dt" sz="half" idx="10"/>
          </p:nvPr>
        </p:nvSpPr>
        <p:spPr/>
        <p:txBody>
          <a:bodyPr/>
          <a:lstStyle/>
          <a:p>
            <a:fld id="{DCF5F88F-CB59-4052-B46E-EDD3CC75F9B2}" type="datetime1">
              <a:rPr lang="en-US" smtClean="0"/>
              <a:t>29-Mar-19</a:t>
            </a:fld>
            <a:endParaRPr lang="en-US"/>
          </a:p>
        </p:txBody>
      </p:sp>
      <p:sp>
        <p:nvSpPr>
          <p:cNvPr id="4" name="Footer Placeholder 3">
            <a:extLst>
              <a:ext uri="{FF2B5EF4-FFF2-40B4-BE49-F238E27FC236}">
                <a16:creationId xmlns:a16="http://schemas.microsoft.com/office/drawing/2014/main" id="{40FE9BB6-80EF-4B60-A091-202FBE2FA14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1F52A3-4D7A-483B-BA9E-F22851C7CF61}"/>
              </a:ext>
            </a:extLst>
          </p:cNvPr>
          <p:cNvSpPr>
            <a:spLocks noGrp="1"/>
          </p:cNvSpPr>
          <p:nvPr>
            <p:ph type="sldNum" sz="quarter" idx="12"/>
          </p:nvPr>
        </p:nvSpPr>
        <p:spPr/>
        <p:txBody>
          <a:bodyPr/>
          <a:lstStyle/>
          <a:p>
            <a:fld id="{0A4052BD-FF45-47F4-8375-A987234B6A08}" type="slidenum">
              <a:rPr lang="en-US" smtClean="0"/>
              <a:t>‹#›</a:t>
            </a:fld>
            <a:endParaRPr lang="en-US"/>
          </a:p>
        </p:txBody>
      </p:sp>
    </p:spTree>
    <p:extLst>
      <p:ext uri="{BB962C8B-B14F-4D97-AF65-F5344CB8AC3E}">
        <p14:creationId xmlns:p14="http://schemas.microsoft.com/office/powerpoint/2010/main" val="821370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677930-32BD-4CB3-96EA-0A4EA4975772}"/>
              </a:ext>
            </a:extLst>
          </p:cNvPr>
          <p:cNvSpPr>
            <a:spLocks noGrp="1"/>
          </p:cNvSpPr>
          <p:nvPr>
            <p:ph type="dt" sz="half" idx="10"/>
          </p:nvPr>
        </p:nvSpPr>
        <p:spPr/>
        <p:txBody>
          <a:bodyPr/>
          <a:lstStyle/>
          <a:p>
            <a:fld id="{831CF4A5-3F58-4CD7-8F07-AC2BF5FBBD5D}" type="datetime1">
              <a:rPr lang="en-US" smtClean="0"/>
              <a:t>29-Mar-19</a:t>
            </a:fld>
            <a:endParaRPr lang="en-US"/>
          </a:p>
        </p:txBody>
      </p:sp>
      <p:sp>
        <p:nvSpPr>
          <p:cNvPr id="3" name="Footer Placeholder 2">
            <a:extLst>
              <a:ext uri="{FF2B5EF4-FFF2-40B4-BE49-F238E27FC236}">
                <a16:creationId xmlns:a16="http://schemas.microsoft.com/office/drawing/2014/main" id="{CEFBBE35-4C94-4AC4-ADA7-E7AC5BBE603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49B8137-1F23-4AF8-BBB2-F3D45028DEF6}"/>
              </a:ext>
            </a:extLst>
          </p:cNvPr>
          <p:cNvSpPr>
            <a:spLocks noGrp="1"/>
          </p:cNvSpPr>
          <p:nvPr>
            <p:ph type="sldNum" sz="quarter" idx="12"/>
          </p:nvPr>
        </p:nvSpPr>
        <p:spPr/>
        <p:txBody>
          <a:bodyPr/>
          <a:lstStyle/>
          <a:p>
            <a:fld id="{0A4052BD-FF45-47F4-8375-A987234B6A08}" type="slidenum">
              <a:rPr lang="en-US" smtClean="0"/>
              <a:t>‹#›</a:t>
            </a:fld>
            <a:endParaRPr lang="en-US"/>
          </a:p>
        </p:txBody>
      </p:sp>
    </p:spTree>
    <p:extLst>
      <p:ext uri="{BB962C8B-B14F-4D97-AF65-F5344CB8AC3E}">
        <p14:creationId xmlns:p14="http://schemas.microsoft.com/office/powerpoint/2010/main" val="3878086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150D3-E91B-4059-AEB0-72FAE37A60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77EFA1-BA7D-483F-967A-097F644648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0450FE-5446-486C-ADE6-6F2AE1F440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E14FBAE-29B7-41AD-A3A6-556680FA4868}"/>
              </a:ext>
            </a:extLst>
          </p:cNvPr>
          <p:cNvSpPr>
            <a:spLocks noGrp="1"/>
          </p:cNvSpPr>
          <p:nvPr>
            <p:ph type="dt" sz="half" idx="10"/>
          </p:nvPr>
        </p:nvSpPr>
        <p:spPr/>
        <p:txBody>
          <a:bodyPr/>
          <a:lstStyle/>
          <a:p>
            <a:fld id="{787ACB72-1C6E-4785-86AA-18C2137EF7CA}" type="datetime1">
              <a:rPr lang="en-US" smtClean="0"/>
              <a:t>29-Mar-19</a:t>
            </a:fld>
            <a:endParaRPr lang="en-US"/>
          </a:p>
        </p:txBody>
      </p:sp>
      <p:sp>
        <p:nvSpPr>
          <p:cNvPr id="6" name="Footer Placeholder 5">
            <a:extLst>
              <a:ext uri="{FF2B5EF4-FFF2-40B4-BE49-F238E27FC236}">
                <a16:creationId xmlns:a16="http://schemas.microsoft.com/office/drawing/2014/main" id="{8DEA4DFB-06DC-4A80-A33E-48A4AE2630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CBD03F-D017-46D7-8ACF-361E8464663F}"/>
              </a:ext>
            </a:extLst>
          </p:cNvPr>
          <p:cNvSpPr>
            <a:spLocks noGrp="1"/>
          </p:cNvSpPr>
          <p:nvPr>
            <p:ph type="sldNum" sz="quarter" idx="12"/>
          </p:nvPr>
        </p:nvSpPr>
        <p:spPr/>
        <p:txBody>
          <a:bodyPr/>
          <a:lstStyle/>
          <a:p>
            <a:fld id="{0A4052BD-FF45-47F4-8375-A987234B6A08}" type="slidenum">
              <a:rPr lang="en-US" smtClean="0"/>
              <a:t>‹#›</a:t>
            </a:fld>
            <a:endParaRPr lang="en-US"/>
          </a:p>
        </p:txBody>
      </p:sp>
    </p:spTree>
    <p:extLst>
      <p:ext uri="{BB962C8B-B14F-4D97-AF65-F5344CB8AC3E}">
        <p14:creationId xmlns:p14="http://schemas.microsoft.com/office/powerpoint/2010/main" val="618505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534DF-6B77-4D0E-B7A5-044CC33C32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F8CB74-8521-4B3B-BC0B-96EEF0ABE2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BF53E46-6ED2-4C41-BFA1-00A8F4B657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132F111-E2D6-4649-9D02-35597AE5A91B}"/>
              </a:ext>
            </a:extLst>
          </p:cNvPr>
          <p:cNvSpPr>
            <a:spLocks noGrp="1"/>
          </p:cNvSpPr>
          <p:nvPr>
            <p:ph type="dt" sz="half" idx="10"/>
          </p:nvPr>
        </p:nvSpPr>
        <p:spPr/>
        <p:txBody>
          <a:bodyPr/>
          <a:lstStyle/>
          <a:p>
            <a:fld id="{05A68D12-B92B-4BBB-8B19-E5DD0B6C2106}" type="datetime1">
              <a:rPr lang="en-US" smtClean="0"/>
              <a:t>29-Mar-19</a:t>
            </a:fld>
            <a:endParaRPr lang="en-US"/>
          </a:p>
        </p:txBody>
      </p:sp>
      <p:sp>
        <p:nvSpPr>
          <p:cNvPr id="6" name="Footer Placeholder 5">
            <a:extLst>
              <a:ext uri="{FF2B5EF4-FFF2-40B4-BE49-F238E27FC236}">
                <a16:creationId xmlns:a16="http://schemas.microsoft.com/office/drawing/2014/main" id="{096CCC2C-D395-4708-BAA7-2EDB3023D5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F2F104-22B6-4FB9-9A94-5A43DAA41AC4}"/>
              </a:ext>
            </a:extLst>
          </p:cNvPr>
          <p:cNvSpPr>
            <a:spLocks noGrp="1"/>
          </p:cNvSpPr>
          <p:nvPr>
            <p:ph type="sldNum" sz="quarter" idx="12"/>
          </p:nvPr>
        </p:nvSpPr>
        <p:spPr/>
        <p:txBody>
          <a:bodyPr/>
          <a:lstStyle/>
          <a:p>
            <a:fld id="{0A4052BD-FF45-47F4-8375-A987234B6A08}" type="slidenum">
              <a:rPr lang="en-US" smtClean="0"/>
              <a:t>‹#›</a:t>
            </a:fld>
            <a:endParaRPr lang="en-US"/>
          </a:p>
        </p:txBody>
      </p:sp>
    </p:spTree>
    <p:extLst>
      <p:ext uri="{BB962C8B-B14F-4D97-AF65-F5344CB8AC3E}">
        <p14:creationId xmlns:p14="http://schemas.microsoft.com/office/powerpoint/2010/main" val="4187472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5000">
              <a:srgbClr val="CBD8EE"/>
            </a:gs>
            <a:gs pos="0">
              <a:schemeClr val="accent1">
                <a:lumMod val="5000"/>
                <a:lumOff val="95000"/>
              </a:schemeClr>
            </a:gs>
            <a:gs pos="59000">
              <a:schemeClr val="accent1">
                <a:lumMod val="45000"/>
                <a:lumOff val="55000"/>
              </a:schemeClr>
            </a:gs>
            <a:gs pos="83000">
              <a:schemeClr val="accent1">
                <a:lumMod val="45000"/>
                <a:lumOff val="55000"/>
              </a:schemeClr>
            </a:gs>
            <a:gs pos="95000">
              <a:schemeClr val="accent1">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0F9886-F87E-4D24-A9B8-2D4B3A1C48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79A713-EDF2-4450-A72D-B95C45C2CF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9316BC-1219-4D42-9237-211C58C37B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201557-B7A1-4371-BF1B-D2806F92221A}" type="datetime1">
              <a:rPr lang="en-US" smtClean="0"/>
              <a:t>29-Mar-19</a:t>
            </a:fld>
            <a:endParaRPr lang="en-US"/>
          </a:p>
        </p:txBody>
      </p:sp>
      <p:sp>
        <p:nvSpPr>
          <p:cNvPr id="5" name="Footer Placeholder 4">
            <a:extLst>
              <a:ext uri="{FF2B5EF4-FFF2-40B4-BE49-F238E27FC236}">
                <a16:creationId xmlns:a16="http://schemas.microsoft.com/office/drawing/2014/main" id="{FA0891F7-2615-4925-B81B-DF6C908E41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8CA14C-E5B5-4FCD-AA3A-C29D46919D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4052BD-FF45-47F4-8375-A987234B6A08}" type="slidenum">
              <a:rPr lang="en-US" smtClean="0"/>
              <a:t>‹#›</a:t>
            </a:fld>
            <a:endParaRPr lang="en-US"/>
          </a:p>
        </p:txBody>
      </p:sp>
    </p:spTree>
    <p:extLst>
      <p:ext uri="{BB962C8B-B14F-4D97-AF65-F5344CB8AC3E}">
        <p14:creationId xmlns:p14="http://schemas.microsoft.com/office/powerpoint/2010/main" val="40037522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35000">
              <a:srgbClr val="CBD8EE"/>
            </a:gs>
            <a:gs pos="0">
              <a:schemeClr val="accent1">
                <a:lumMod val="5000"/>
                <a:lumOff val="95000"/>
              </a:schemeClr>
            </a:gs>
            <a:gs pos="59000">
              <a:schemeClr val="accent1">
                <a:lumMod val="45000"/>
                <a:lumOff val="55000"/>
                <a:alpha val="50000"/>
              </a:schemeClr>
            </a:gs>
            <a:gs pos="83000">
              <a:schemeClr val="accent1">
                <a:lumMod val="45000"/>
                <a:lumOff val="55000"/>
              </a:schemeClr>
            </a:gs>
            <a:gs pos="95000">
              <a:schemeClr val="accent1">
                <a:lumMod val="30000"/>
                <a:lumOff val="70000"/>
              </a:schemeClr>
            </a:gs>
          </a:gsLst>
          <a:path path="circle">
            <a:fillToRect l="100000" t="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86C59-E756-4865-B74A-34D7C92FC295}"/>
              </a:ext>
            </a:extLst>
          </p:cNvPr>
          <p:cNvSpPr>
            <a:spLocks noGrp="1"/>
          </p:cNvSpPr>
          <p:nvPr>
            <p:ph type="ctrTitle"/>
          </p:nvPr>
        </p:nvSpPr>
        <p:spPr>
          <a:xfrm>
            <a:off x="1300066" y="223934"/>
            <a:ext cx="9144000" cy="1130657"/>
          </a:xfr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a:lstStyle/>
          <a:p>
            <a:r>
              <a:rPr lang="en-US" dirty="0">
                <a:solidFill>
                  <a:schemeClr val="tx1">
                    <a:lumMod val="75000"/>
                    <a:lumOff val="25000"/>
                  </a:schemeClr>
                </a:solidFill>
              </a:rPr>
              <a:t>Advanced Seminar Topic</a:t>
            </a:r>
          </a:p>
        </p:txBody>
      </p:sp>
      <p:sp>
        <p:nvSpPr>
          <p:cNvPr id="3" name="Subtitle 2">
            <a:extLst>
              <a:ext uri="{FF2B5EF4-FFF2-40B4-BE49-F238E27FC236}">
                <a16:creationId xmlns:a16="http://schemas.microsoft.com/office/drawing/2014/main" id="{656435A3-E28B-4616-9EAC-FBC6E87470CA}"/>
              </a:ext>
            </a:extLst>
          </p:cNvPr>
          <p:cNvSpPr>
            <a:spLocks noGrp="1"/>
          </p:cNvSpPr>
          <p:nvPr>
            <p:ph type="subTitle" idx="1"/>
          </p:nvPr>
        </p:nvSpPr>
        <p:spPr>
          <a:xfrm>
            <a:off x="1524000" y="1354591"/>
            <a:ext cx="9144000" cy="531423"/>
          </a:xfrm>
        </p:spPr>
        <p:txBody>
          <a:bodyPr>
            <a:scene3d>
              <a:camera prst="orthographicFront"/>
              <a:lightRig rig="threePt" dir="t"/>
            </a:scene3d>
            <a:sp3d extrusionH="57150">
              <a:bevelT h="25400" prst="softRound"/>
            </a:sp3d>
          </a:bodyPr>
          <a:lstStyle/>
          <a:p>
            <a:r>
              <a:rPr lang="en-US" u="sng" dirty="0">
                <a:effectLst>
                  <a:outerShdw blurRad="88900" dist="990600" dir="4800000" sx="180000" sy="180000" algn="t" rotWithShape="0">
                    <a:schemeClr val="tx1">
                      <a:lumMod val="75000"/>
                      <a:lumOff val="25000"/>
                      <a:alpha val="41000"/>
                    </a:schemeClr>
                  </a:outerShdw>
                </a:effectLst>
              </a:rPr>
              <a:t>Global Positioning System and Differential GPS</a:t>
            </a:r>
          </a:p>
        </p:txBody>
      </p:sp>
      <p:pic>
        <p:nvPicPr>
          <p:cNvPr id="5" name="Picture 4">
            <a:extLst>
              <a:ext uri="{FF2B5EF4-FFF2-40B4-BE49-F238E27FC236}">
                <a16:creationId xmlns:a16="http://schemas.microsoft.com/office/drawing/2014/main" id="{1EC8AF2B-A223-4B99-ADE5-20D46ABD5F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2086" y="2559894"/>
            <a:ext cx="6259959" cy="3187764"/>
          </a:xfrm>
          <a:prstGeom prst="rect">
            <a:avLst/>
          </a:prstGeom>
        </p:spPr>
      </p:pic>
      <p:sp>
        <p:nvSpPr>
          <p:cNvPr id="6" name="TextBox 5">
            <a:extLst>
              <a:ext uri="{FF2B5EF4-FFF2-40B4-BE49-F238E27FC236}">
                <a16:creationId xmlns:a16="http://schemas.microsoft.com/office/drawing/2014/main" id="{AF5C202C-7F5C-4E8B-8809-AD8F0F8EA7C6}"/>
              </a:ext>
            </a:extLst>
          </p:cNvPr>
          <p:cNvSpPr txBox="1"/>
          <p:nvPr/>
        </p:nvSpPr>
        <p:spPr>
          <a:xfrm>
            <a:off x="9134669" y="5747658"/>
            <a:ext cx="3014608" cy="1200329"/>
          </a:xfrm>
          <a:prstGeom prst="rect">
            <a:avLst/>
          </a:prstGeom>
          <a:noFill/>
        </p:spPr>
        <p:txBody>
          <a:bodyPr wrap="none" rtlCol="0">
            <a:spAutoFit/>
          </a:bodyPr>
          <a:lstStyle/>
          <a:p>
            <a:r>
              <a:rPr lang="en-US" dirty="0"/>
              <a:t>by</a:t>
            </a:r>
          </a:p>
          <a:p>
            <a:r>
              <a:rPr lang="en-US" b="1" dirty="0">
                <a:latin typeface="Times New Roman" panose="02020603050405020304" pitchFamily="18" charset="0"/>
                <a:cs typeface="Times New Roman" panose="02020603050405020304" pitchFamily="18" charset="0"/>
              </a:rPr>
              <a:t>Preetham Ganesh Kamisetty</a:t>
            </a:r>
          </a:p>
          <a:p>
            <a:r>
              <a:rPr lang="en-US" b="1" dirty="0">
                <a:latin typeface="Times New Roman" panose="02020603050405020304" pitchFamily="18" charset="0"/>
                <a:cs typeface="Times New Roman" panose="02020603050405020304" pitchFamily="18" charset="0"/>
              </a:rPr>
              <a:t>15641A0496</a:t>
            </a:r>
          </a:p>
          <a:p>
            <a:endParaRPr lang="en-US" dirty="0"/>
          </a:p>
        </p:txBody>
      </p:sp>
      <p:sp>
        <p:nvSpPr>
          <p:cNvPr id="7" name="TextBox 6">
            <a:extLst>
              <a:ext uri="{FF2B5EF4-FFF2-40B4-BE49-F238E27FC236}">
                <a16:creationId xmlns:a16="http://schemas.microsoft.com/office/drawing/2014/main" id="{5158A064-A1D6-4A3D-99BB-FA0E9BE3C03F}"/>
              </a:ext>
            </a:extLst>
          </p:cNvPr>
          <p:cNvSpPr txBox="1"/>
          <p:nvPr/>
        </p:nvSpPr>
        <p:spPr>
          <a:xfrm>
            <a:off x="391885" y="6185731"/>
            <a:ext cx="3704253" cy="369332"/>
          </a:xfrm>
          <a:prstGeom prst="rect">
            <a:avLst/>
          </a:prstGeom>
          <a:noFill/>
        </p:spPr>
        <p:txBody>
          <a:bodyPr wrap="square" rtlCol="0">
            <a:spAutoFit/>
          </a:bodyPr>
          <a:lstStyle/>
          <a:p>
            <a:r>
              <a:rPr lang="en-US" b="1" dirty="0"/>
              <a:t>-Vaagdevi College of Engineering-</a:t>
            </a:r>
          </a:p>
        </p:txBody>
      </p:sp>
    </p:spTree>
    <p:extLst>
      <p:ext uri="{BB962C8B-B14F-4D97-AF65-F5344CB8AC3E}">
        <p14:creationId xmlns:p14="http://schemas.microsoft.com/office/powerpoint/2010/main" val="338225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94000">
              <a:schemeClr val="accent1"/>
            </a:gs>
            <a:gs pos="35000">
              <a:srgbClr val="CBD8EE"/>
            </a:gs>
            <a:gs pos="0">
              <a:schemeClr val="accent1">
                <a:lumMod val="5000"/>
                <a:lumOff val="95000"/>
              </a:schemeClr>
            </a:gs>
            <a:gs pos="59000">
              <a:schemeClr val="accent1">
                <a:lumMod val="45000"/>
                <a:lumOff val="55000"/>
              </a:schemeClr>
            </a:gs>
            <a:gs pos="88000">
              <a:schemeClr val="accent1">
                <a:lumMod val="45000"/>
                <a:lumOff val="55000"/>
              </a:schemeClr>
            </a:gs>
            <a:gs pos="95000">
              <a:schemeClr val="accent1">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BBB96A0-D387-451B-8195-DDBC28572FFC}"/>
              </a:ext>
            </a:extLst>
          </p:cNvPr>
          <p:cNvSpPr>
            <a:spLocks noGrp="1"/>
          </p:cNvSpPr>
          <p:nvPr>
            <p:ph type="sldNum" sz="quarter" idx="12"/>
          </p:nvPr>
        </p:nvSpPr>
        <p:spPr/>
        <p:txBody>
          <a:bodyPr/>
          <a:lstStyle/>
          <a:p>
            <a:fld id="{0A4052BD-FF45-47F4-8375-A987234B6A08}" type="slidenum">
              <a:rPr lang="en-US" smtClean="0"/>
              <a:t>10</a:t>
            </a:fld>
            <a:endParaRPr lang="en-US"/>
          </a:p>
        </p:txBody>
      </p:sp>
      <p:sp>
        <p:nvSpPr>
          <p:cNvPr id="5" name="TextBox 4">
            <a:extLst>
              <a:ext uri="{FF2B5EF4-FFF2-40B4-BE49-F238E27FC236}">
                <a16:creationId xmlns:a16="http://schemas.microsoft.com/office/drawing/2014/main" id="{3C125364-E2A8-4E6D-BC9A-347232A30888}"/>
              </a:ext>
            </a:extLst>
          </p:cNvPr>
          <p:cNvSpPr txBox="1"/>
          <p:nvPr/>
        </p:nvSpPr>
        <p:spPr>
          <a:xfrm>
            <a:off x="1303505" y="1230549"/>
            <a:ext cx="3122579" cy="584775"/>
          </a:xfrm>
          <a:prstGeom prst="rect">
            <a:avLst/>
          </a:prstGeom>
          <a:noFill/>
        </p:spPr>
        <p:txBody>
          <a:bodyPr wrap="square" rtlCol="0">
            <a:spAutoFit/>
          </a:bodyPr>
          <a:lstStyle/>
          <a:p>
            <a:r>
              <a:rPr lang="en-US" sz="3200" b="1" dirty="0"/>
              <a:t>What is DGPS ?</a:t>
            </a:r>
          </a:p>
        </p:txBody>
      </p:sp>
      <p:pic>
        <p:nvPicPr>
          <p:cNvPr id="7" name="Picture 6">
            <a:extLst>
              <a:ext uri="{FF2B5EF4-FFF2-40B4-BE49-F238E27FC236}">
                <a16:creationId xmlns:a16="http://schemas.microsoft.com/office/drawing/2014/main" id="{119871E2-BA4C-46E7-896A-F30F3E7CFE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59800" y="1430776"/>
            <a:ext cx="2794000" cy="4191000"/>
          </a:xfrm>
          <a:prstGeom prst="rect">
            <a:avLst/>
          </a:prstGeom>
          <a:effectLst>
            <a:softEdge rad="165100"/>
          </a:effectLst>
        </p:spPr>
      </p:pic>
      <p:sp>
        <p:nvSpPr>
          <p:cNvPr id="8" name="TextBox 7">
            <a:extLst>
              <a:ext uri="{FF2B5EF4-FFF2-40B4-BE49-F238E27FC236}">
                <a16:creationId xmlns:a16="http://schemas.microsoft.com/office/drawing/2014/main" id="{F135B74A-EEB3-4027-94A5-6DAD3BB10EE5}"/>
              </a:ext>
            </a:extLst>
          </p:cNvPr>
          <p:cNvSpPr txBox="1"/>
          <p:nvPr/>
        </p:nvSpPr>
        <p:spPr>
          <a:xfrm>
            <a:off x="1253788" y="2062260"/>
            <a:ext cx="4756826" cy="1938992"/>
          </a:xfrm>
          <a:prstGeom prst="rect">
            <a:avLst/>
          </a:prstGeom>
          <a:noFill/>
        </p:spPr>
        <p:txBody>
          <a:bodyPr wrap="square" rtlCol="0">
            <a:spAutoFit/>
          </a:bodyPr>
          <a:lstStyle/>
          <a:p>
            <a:pPr marL="285750" lvl="0" indent="-285750">
              <a:buFont typeface="Wingdings" panose="05000000000000000000" pitchFamily="2" charset="2"/>
              <a:buChar char="q"/>
            </a:pPr>
            <a:r>
              <a:rPr lang="en-US" sz="2000" dirty="0"/>
              <a:t>Differential GPS</a:t>
            </a:r>
          </a:p>
          <a:p>
            <a:pPr lvl="0"/>
            <a:endParaRPr lang="en-US" sz="2000" dirty="0"/>
          </a:p>
          <a:p>
            <a:pPr marL="285750" lvl="0" indent="-285750">
              <a:buFont typeface="Wingdings" panose="05000000000000000000" pitchFamily="2" charset="2"/>
              <a:buChar char="q"/>
            </a:pPr>
            <a:r>
              <a:rPr lang="en-US" sz="2000" dirty="0"/>
              <a:t>Positional corrections to GPS signals</a:t>
            </a:r>
          </a:p>
          <a:p>
            <a:pPr lvl="0"/>
            <a:endParaRPr lang="en-US" sz="2000" dirty="0"/>
          </a:p>
          <a:p>
            <a:pPr marL="285750" lvl="0" indent="-285750">
              <a:buFont typeface="Wingdings" panose="05000000000000000000" pitchFamily="2" charset="2"/>
              <a:buChar char="q"/>
            </a:pPr>
            <a:r>
              <a:rPr lang="en-US" sz="2000" dirty="0"/>
              <a:t>Eliminates Pseudo range Errors</a:t>
            </a:r>
          </a:p>
          <a:p>
            <a:pPr lvl="0"/>
            <a:endParaRPr lang="en-US" sz="2000" dirty="0"/>
          </a:p>
        </p:txBody>
      </p:sp>
      <p:pic>
        <p:nvPicPr>
          <p:cNvPr id="10" name="Picture 9">
            <a:extLst>
              <a:ext uri="{FF2B5EF4-FFF2-40B4-BE49-F238E27FC236}">
                <a16:creationId xmlns:a16="http://schemas.microsoft.com/office/drawing/2014/main" id="{8E371242-8B09-478B-AA0C-9858EE0540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207" y="3930021"/>
            <a:ext cx="6604000" cy="2856748"/>
          </a:xfrm>
          <a:prstGeom prst="rect">
            <a:avLst/>
          </a:prstGeom>
          <a:effectLst>
            <a:softEdge rad="228600"/>
          </a:effectLst>
        </p:spPr>
      </p:pic>
    </p:spTree>
    <p:extLst>
      <p:ext uri="{BB962C8B-B14F-4D97-AF65-F5344CB8AC3E}">
        <p14:creationId xmlns:p14="http://schemas.microsoft.com/office/powerpoint/2010/main" val="1652806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11000">
              <a:srgbClr val="788AA7"/>
            </a:gs>
            <a:gs pos="96000">
              <a:schemeClr val="tx2"/>
            </a:gs>
            <a:gs pos="0">
              <a:schemeClr val="accent1">
                <a:lumMod val="5000"/>
                <a:lumOff val="95000"/>
              </a:schemeClr>
            </a:gs>
            <a:gs pos="18000">
              <a:schemeClr val="accent1">
                <a:lumMod val="45000"/>
                <a:lumOff val="55000"/>
              </a:schemeClr>
            </a:gs>
            <a:gs pos="24000">
              <a:schemeClr val="accent1">
                <a:lumMod val="45000"/>
                <a:lumOff val="55000"/>
              </a:schemeClr>
            </a:gs>
            <a:gs pos="95000">
              <a:schemeClr val="accent1">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1C2F018-F85A-40B9-AA91-D8EC5B3E93B3}"/>
              </a:ext>
            </a:extLst>
          </p:cNvPr>
          <p:cNvSpPr>
            <a:spLocks noGrp="1"/>
          </p:cNvSpPr>
          <p:nvPr>
            <p:ph type="sldNum" sz="quarter" idx="12"/>
          </p:nvPr>
        </p:nvSpPr>
        <p:spPr/>
        <p:txBody>
          <a:bodyPr/>
          <a:lstStyle/>
          <a:p>
            <a:fld id="{0A4052BD-FF45-47F4-8375-A987234B6A08}" type="slidenum">
              <a:rPr lang="en-US" smtClean="0"/>
              <a:t>11</a:t>
            </a:fld>
            <a:endParaRPr lang="en-US"/>
          </a:p>
        </p:txBody>
      </p:sp>
      <p:sp>
        <p:nvSpPr>
          <p:cNvPr id="5" name="TextBox 4">
            <a:extLst>
              <a:ext uri="{FF2B5EF4-FFF2-40B4-BE49-F238E27FC236}">
                <a16:creationId xmlns:a16="http://schemas.microsoft.com/office/drawing/2014/main" id="{F54DC053-6E20-4D1F-A6E9-E9CF8EDA7B5A}"/>
              </a:ext>
            </a:extLst>
          </p:cNvPr>
          <p:cNvSpPr txBox="1"/>
          <p:nvPr/>
        </p:nvSpPr>
        <p:spPr>
          <a:xfrm>
            <a:off x="875489" y="1254867"/>
            <a:ext cx="4231532"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What are Pseudo range errors?</a:t>
            </a:r>
          </a:p>
          <a:p>
            <a:endParaRPr lang="en-US" dirty="0"/>
          </a:p>
        </p:txBody>
      </p:sp>
      <p:pic>
        <p:nvPicPr>
          <p:cNvPr id="7" name="Picture 6">
            <a:extLst>
              <a:ext uri="{FF2B5EF4-FFF2-40B4-BE49-F238E27FC236}">
                <a16:creationId xmlns:a16="http://schemas.microsoft.com/office/drawing/2014/main" id="{E8C5B953-ADFE-4C00-B727-B4FFE18D02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7539" y="136525"/>
            <a:ext cx="5359465" cy="4434957"/>
          </a:xfrm>
          <a:prstGeom prst="rect">
            <a:avLst/>
          </a:prstGeom>
          <a:effectLst>
            <a:softEdge rad="317500"/>
          </a:effectLst>
        </p:spPr>
      </p:pic>
      <p:sp>
        <p:nvSpPr>
          <p:cNvPr id="8" name="TextBox 7">
            <a:extLst>
              <a:ext uri="{FF2B5EF4-FFF2-40B4-BE49-F238E27FC236}">
                <a16:creationId xmlns:a16="http://schemas.microsoft.com/office/drawing/2014/main" id="{C75DB011-F8B3-42B0-B0E6-DDC6DB97533A}"/>
              </a:ext>
            </a:extLst>
          </p:cNvPr>
          <p:cNvSpPr txBox="1"/>
          <p:nvPr/>
        </p:nvSpPr>
        <p:spPr>
          <a:xfrm>
            <a:off x="340230" y="1901198"/>
            <a:ext cx="5302050" cy="2031325"/>
          </a:xfrm>
          <a:prstGeom prst="rect">
            <a:avLst/>
          </a:prstGeom>
          <a:noFill/>
        </p:spPr>
        <p:txBody>
          <a:bodyPr wrap="square" rtlCol="0">
            <a:spAutoFit/>
          </a:bodyPr>
          <a:lstStyle/>
          <a:p>
            <a:pPr algn="just"/>
            <a:r>
              <a:rPr lang="en-US" dirty="0"/>
              <a:t>GPS signals coming from satellites down to the ground have to travel through layers of the earth’s atmosphere, so they are subjected to delays. This affects the time taken for the signal to travel from any given satellite to a GPS receiver, which introduces slight error into the GPS engine, causing an error in the measured position.</a:t>
            </a:r>
          </a:p>
        </p:txBody>
      </p:sp>
      <p:sp>
        <p:nvSpPr>
          <p:cNvPr id="9" name="TextBox 8">
            <a:extLst>
              <a:ext uri="{FF2B5EF4-FFF2-40B4-BE49-F238E27FC236}">
                <a16:creationId xmlns:a16="http://schemas.microsoft.com/office/drawing/2014/main" id="{88BB39AD-8166-40E1-866A-8BA30E3D4B1A}"/>
              </a:ext>
            </a:extLst>
          </p:cNvPr>
          <p:cNvSpPr txBox="1"/>
          <p:nvPr/>
        </p:nvSpPr>
        <p:spPr>
          <a:xfrm>
            <a:off x="2201863" y="4474992"/>
            <a:ext cx="1969401" cy="1015663"/>
          </a:xfrm>
          <a:prstGeom prst="rect">
            <a:avLst/>
          </a:prstGeom>
          <a:noFill/>
        </p:spPr>
        <p:txBody>
          <a:bodyPr wrap="square" rtlCol="0">
            <a:spAutoFit/>
          </a:bodyPr>
          <a:lstStyle/>
          <a:p>
            <a:pPr marL="285750" indent="-28575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Ionosphere</a:t>
            </a:r>
          </a:p>
          <a:p>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Troposphere</a:t>
            </a:r>
          </a:p>
        </p:txBody>
      </p:sp>
      <p:sp>
        <p:nvSpPr>
          <p:cNvPr id="10" name="TextBox 9">
            <a:extLst>
              <a:ext uri="{FF2B5EF4-FFF2-40B4-BE49-F238E27FC236}">
                <a16:creationId xmlns:a16="http://schemas.microsoft.com/office/drawing/2014/main" id="{C4C44CB8-E602-4E35-8970-539E07953F05}"/>
              </a:ext>
            </a:extLst>
          </p:cNvPr>
          <p:cNvSpPr txBox="1"/>
          <p:nvPr/>
        </p:nvSpPr>
        <p:spPr>
          <a:xfrm>
            <a:off x="340230" y="3932523"/>
            <a:ext cx="4024628" cy="369332"/>
          </a:xfrm>
          <a:prstGeom prst="rect">
            <a:avLst/>
          </a:prstGeom>
          <a:noFill/>
        </p:spPr>
        <p:txBody>
          <a:bodyPr wrap="none" rtlCol="0">
            <a:spAutoFit/>
          </a:bodyPr>
          <a:lstStyle/>
          <a:p>
            <a:r>
              <a:rPr lang="en-US" dirty="0"/>
              <a:t>what actually causes these signal delays?</a:t>
            </a:r>
          </a:p>
        </p:txBody>
      </p:sp>
    </p:spTree>
    <p:extLst>
      <p:ext uri="{BB962C8B-B14F-4D97-AF65-F5344CB8AC3E}">
        <p14:creationId xmlns:p14="http://schemas.microsoft.com/office/powerpoint/2010/main" val="606661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30000">
              <a:srgbClr val="CBD8EE"/>
            </a:gs>
            <a:gs pos="0">
              <a:schemeClr val="accent1">
                <a:lumMod val="5000"/>
                <a:lumOff val="95000"/>
              </a:schemeClr>
            </a:gs>
            <a:gs pos="9000">
              <a:schemeClr val="accent1">
                <a:lumMod val="45000"/>
                <a:lumOff val="55000"/>
              </a:schemeClr>
            </a:gs>
            <a:gs pos="83000">
              <a:schemeClr val="accent1">
                <a:lumMod val="45000"/>
                <a:lumOff val="55000"/>
              </a:schemeClr>
            </a:gs>
            <a:gs pos="92000">
              <a:schemeClr val="accent1">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EFE9449-3427-499F-A31D-320BF558292C}"/>
              </a:ext>
            </a:extLst>
          </p:cNvPr>
          <p:cNvSpPr>
            <a:spLocks noGrp="1"/>
          </p:cNvSpPr>
          <p:nvPr>
            <p:ph type="sldNum" sz="quarter" idx="12"/>
          </p:nvPr>
        </p:nvSpPr>
        <p:spPr/>
        <p:txBody>
          <a:bodyPr/>
          <a:lstStyle/>
          <a:p>
            <a:fld id="{0A4052BD-FF45-47F4-8375-A987234B6A08}" type="slidenum">
              <a:rPr lang="en-US" smtClean="0"/>
              <a:t>12</a:t>
            </a:fld>
            <a:endParaRPr lang="en-US"/>
          </a:p>
        </p:txBody>
      </p:sp>
      <p:sp>
        <p:nvSpPr>
          <p:cNvPr id="5" name="TextBox 4">
            <a:extLst>
              <a:ext uri="{FF2B5EF4-FFF2-40B4-BE49-F238E27FC236}">
                <a16:creationId xmlns:a16="http://schemas.microsoft.com/office/drawing/2014/main" id="{5B58C427-730E-4647-8DB6-B02C9295E238}"/>
              </a:ext>
            </a:extLst>
          </p:cNvPr>
          <p:cNvSpPr txBox="1"/>
          <p:nvPr/>
        </p:nvSpPr>
        <p:spPr>
          <a:xfrm>
            <a:off x="3501958" y="875489"/>
            <a:ext cx="5204298" cy="954107"/>
          </a:xfrm>
          <a:prstGeom prst="rect">
            <a:avLst/>
          </a:prstGeom>
          <a:noFill/>
        </p:spPr>
        <p:txBody>
          <a:bodyPr wrap="square" rtlCol="0">
            <a:spAutoFit/>
          </a:bodyPr>
          <a:lstStyle/>
          <a:p>
            <a:pPr algn="ctr"/>
            <a:r>
              <a:rPr lang="en-US" sz="2800" b="1" u="sng" dirty="0">
                <a:latin typeface="Times New Roman" panose="02020603050405020304" pitchFamily="18" charset="0"/>
                <a:cs typeface="Times New Roman" panose="02020603050405020304" pitchFamily="18" charset="0"/>
              </a:rPr>
              <a:t>Correcting Signal Delays</a:t>
            </a:r>
          </a:p>
          <a:p>
            <a:pPr algn="ctr"/>
            <a:endParaRPr lang="en-US" sz="2800" u="sng"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0F7D640-1D63-4E7B-B891-B225EDB440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4095" y="2378618"/>
            <a:ext cx="9523809" cy="4342857"/>
          </a:xfrm>
          <a:prstGeom prst="rect">
            <a:avLst/>
          </a:prstGeom>
          <a:effectLst>
            <a:softEdge rad="317500"/>
          </a:effectLst>
        </p:spPr>
      </p:pic>
      <p:sp>
        <p:nvSpPr>
          <p:cNvPr id="8" name="TextBox 7">
            <a:extLst>
              <a:ext uri="{FF2B5EF4-FFF2-40B4-BE49-F238E27FC236}">
                <a16:creationId xmlns:a16="http://schemas.microsoft.com/office/drawing/2014/main" id="{55199702-4BD1-43D5-B420-3ABC36EA6B56}"/>
              </a:ext>
            </a:extLst>
          </p:cNvPr>
          <p:cNvSpPr txBox="1"/>
          <p:nvPr/>
        </p:nvSpPr>
        <p:spPr>
          <a:xfrm>
            <a:off x="113490" y="1618122"/>
            <a:ext cx="5204298" cy="892552"/>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#1 Static Base Stations</a:t>
            </a:r>
          </a:p>
          <a:p>
            <a:pPr algn="ctr"/>
            <a:endParaRPr lang="en-US" sz="28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9183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44000">
              <a:srgbClr val="CBD8EE"/>
            </a:gs>
            <a:gs pos="0">
              <a:schemeClr val="accent1">
                <a:lumMod val="5000"/>
                <a:lumOff val="95000"/>
              </a:schemeClr>
            </a:gs>
            <a:gs pos="10000">
              <a:srgbClr val="88A5D9"/>
            </a:gs>
            <a:gs pos="6000">
              <a:schemeClr val="accent1"/>
            </a:gs>
            <a:gs pos="83000">
              <a:schemeClr val="accent1">
                <a:lumMod val="45000"/>
                <a:lumOff val="55000"/>
              </a:schemeClr>
            </a:gs>
            <a:gs pos="95000">
              <a:schemeClr val="accent1">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EFE9449-3427-499F-A31D-320BF558292C}"/>
              </a:ext>
            </a:extLst>
          </p:cNvPr>
          <p:cNvSpPr>
            <a:spLocks noGrp="1"/>
          </p:cNvSpPr>
          <p:nvPr>
            <p:ph type="sldNum" sz="quarter" idx="12"/>
          </p:nvPr>
        </p:nvSpPr>
        <p:spPr/>
        <p:txBody>
          <a:bodyPr/>
          <a:lstStyle/>
          <a:p>
            <a:fld id="{0A4052BD-FF45-47F4-8375-A987234B6A08}" type="slidenum">
              <a:rPr lang="en-US" smtClean="0"/>
              <a:t>13</a:t>
            </a:fld>
            <a:endParaRPr lang="en-US"/>
          </a:p>
        </p:txBody>
      </p:sp>
      <p:sp>
        <p:nvSpPr>
          <p:cNvPr id="5" name="TextBox 4">
            <a:extLst>
              <a:ext uri="{FF2B5EF4-FFF2-40B4-BE49-F238E27FC236}">
                <a16:creationId xmlns:a16="http://schemas.microsoft.com/office/drawing/2014/main" id="{BB46093F-C87D-4035-88C8-B3E7E5748CE8}"/>
              </a:ext>
            </a:extLst>
          </p:cNvPr>
          <p:cNvSpPr txBox="1"/>
          <p:nvPr/>
        </p:nvSpPr>
        <p:spPr>
          <a:xfrm>
            <a:off x="807396" y="622571"/>
            <a:ext cx="3687228" cy="738664"/>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#2 Geostationary Satellites</a:t>
            </a:r>
          </a:p>
          <a:p>
            <a:endParaRPr lang="en-US" dirty="0"/>
          </a:p>
        </p:txBody>
      </p:sp>
      <p:pic>
        <p:nvPicPr>
          <p:cNvPr id="7" name="Picture 6">
            <a:extLst>
              <a:ext uri="{FF2B5EF4-FFF2-40B4-BE49-F238E27FC236}">
                <a16:creationId xmlns:a16="http://schemas.microsoft.com/office/drawing/2014/main" id="{70C22A32-C6B0-4A21-81A3-8FA99ED9FD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3626" y="1967484"/>
            <a:ext cx="8000000" cy="4571428"/>
          </a:xfrm>
          <a:prstGeom prst="rect">
            <a:avLst/>
          </a:prstGeom>
          <a:effectLst>
            <a:softEdge rad="381000"/>
          </a:effectLst>
        </p:spPr>
      </p:pic>
      <p:sp>
        <p:nvSpPr>
          <p:cNvPr id="8" name="TextBox 7">
            <a:extLst>
              <a:ext uri="{FF2B5EF4-FFF2-40B4-BE49-F238E27FC236}">
                <a16:creationId xmlns:a16="http://schemas.microsoft.com/office/drawing/2014/main" id="{317B34CE-76EC-4B69-A0E8-7C627E59E5AE}"/>
              </a:ext>
            </a:extLst>
          </p:cNvPr>
          <p:cNvSpPr txBox="1"/>
          <p:nvPr/>
        </p:nvSpPr>
        <p:spPr>
          <a:xfrm>
            <a:off x="3719332" y="1784921"/>
            <a:ext cx="4383808" cy="646331"/>
          </a:xfrm>
          <a:prstGeom prst="rect">
            <a:avLst/>
          </a:prstGeom>
          <a:noFill/>
        </p:spPr>
        <p:txBody>
          <a:bodyPr wrap="square" rtlCol="0">
            <a:spAutoFit/>
          </a:bodyPr>
          <a:lstStyle/>
          <a:p>
            <a:r>
              <a:rPr lang="en-US" b="1" dirty="0"/>
              <a:t>SBAS (Space Based Augmentation System)</a:t>
            </a:r>
          </a:p>
          <a:p>
            <a:endParaRPr lang="en-US" dirty="0"/>
          </a:p>
        </p:txBody>
      </p:sp>
    </p:spTree>
    <p:extLst>
      <p:ext uri="{BB962C8B-B14F-4D97-AF65-F5344CB8AC3E}">
        <p14:creationId xmlns:p14="http://schemas.microsoft.com/office/powerpoint/2010/main" val="1577247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EFE9449-3427-499F-A31D-320BF558292C}"/>
              </a:ext>
            </a:extLst>
          </p:cNvPr>
          <p:cNvSpPr>
            <a:spLocks noGrp="1"/>
          </p:cNvSpPr>
          <p:nvPr>
            <p:ph type="sldNum" sz="quarter" idx="12"/>
          </p:nvPr>
        </p:nvSpPr>
        <p:spPr/>
        <p:txBody>
          <a:bodyPr/>
          <a:lstStyle/>
          <a:p>
            <a:fld id="{0A4052BD-FF45-47F4-8375-A987234B6A08}" type="slidenum">
              <a:rPr lang="en-US" smtClean="0"/>
              <a:t>14</a:t>
            </a:fld>
            <a:endParaRPr lang="en-US"/>
          </a:p>
        </p:txBody>
      </p:sp>
      <p:sp>
        <p:nvSpPr>
          <p:cNvPr id="3" name="Rectangle 2">
            <a:extLst>
              <a:ext uri="{FF2B5EF4-FFF2-40B4-BE49-F238E27FC236}">
                <a16:creationId xmlns:a16="http://schemas.microsoft.com/office/drawing/2014/main" id="{7DD9A4A4-3049-4645-A102-7DDAC5A8AD7A}"/>
              </a:ext>
            </a:extLst>
          </p:cNvPr>
          <p:cNvSpPr/>
          <p:nvPr/>
        </p:nvSpPr>
        <p:spPr>
          <a:xfrm>
            <a:off x="2910454" y="246120"/>
            <a:ext cx="6371091" cy="1463799"/>
          </a:xfrm>
          <a:prstGeom prst="rect">
            <a:avLst/>
          </a:prstGeom>
          <a:effectLst>
            <a:outerShdw blurRad="76200" dir="13500000" sy="23000" kx="1200000" algn="br" rotWithShape="0">
              <a:prstClr val="black">
                <a:alpha val="20000"/>
              </a:prstClr>
            </a:outerShdw>
            <a:softEdge rad="317500"/>
          </a:effectLst>
        </p:spPr>
        <p:style>
          <a:lnRef idx="2">
            <a:schemeClr val="accent1"/>
          </a:lnRef>
          <a:fillRef idx="1">
            <a:schemeClr val="lt1"/>
          </a:fillRef>
          <a:effectRef idx="0">
            <a:schemeClr val="accent1"/>
          </a:effectRef>
          <a:fontRef idx="minor">
            <a:schemeClr val="dk1"/>
          </a:fontRef>
        </p:style>
        <p:txBody>
          <a:bodyPr wrap="square" lIns="91440" tIns="45720" rIns="91440" bIns="45720">
            <a:spAutoFit/>
          </a:bodyPr>
          <a:lstStyle/>
          <a:p>
            <a:pPr algn="ctr"/>
            <a:r>
              <a:rPr lang="en-US" sz="8812" b="1" i="1" u="sng" dirty="0">
                <a:ln w="12700">
                  <a:solidFill>
                    <a:schemeClr val="tx2">
                      <a:lumMod val="75000"/>
                    </a:schemeClr>
                  </a:solidFill>
                  <a:prstDash val="solid"/>
                </a:ln>
                <a:pattFill prst="dkUpDiag">
                  <a:fgClr>
                    <a:schemeClr val="tx2"/>
                  </a:fgClr>
                  <a:bgClr>
                    <a:schemeClr val="tx2">
                      <a:lumMod val="20000"/>
                      <a:lumOff val="80000"/>
                    </a:schemeClr>
                  </a:bgClr>
                </a:pattFill>
                <a:effectLst>
                  <a:outerShdw blurRad="38100" dist="38100" dir="2700000" algn="tl">
                    <a:srgbClr val="000000">
                      <a:alpha val="43137"/>
                    </a:srgbClr>
                  </a:outerShdw>
                </a:effectLst>
              </a:rPr>
              <a:t>CONCLUSION</a:t>
            </a:r>
            <a:endParaRPr lang="en-US" sz="8812" b="1" i="1" u="sng" cap="none" spc="0" dirty="0">
              <a:ln w="12700">
                <a:solidFill>
                  <a:schemeClr val="accent1"/>
                </a:solidFill>
                <a:prstDash val="solid"/>
              </a:ln>
              <a:pattFill prst="pct50">
                <a:fgClr>
                  <a:schemeClr val="accent1"/>
                </a:fgClr>
                <a:bgClr>
                  <a:schemeClr val="accent1">
                    <a:lumMod val="20000"/>
                    <a:lumOff val="80000"/>
                  </a:schemeClr>
                </a:bgClr>
              </a:pattFill>
              <a:effectLst>
                <a:outerShdw blurRad="38100" dist="38100" dir="2700000" algn="tl">
                  <a:srgbClr val="000000">
                    <a:alpha val="43137"/>
                  </a:srgbClr>
                </a:outerShdw>
              </a:effectLst>
            </a:endParaRPr>
          </a:p>
        </p:txBody>
      </p:sp>
      <p:sp>
        <p:nvSpPr>
          <p:cNvPr id="2" name="TextBox 1">
            <a:extLst>
              <a:ext uri="{FF2B5EF4-FFF2-40B4-BE49-F238E27FC236}">
                <a16:creationId xmlns:a16="http://schemas.microsoft.com/office/drawing/2014/main" id="{2D654961-D968-44C3-99EC-B050B32818D6}"/>
              </a:ext>
            </a:extLst>
          </p:cNvPr>
          <p:cNvSpPr txBox="1"/>
          <p:nvPr/>
        </p:nvSpPr>
        <p:spPr>
          <a:xfrm>
            <a:off x="291108" y="2509736"/>
            <a:ext cx="11609781" cy="2862322"/>
          </a:xfrm>
          <a:prstGeom prst="rect">
            <a:avLst/>
          </a:prstGeom>
          <a:noFill/>
        </p:spPr>
        <p:txBody>
          <a:bodyPr wrap="none" rtlCol="0">
            <a:spAutoFit/>
          </a:bodyPr>
          <a:lstStyle/>
          <a:p>
            <a:pPr marL="285750" indent="-285750" algn="just">
              <a:buFont typeface="Wingdings" panose="05000000000000000000" pitchFamily="2" charset="2"/>
              <a:buChar char="q"/>
            </a:pPr>
            <a:r>
              <a:rPr lang="en-US" dirty="0"/>
              <a:t>As of </a:t>
            </a:r>
            <a:r>
              <a:rPr lang="en-US" b="1" dirty="0"/>
              <a:t>February 2017</a:t>
            </a:r>
            <a:r>
              <a:rPr lang="en-US" dirty="0"/>
              <a:t>, there are </a:t>
            </a:r>
            <a:r>
              <a:rPr lang="en-US" b="1" dirty="0"/>
              <a:t>31</a:t>
            </a:r>
            <a:r>
              <a:rPr lang="en-US" dirty="0"/>
              <a:t> operational GPS satellites in the orbit.</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 Currently, the US is working on the GPS III.</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 The new constellation of satellites will enhance signal reliability and accuracy and have a 15-year </a:t>
            </a:r>
            <a:r>
              <a:rPr lang="en-US"/>
              <a:t>design lifespan.</a:t>
            </a:r>
            <a:endParaRPr lang="en-US" dirty="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After the deployment of new satellites, the accuracy, uptime and accessibility of </a:t>
            </a:r>
            <a:r>
              <a:rPr lang="en-US" b="1" dirty="0"/>
              <a:t>GPS</a:t>
            </a:r>
            <a:r>
              <a:rPr lang="en-US" dirty="0"/>
              <a:t> will improve all around the world.</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The future of GPS tracking is going to be more accurate and effective for Personal Tracking, as well as business use. </a:t>
            </a:r>
          </a:p>
          <a:p>
            <a:endParaRPr lang="en-US" dirty="0"/>
          </a:p>
        </p:txBody>
      </p:sp>
    </p:spTree>
    <p:extLst>
      <p:ext uri="{BB962C8B-B14F-4D97-AF65-F5344CB8AC3E}">
        <p14:creationId xmlns:p14="http://schemas.microsoft.com/office/powerpoint/2010/main" val="2655087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EFE9449-3427-499F-A31D-320BF558292C}"/>
              </a:ext>
            </a:extLst>
          </p:cNvPr>
          <p:cNvSpPr>
            <a:spLocks noGrp="1"/>
          </p:cNvSpPr>
          <p:nvPr>
            <p:ph type="sldNum" sz="quarter" idx="12"/>
          </p:nvPr>
        </p:nvSpPr>
        <p:spPr/>
        <p:txBody>
          <a:bodyPr/>
          <a:lstStyle/>
          <a:p>
            <a:fld id="{0A4052BD-FF45-47F4-8375-A987234B6A08}" type="slidenum">
              <a:rPr lang="en-US" smtClean="0"/>
              <a:t>15</a:t>
            </a:fld>
            <a:endParaRPr lang="en-US"/>
          </a:p>
        </p:txBody>
      </p:sp>
      <p:pic>
        <p:nvPicPr>
          <p:cNvPr id="3" name="Picture 2">
            <a:extLst>
              <a:ext uri="{FF2B5EF4-FFF2-40B4-BE49-F238E27FC236}">
                <a16:creationId xmlns:a16="http://schemas.microsoft.com/office/drawing/2014/main" id="{9E55764C-17E8-4988-BA8D-0833CD6A58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4825" y="857250"/>
            <a:ext cx="7847044" cy="5143500"/>
          </a:xfrm>
          <a:prstGeom prst="rect">
            <a:avLst/>
          </a:prstGeom>
          <a:effectLst>
            <a:softEdge rad="558800"/>
          </a:effectLst>
        </p:spPr>
      </p:pic>
      <p:sp>
        <p:nvSpPr>
          <p:cNvPr id="5" name="TextBox 4">
            <a:extLst>
              <a:ext uri="{FF2B5EF4-FFF2-40B4-BE49-F238E27FC236}">
                <a16:creationId xmlns:a16="http://schemas.microsoft.com/office/drawing/2014/main" id="{1C5ABDF7-695D-41E5-AD79-AC5F63F3E171}"/>
              </a:ext>
            </a:extLst>
          </p:cNvPr>
          <p:cNvSpPr txBox="1"/>
          <p:nvPr/>
        </p:nvSpPr>
        <p:spPr>
          <a:xfrm>
            <a:off x="9134669" y="5747658"/>
            <a:ext cx="3014608" cy="1200329"/>
          </a:xfrm>
          <a:prstGeom prst="rect">
            <a:avLst/>
          </a:prstGeom>
          <a:noFill/>
        </p:spPr>
        <p:txBody>
          <a:bodyPr wrap="none" rtlCol="0">
            <a:spAutoFit/>
          </a:bodyPr>
          <a:lstStyle/>
          <a:p>
            <a:r>
              <a:rPr lang="en-US" dirty="0"/>
              <a:t>by</a:t>
            </a:r>
          </a:p>
          <a:p>
            <a:r>
              <a:rPr lang="en-US" b="1" dirty="0">
                <a:latin typeface="Times New Roman" panose="02020603050405020304" pitchFamily="18" charset="0"/>
                <a:cs typeface="Times New Roman" panose="02020603050405020304" pitchFamily="18" charset="0"/>
              </a:rPr>
              <a:t>Preetham Ganesh Kamisetty</a:t>
            </a:r>
          </a:p>
          <a:p>
            <a:r>
              <a:rPr lang="en-US" b="1" dirty="0">
                <a:latin typeface="Times New Roman" panose="02020603050405020304" pitchFamily="18" charset="0"/>
                <a:cs typeface="Times New Roman" panose="02020603050405020304" pitchFamily="18" charset="0"/>
              </a:rPr>
              <a:t>15641A0796</a:t>
            </a:r>
          </a:p>
          <a:p>
            <a:endParaRPr lang="en-US" dirty="0"/>
          </a:p>
        </p:txBody>
      </p:sp>
    </p:spTree>
    <p:extLst>
      <p:ext uri="{BB962C8B-B14F-4D97-AF65-F5344CB8AC3E}">
        <p14:creationId xmlns:p14="http://schemas.microsoft.com/office/powerpoint/2010/main" val="805327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C1C899F-E83C-4822-A858-35AF5176AF13}"/>
              </a:ext>
            </a:extLst>
          </p:cNvPr>
          <p:cNvSpPr>
            <a:spLocks noGrp="1"/>
          </p:cNvSpPr>
          <p:nvPr>
            <p:ph type="sldNum" sz="quarter" idx="12"/>
          </p:nvPr>
        </p:nvSpPr>
        <p:spPr/>
        <p:txBody>
          <a:bodyPr/>
          <a:lstStyle/>
          <a:p>
            <a:fld id="{0A4052BD-FF45-47F4-8375-A987234B6A08}" type="slidenum">
              <a:rPr lang="en-US" smtClean="0"/>
              <a:t>2</a:t>
            </a:fld>
            <a:endParaRPr lang="en-US"/>
          </a:p>
        </p:txBody>
      </p:sp>
      <p:sp>
        <p:nvSpPr>
          <p:cNvPr id="3" name="TextBox 2">
            <a:extLst>
              <a:ext uri="{FF2B5EF4-FFF2-40B4-BE49-F238E27FC236}">
                <a16:creationId xmlns:a16="http://schemas.microsoft.com/office/drawing/2014/main" id="{CC3A971D-B624-4196-AB4D-2D71688AF08C}"/>
              </a:ext>
            </a:extLst>
          </p:cNvPr>
          <p:cNvSpPr txBox="1"/>
          <p:nvPr/>
        </p:nvSpPr>
        <p:spPr>
          <a:xfrm>
            <a:off x="770431" y="3138228"/>
            <a:ext cx="3286003" cy="506292"/>
          </a:xfrm>
          <a:prstGeom prst="rect">
            <a:avLst/>
          </a:prstGeom>
          <a:noFill/>
        </p:spPr>
        <p:txBody>
          <a:bodyPr wrap="square" rtlCol="0">
            <a:spAutoFit/>
          </a:bodyPr>
          <a:lstStyle/>
          <a:p>
            <a:pPr>
              <a:lnSpc>
                <a:spcPct val="150000"/>
              </a:lnSpc>
            </a:pPr>
            <a:r>
              <a:rPr lang="en-US" sz="2000" b="1" spc="1200" dirty="0">
                <a:latin typeface="Montserrat Semi" charset="0"/>
                <a:ea typeface="Montserrat Semi" charset="0"/>
                <a:cs typeface="Montserrat Semi" charset="0"/>
              </a:rPr>
              <a:t>TABLE OF</a:t>
            </a:r>
          </a:p>
        </p:txBody>
      </p:sp>
      <p:sp>
        <p:nvSpPr>
          <p:cNvPr id="5" name="TextBox 4">
            <a:extLst>
              <a:ext uri="{FF2B5EF4-FFF2-40B4-BE49-F238E27FC236}">
                <a16:creationId xmlns:a16="http://schemas.microsoft.com/office/drawing/2014/main" id="{595FA827-AEA6-4F6B-8DAF-067DBD51E998}"/>
              </a:ext>
            </a:extLst>
          </p:cNvPr>
          <p:cNvSpPr txBox="1"/>
          <p:nvPr/>
        </p:nvSpPr>
        <p:spPr>
          <a:xfrm>
            <a:off x="1303574" y="3644520"/>
            <a:ext cx="6245089" cy="584775"/>
          </a:xfrm>
          <a:prstGeom prst="rect">
            <a:avLst/>
          </a:prstGeom>
          <a:noFill/>
        </p:spPr>
        <p:txBody>
          <a:bodyPr wrap="square" rtlCol="0">
            <a:spAutoFit/>
          </a:bodyPr>
          <a:lstStyle/>
          <a:p>
            <a:r>
              <a:rPr lang="en-US" sz="3200" b="1" spc="600" dirty="0">
                <a:solidFill>
                  <a:schemeClr val="tx2"/>
                </a:solidFill>
                <a:latin typeface="Playfair Display SC" charset="0"/>
                <a:ea typeface="Playfair Display SC" charset="0"/>
                <a:cs typeface="Playfair Display SC" charset="0"/>
              </a:rPr>
              <a:t>CONTENTS</a:t>
            </a:r>
          </a:p>
        </p:txBody>
      </p:sp>
      <p:graphicFrame>
        <p:nvGraphicFramePr>
          <p:cNvPr id="6" name="Table 5">
            <a:extLst>
              <a:ext uri="{FF2B5EF4-FFF2-40B4-BE49-F238E27FC236}">
                <a16:creationId xmlns:a16="http://schemas.microsoft.com/office/drawing/2014/main" id="{6774FD2A-2F3D-4F6A-858C-E282FE49BE9C}"/>
              </a:ext>
            </a:extLst>
          </p:cNvPr>
          <p:cNvGraphicFramePr>
            <a:graphicFrameLocks noGrp="1"/>
          </p:cNvGraphicFramePr>
          <p:nvPr>
            <p:extLst>
              <p:ext uri="{D42A27DB-BD31-4B8C-83A1-F6EECF244321}">
                <p14:modId xmlns:p14="http://schemas.microsoft.com/office/powerpoint/2010/main" val="538663888"/>
              </p:ext>
            </p:extLst>
          </p:nvPr>
        </p:nvGraphicFramePr>
        <p:xfrm>
          <a:off x="6801255" y="505838"/>
          <a:ext cx="3821349" cy="5729518"/>
        </p:xfrm>
        <a:graphic>
          <a:graphicData uri="http://schemas.openxmlformats.org/drawingml/2006/table">
            <a:tbl>
              <a:tblPr bandRow="1">
                <a:effectLst/>
                <a:tableStyleId>{D03447BB-5D67-496B-8E87-E561075AD55C}</a:tableStyleId>
              </a:tblPr>
              <a:tblGrid>
                <a:gridCol w="3821349">
                  <a:extLst>
                    <a:ext uri="{9D8B030D-6E8A-4147-A177-3AD203B41FA5}">
                      <a16:colId xmlns:a16="http://schemas.microsoft.com/office/drawing/2014/main" val="3840749813"/>
                    </a:ext>
                  </a:extLst>
                </a:gridCol>
              </a:tblGrid>
              <a:tr h="397404">
                <a:tc>
                  <a:txBody>
                    <a:bodyPr/>
                    <a:lstStyle/>
                    <a:p>
                      <a:pPr algn="ctr"/>
                      <a:r>
                        <a:rPr lang="en-US" dirty="0"/>
                        <a:t>1.What is GPS</a:t>
                      </a:r>
                    </a:p>
                  </a:txBody>
                  <a:tcPr>
                    <a:solidFill>
                      <a:schemeClr val="tx2">
                        <a:lumMod val="75000"/>
                      </a:schemeClr>
                    </a:solidFill>
                  </a:tcPr>
                </a:tc>
                <a:extLst>
                  <a:ext uri="{0D108BD9-81ED-4DB2-BD59-A6C34878D82A}">
                    <a16:rowId xmlns:a16="http://schemas.microsoft.com/office/drawing/2014/main" val="468594105"/>
                  </a:ext>
                </a:extLst>
              </a:tr>
              <a:tr h="612196">
                <a:tc>
                  <a:txBody>
                    <a:bodyPr/>
                    <a:lstStyle/>
                    <a:p>
                      <a:pPr algn="ctr"/>
                      <a:r>
                        <a:rPr lang="en-US" dirty="0"/>
                        <a:t>2.Evolution of GPS</a:t>
                      </a:r>
                    </a:p>
                  </a:txBody>
                  <a:tcPr>
                    <a:solidFill>
                      <a:schemeClr val="tx2">
                        <a:lumMod val="75000"/>
                      </a:schemeClr>
                    </a:solidFill>
                  </a:tcPr>
                </a:tc>
                <a:extLst>
                  <a:ext uri="{0D108BD9-81ED-4DB2-BD59-A6C34878D82A}">
                    <a16:rowId xmlns:a16="http://schemas.microsoft.com/office/drawing/2014/main" val="1685216230"/>
                  </a:ext>
                </a:extLst>
              </a:tr>
              <a:tr h="440194">
                <a:tc>
                  <a:txBody>
                    <a:bodyPr/>
                    <a:lstStyle/>
                    <a:p>
                      <a:pPr algn="ctr"/>
                      <a:r>
                        <a:rPr lang="en-US" dirty="0"/>
                        <a:t>3.GPS Structure</a:t>
                      </a:r>
                    </a:p>
                  </a:txBody>
                  <a:tcPr>
                    <a:solidFill>
                      <a:schemeClr val="tx2">
                        <a:lumMod val="75000"/>
                      </a:schemeClr>
                    </a:solidFill>
                  </a:tcPr>
                </a:tc>
                <a:extLst>
                  <a:ext uri="{0D108BD9-81ED-4DB2-BD59-A6C34878D82A}">
                    <a16:rowId xmlns:a16="http://schemas.microsoft.com/office/drawing/2014/main" val="1755651489"/>
                  </a:ext>
                </a:extLst>
              </a:tr>
              <a:tr h="529386">
                <a:tc>
                  <a:txBody>
                    <a:bodyPr/>
                    <a:lstStyle/>
                    <a:p>
                      <a:pPr algn="ctr"/>
                      <a:r>
                        <a:rPr lang="en-US" dirty="0"/>
                        <a:t>4.GPS Determining Position</a:t>
                      </a:r>
                    </a:p>
                  </a:txBody>
                  <a:tcPr>
                    <a:solidFill>
                      <a:schemeClr val="tx2">
                        <a:lumMod val="75000"/>
                      </a:schemeClr>
                    </a:solidFill>
                  </a:tcPr>
                </a:tc>
                <a:extLst>
                  <a:ext uri="{0D108BD9-81ED-4DB2-BD59-A6C34878D82A}">
                    <a16:rowId xmlns:a16="http://schemas.microsoft.com/office/drawing/2014/main" val="1125984868"/>
                  </a:ext>
                </a:extLst>
              </a:tr>
              <a:tr h="539033">
                <a:tc>
                  <a:txBody>
                    <a:bodyPr/>
                    <a:lstStyle/>
                    <a:p>
                      <a:pPr algn="ctr"/>
                      <a:r>
                        <a:rPr lang="en-US" dirty="0"/>
                        <a:t>5.TRILATERATION</a:t>
                      </a:r>
                    </a:p>
                  </a:txBody>
                  <a:tcPr>
                    <a:solidFill>
                      <a:schemeClr val="tx2">
                        <a:lumMod val="75000"/>
                      </a:schemeClr>
                    </a:solidFill>
                  </a:tcPr>
                </a:tc>
                <a:extLst>
                  <a:ext uri="{0D108BD9-81ED-4DB2-BD59-A6C34878D82A}">
                    <a16:rowId xmlns:a16="http://schemas.microsoft.com/office/drawing/2014/main" val="3224266165"/>
                  </a:ext>
                </a:extLst>
              </a:tr>
              <a:tr h="653400">
                <a:tc>
                  <a:txBody>
                    <a:bodyPr/>
                    <a:lstStyle/>
                    <a:p>
                      <a:pPr algn="ctr"/>
                      <a:r>
                        <a:rPr lang="en-US" dirty="0"/>
                        <a:t>6. ADVANTAGES AND DISADVANTAGES</a:t>
                      </a:r>
                    </a:p>
                  </a:txBody>
                  <a:tcPr>
                    <a:solidFill>
                      <a:schemeClr val="tx2">
                        <a:lumMod val="75000"/>
                      </a:schemeClr>
                    </a:solidFill>
                  </a:tcPr>
                </a:tc>
                <a:extLst>
                  <a:ext uri="{0D108BD9-81ED-4DB2-BD59-A6C34878D82A}">
                    <a16:rowId xmlns:a16="http://schemas.microsoft.com/office/drawing/2014/main" val="1461851012"/>
                  </a:ext>
                </a:extLst>
              </a:tr>
              <a:tr h="507324">
                <a:tc>
                  <a:txBody>
                    <a:bodyPr/>
                    <a:lstStyle/>
                    <a:p>
                      <a:pPr algn="ctr"/>
                      <a:r>
                        <a:rPr lang="en-US" dirty="0"/>
                        <a:t>7.APPLICATIONS</a:t>
                      </a:r>
                    </a:p>
                  </a:txBody>
                  <a:tcPr>
                    <a:solidFill>
                      <a:schemeClr val="tx2">
                        <a:lumMod val="75000"/>
                      </a:schemeClr>
                    </a:solidFill>
                  </a:tcPr>
                </a:tc>
                <a:extLst>
                  <a:ext uri="{0D108BD9-81ED-4DB2-BD59-A6C34878D82A}">
                    <a16:rowId xmlns:a16="http://schemas.microsoft.com/office/drawing/2014/main" val="4099599080"/>
                  </a:ext>
                </a:extLst>
              </a:tr>
              <a:tr h="507836">
                <a:tc>
                  <a:txBody>
                    <a:bodyPr/>
                    <a:lstStyle/>
                    <a:p>
                      <a:pPr marL="0" indent="0" algn="ctr">
                        <a:buFont typeface="Arial" panose="020B0604020202020204" pitchFamily="34" charset="0"/>
                        <a:buNone/>
                      </a:pPr>
                      <a:r>
                        <a:rPr lang="en-US" dirty="0"/>
                        <a:t>8.DGPS</a:t>
                      </a:r>
                    </a:p>
                  </a:txBody>
                  <a:tcPr>
                    <a:solidFill>
                      <a:schemeClr val="tx2">
                        <a:lumMod val="75000"/>
                      </a:schemeClr>
                    </a:solidFill>
                  </a:tcPr>
                </a:tc>
                <a:extLst>
                  <a:ext uri="{0D108BD9-81ED-4DB2-BD59-A6C34878D82A}">
                    <a16:rowId xmlns:a16="http://schemas.microsoft.com/office/drawing/2014/main" val="57886801"/>
                  </a:ext>
                </a:extLst>
              </a:tr>
              <a:tr h="560171">
                <a:tc>
                  <a:txBody>
                    <a:bodyPr/>
                    <a:lstStyle/>
                    <a:p>
                      <a:pPr marL="0" indent="0" algn="ctr">
                        <a:buFont typeface="Arial" panose="020B0604020202020204" pitchFamily="34" charset="0"/>
                        <a:buNone/>
                      </a:pPr>
                      <a:r>
                        <a:rPr lang="en-US" dirty="0"/>
                        <a:t>9.Pseudo Range Errors</a:t>
                      </a:r>
                    </a:p>
                  </a:txBody>
                  <a:tcPr>
                    <a:solidFill>
                      <a:schemeClr val="tx2">
                        <a:lumMod val="75000"/>
                      </a:schemeClr>
                    </a:solidFill>
                  </a:tcPr>
                </a:tc>
                <a:extLst>
                  <a:ext uri="{0D108BD9-81ED-4DB2-BD59-A6C34878D82A}">
                    <a16:rowId xmlns:a16="http://schemas.microsoft.com/office/drawing/2014/main" val="582916357"/>
                  </a:ext>
                </a:extLst>
              </a:tr>
              <a:tr h="570739">
                <a:tc>
                  <a:txBody>
                    <a:bodyPr/>
                    <a:lstStyle/>
                    <a:p>
                      <a:pPr marL="0" indent="0" algn="ctr">
                        <a:buFont typeface="Arial" panose="020B0604020202020204" pitchFamily="34" charset="0"/>
                        <a:buNone/>
                      </a:pPr>
                      <a:r>
                        <a:rPr lang="en-US" dirty="0"/>
                        <a:t>10.Correcting Signal Delays</a:t>
                      </a:r>
                    </a:p>
                  </a:txBody>
                  <a:tcPr>
                    <a:solidFill>
                      <a:schemeClr val="tx2">
                        <a:lumMod val="75000"/>
                      </a:schemeClr>
                    </a:solidFill>
                  </a:tcPr>
                </a:tc>
                <a:extLst>
                  <a:ext uri="{0D108BD9-81ED-4DB2-BD59-A6C34878D82A}">
                    <a16:rowId xmlns:a16="http://schemas.microsoft.com/office/drawing/2014/main" val="2947168419"/>
                  </a:ext>
                </a:extLst>
              </a:tr>
              <a:tr h="411835">
                <a:tc>
                  <a:txBody>
                    <a:bodyPr/>
                    <a:lstStyle/>
                    <a:p>
                      <a:pPr marL="0" indent="0" algn="ctr">
                        <a:buFont typeface="Arial" panose="020B0604020202020204" pitchFamily="34" charset="0"/>
                        <a:buNone/>
                      </a:pPr>
                      <a:r>
                        <a:rPr lang="en-US" dirty="0"/>
                        <a:t>11.Conclusion</a:t>
                      </a:r>
                    </a:p>
                  </a:txBody>
                  <a:tcPr>
                    <a:solidFill>
                      <a:schemeClr val="tx2">
                        <a:lumMod val="75000"/>
                      </a:schemeClr>
                    </a:solidFill>
                  </a:tcPr>
                </a:tc>
                <a:extLst>
                  <a:ext uri="{0D108BD9-81ED-4DB2-BD59-A6C34878D82A}">
                    <a16:rowId xmlns:a16="http://schemas.microsoft.com/office/drawing/2014/main" val="1619106816"/>
                  </a:ext>
                </a:extLst>
              </a:tr>
            </a:tbl>
          </a:graphicData>
        </a:graphic>
      </p:graphicFrame>
    </p:spTree>
    <p:extLst>
      <p:ext uri="{BB962C8B-B14F-4D97-AF65-F5344CB8AC3E}">
        <p14:creationId xmlns:p14="http://schemas.microsoft.com/office/powerpoint/2010/main" val="4224014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16000">
              <a:srgbClr val="CBD8EE"/>
            </a:gs>
            <a:gs pos="0">
              <a:schemeClr val="accent1">
                <a:lumMod val="5000"/>
                <a:lumOff val="95000"/>
              </a:schemeClr>
            </a:gs>
            <a:gs pos="5000">
              <a:schemeClr val="accent1">
                <a:lumMod val="45000"/>
                <a:lumOff val="55000"/>
              </a:schemeClr>
            </a:gs>
            <a:gs pos="83000">
              <a:schemeClr val="accent1">
                <a:lumMod val="45000"/>
                <a:lumOff val="55000"/>
              </a:schemeClr>
            </a:gs>
            <a:gs pos="89606">
              <a:srgbClr val="ABC0E4"/>
            </a:gs>
            <a:gs pos="99351">
              <a:schemeClr val="accent1">
                <a:lumMod val="45000"/>
                <a:lumOff val="55000"/>
              </a:schemeClr>
            </a:gs>
            <a:gs pos="83000">
              <a:srgbClr val="B9CBE9">
                <a:lumMod val="28000"/>
                <a:alpha val="75000"/>
              </a:srgbClr>
            </a:gs>
            <a:gs pos="71000">
              <a:schemeClr val="accent1">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6916B5-7FA1-4121-8B20-AC67516727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4024" y="1"/>
            <a:ext cx="5417975" cy="6858000"/>
          </a:xfrm>
          <a:prstGeom prst="rect">
            <a:avLst/>
          </a:prstGeom>
          <a:effectLst>
            <a:glow>
              <a:schemeClr val="accent1">
                <a:alpha val="46000"/>
              </a:schemeClr>
            </a:glow>
            <a:softEdge rad="546100"/>
          </a:effectLst>
        </p:spPr>
      </p:pic>
      <p:sp>
        <p:nvSpPr>
          <p:cNvPr id="6" name="Slide Number Placeholder 5">
            <a:extLst>
              <a:ext uri="{FF2B5EF4-FFF2-40B4-BE49-F238E27FC236}">
                <a16:creationId xmlns:a16="http://schemas.microsoft.com/office/drawing/2014/main" id="{39A2C441-D8A9-4BFE-B65A-A0F630A5C794}"/>
              </a:ext>
            </a:extLst>
          </p:cNvPr>
          <p:cNvSpPr>
            <a:spLocks noGrp="1"/>
          </p:cNvSpPr>
          <p:nvPr>
            <p:ph type="sldNum" sz="quarter" idx="12"/>
          </p:nvPr>
        </p:nvSpPr>
        <p:spPr/>
        <p:txBody>
          <a:bodyPr/>
          <a:lstStyle/>
          <a:p>
            <a:fld id="{0A4052BD-FF45-47F4-8375-A987234B6A08}" type="slidenum">
              <a:rPr lang="en-US" smtClean="0"/>
              <a:t>3</a:t>
            </a:fld>
            <a:endParaRPr lang="en-US"/>
          </a:p>
        </p:txBody>
      </p:sp>
      <p:sp>
        <p:nvSpPr>
          <p:cNvPr id="7" name="TextBox 6">
            <a:extLst>
              <a:ext uri="{FF2B5EF4-FFF2-40B4-BE49-F238E27FC236}">
                <a16:creationId xmlns:a16="http://schemas.microsoft.com/office/drawing/2014/main" id="{5D7D8AC7-B850-4A8E-BE82-C22A835205E3}"/>
              </a:ext>
            </a:extLst>
          </p:cNvPr>
          <p:cNvSpPr txBox="1"/>
          <p:nvPr/>
        </p:nvSpPr>
        <p:spPr>
          <a:xfrm>
            <a:off x="1877438" y="1308370"/>
            <a:ext cx="2525949" cy="584775"/>
          </a:xfrm>
          <a:prstGeom prst="rect">
            <a:avLst/>
          </a:prstGeom>
          <a:noFill/>
        </p:spPr>
        <p:txBody>
          <a:bodyPr wrap="square" rtlCol="0">
            <a:spAutoFit/>
          </a:bodyPr>
          <a:lstStyle/>
          <a:p>
            <a:r>
              <a:rPr lang="en-US" sz="3200" b="1" dirty="0"/>
              <a:t>What is GPS ?</a:t>
            </a:r>
          </a:p>
        </p:txBody>
      </p:sp>
      <p:sp>
        <p:nvSpPr>
          <p:cNvPr id="8" name="TextBox 7">
            <a:extLst>
              <a:ext uri="{FF2B5EF4-FFF2-40B4-BE49-F238E27FC236}">
                <a16:creationId xmlns:a16="http://schemas.microsoft.com/office/drawing/2014/main" id="{E88DC890-DDE6-4224-8639-4E1C7E542036}"/>
              </a:ext>
            </a:extLst>
          </p:cNvPr>
          <p:cNvSpPr txBox="1"/>
          <p:nvPr/>
        </p:nvSpPr>
        <p:spPr>
          <a:xfrm>
            <a:off x="1877438" y="2675103"/>
            <a:ext cx="4756826" cy="2831544"/>
          </a:xfrm>
          <a:prstGeom prst="rect">
            <a:avLst/>
          </a:prstGeom>
          <a:noFill/>
        </p:spPr>
        <p:txBody>
          <a:bodyPr wrap="square" rtlCol="0">
            <a:spAutoFit/>
          </a:bodyPr>
          <a:lstStyle/>
          <a:p>
            <a:pPr marL="285750" lvl="0" indent="-285750">
              <a:buFont typeface="Wingdings" panose="05000000000000000000" pitchFamily="2" charset="2"/>
              <a:buChar char="q"/>
            </a:pPr>
            <a:r>
              <a:rPr lang="en-US" sz="2000" dirty="0"/>
              <a:t>Global Positioning System</a:t>
            </a:r>
          </a:p>
          <a:p>
            <a:pPr lvl="0"/>
            <a:endParaRPr lang="en-US" sz="2000" dirty="0"/>
          </a:p>
          <a:p>
            <a:pPr marL="285750" lvl="0" indent="-285750">
              <a:buFont typeface="Wingdings" panose="05000000000000000000" pitchFamily="2" charset="2"/>
              <a:buChar char="q"/>
            </a:pPr>
            <a:r>
              <a:rPr lang="en-US" sz="2000" dirty="0"/>
              <a:t>Satellite-based Navigation System</a:t>
            </a:r>
          </a:p>
          <a:p>
            <a:pPr lvl="0"/>
            <a:endParaRPr lang="en-US" sz="2000" dirty="0"/>
          </a:p>
          <a:p>
            <a:pPr marL="285750" lvl="0" indent="-285750">
              <a:buFont typeface="Wingdings" panose="05000000000000000000" pitchFamily="2" charset="2"/>
              <a:buChar char="q"/>
            </a:pPr>
            <a:r>
              <a:rPr lang="en-US" sz="2000" dirty="0"/>
              <a:t>Roger L. Easton- Ivan A. Getting-Bradford Parkinson</a:t>
            </a:r>
          </a:p>
          <a:p>
            <a:pPr lvl="0"/>
            <a:endParaRPr lang="en-US" sz="2000" dirty="0"/>
          </a:p>
          <a:p>
            <a:pPr marL="285750" lvl="0" indent="-285750">
              <a:buFont typeface="Wingdings" panose="05000000000000000000" pitchFamily="2" charset="2"/>
              <a:buChar char="q"/>
            </a:pPr>
            <a:r>
              <a:rPr lang="en-US" sz="2000" dirty="0"/>
              <a:t>*Years to Remember* 1973 and 1995</a:t>
            </a:r>
          </a:p>
          <a:p>
            <a:endParaRPr lang="en-US" dirty="0"/>
          </a:p>
        </p:txBody>
      </p:sp>
    </p:spTree>
    <p:extLst>
      <p:ext uri="{BB962C8B-B14F-4D97-AF65-F5344CB8AC3E}">
        <p14:creationId xmlns:p14="http://schemas.microsoft.com/office/powerpoint/2010/main" val="850848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EFE9449-3427-499F-A31D-320BF558292C}"/>
              </a:ext>
            </a:extLst>
          </p:cNvPr>
          <p:cNvSpPr>
            <a:spLocks noGrp="1"/>
          </p:cNvSpPr>
          <p:nvPr>
            <p:ph type="sldNum" sz="quarter" idx="12"/>
          </p:nvPr>
        </p:nvSpPr>
        <p:spPr/>
        <p:txBody>
          <a:bodyPr/>
          <a:lstStyle/>
          <a:p>
            <a:fld id="{0A4052BD-FF45-47F4-8375-A987234B6A08}" type="slidenum">
              <a:rPr lang="en-US" smtClean="0"/>
              <a:t>4</a:t>
            </a:fld>
            <a:endParaRPr lang="en-US"/>
          </a:p>
        </p:txBody>
      </p:sp>
      <p:pic>
        <p:nvPicPr>
          <p:cNvPr id="3" name="Picture 2">
            <a:extLst>
              <a:ext uri="{FF2B5EF4-FFF2-40B4-BE49-F238E27FC236}">
                <a16:creationId xmlns:a16="http://schemas.microsoft.com/office/drawing/2014/main" id="{71E1DC1E-A7FA-4252-8B09-B47BEF7E0C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205" y="961987"/>
            <a:ext cx="11284085" cy="5759488"/>
          </a:xfrm>
          <a:prstGeom prst="rect">
            <a:avLst/>
          </a:prstGeom>
          <a:effectLst>
            <a:softEdge rad="317500"/>
          </a:effectLst>
        </p:spPr>
      </p:pic>
      <p:sp>
        <p:nvSpPr>
          <p:cNvPr id="5" name="TextBox 4">
            <a:extLst>
              <a:ext uri="{FF2B5EF4-FFF2-40B4-BE49-F238E27FC236}">
                <a16:creationId xmlns:a16="http://schemas.microsoft.com/office/drawing/2014/main" id="{090C12DF-706B-4EA6-B0EC-C3804A7468F7}"/>
              </a:ext>
            </a:extLst>
          </p:cNvPr>
          <p:cNvSpPr txBox="1"/>
          <p:nvPr/>
        </p:nvSpPr>
        <p:spPr>
          <a:xfrm>
            <a:off x="4665961" y="233463"/>
            <a:ext cx="2860078" cy="523220"/>
          </a:xfrm>
          <a:prstGeom prst="rect">
            <a:avLst/>
          </a:prstGeom>
          <a:noFill/>
        </p:spPr>
        <p:txBody>
          <a:bodyPr wrap="none" rtlCol="0">
            <a:spAutoFit/>
          </a:bodyPr>
          <a:lstStyle/>
          <a:p>
            <a:pPr algn="ctr"/>
            <a:r>
              <a:rPr lang="en-US" sz="2800" b="1" dirty="0">
                <a:latin typeface="Times New Roman" panose="02020603050405020304" pitchFamily="18" charset="0"/>
                <a:cs typeface="Times New Roman" panose="02020603050405020304" pitchFamily="18" charset="0"/>
              </a:rPr>
              <a:t>Evolution of GPS</a:t>
            </a:r>
          </a:p>
        </p:txBody>
      </p:sp>
    </p:spTree>
    <p:extLst>
      <p:ext uri="{BB962C8B-B14F-4D97-AF65-F5344CB8AC3E}">
        <p14:creationId xmlns:p14="http://schemas.microsoft.com/office/powerpoint/2010/main" val="4253897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6000">
              <a:schemeClr val="accent1"/>
            </a:gs>
            <a:gs pos="25000">
              <a:srgbClr val="CBD8EE"/>
            </a:gs>
            <a:gs pos="0">
              <a:schemeClr val="accent1">
                <a:lumMod val="5000"/>
                <a:lumOff val="95000"/>
              </a:schemeClr>
            </a:gs>
            <a:gs pos="29000">
              <a:schemeClr val="accent1">
                <a:lumMod val="45000"/>
                <a:lumOff val="55000"/>
              </a:schemeClr>
            </a:gs>
            <a:gs pos="83000">
              <a:schemeClr val="accent1">
                <a:lumMod val="45000"/>
                <a:lumOff val="55000"/>
              </a:schemeClr>
            </a:gs>
            <a:gs pos="95000">
              <a:schemeClr val="accent1">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C29590F-0CEC-40FD-BF07-23A29C2398F9}"/>
              </a:ext>
            </a:extLst>
          </p:cNvPr>
          <p:cNvSpPr>
            <a:spLocks noGrp="1"/>
          </p:cNvSpPr>
          <p:nvPr>
            <p:ph type="sldNum" sz="quarter" idx="12"/>
          </p:nvPr>
        </p:nvSpPr>
        <p:spPr/>
        <p:txBody>
          <a:bodyPr/>
          <a:lstStyle/>
          <a:p>
            <a:fld id="{0A4052BD-FF45-47F4-8375-A987234B6A08}" type="slidenum">
              <a:rPr lang="en-US" smtClean="0"/>
              <a:t>5</a:t>
            </a:fld>
            <a:endParaRPr lang="en-US"/>
          </a:p>
        </p:txBody>
      </p:sp>
      <p:graphicFrame>
        <p:nvGraphicFramePr>
          <p:cNvPr id="5" name="Diagram 4">
            <a:extLst>
              <a:ext uri="{FF2B5EF4-FFF2-40B4-BE49-F238E27FC236}">
                <a16:creationId xmlns:a16="http://schemas.microsoft.com/office/drawing/2014/main" id="{6C235EA0-B796-496F-8CB3-459D6ECED941}"/>
              </a:ext>
            </a:extLst>
          </p:cNvPr>
          <p:cNvGraphicFramePr/>
          <p:nvPr>
            <p:extLst>
              <p:ext uri="{D42A27DB-BD31-4B8C-83A1-F6EECF244321}">
                <p14:modId xmlns:p14="http://schemas.microsoft.com/office/powerpoint/2010/main" val="4099057981"/>
              </p:ext>
            </p:extLst>
          </p:nvPr>
        </p:nvGraphicFramePr>
        <p:xfrm>
          <a:off x="4262336" y="1015504"/>
          <a:ext cx="7761051" cy="50642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D4F7B5AE-63AA-4F4E-9A04-A31BEB887F91}"/>
              </a:ext>
            </a:extLst>
          </p:cNvPr>
          <p:cNvSpPr txBox="1"/>
          <p:nvPr/>
        </p:nvSpPr>
        <p:spPr>
          <a:xfrm>
            <a:off x="437745" y="1215957"/>
            <a:ext cx="4531946" cy="800219"/>
          </a:xfrm>
          <a:prstGeom prst="rect">
            <a:avLst/>
          </a:prstGeom>
          <a:noFill/>
        </p:spPr>
        <p:txBody>
          <a:bodyPr wrap="none" rtlCol="0">
            <a:spAutoFit/>
          </a:bodyPr>
          <a:lstStyle/>
          <a:p>
            <a:r>
              <a:rPr lang="en-US" sz="2800" b="1" dirty="0"/>
              <a:t>How does GPS System Work?</a:t>
            </a:r>
          </a:p>
          <a:p>
            <a:endParaRPr lang="en-US" b="1" dirty="0"/>
          </a:p>
        </p:txBody>
      </p:sp>
      <p:sp>
        <p:nvSpPr>
          <p:cNvPr id="7" name="TextBox 6">
            <a:extLst>
              <a:ext uri="{FF2B5EF4-FFF2-40B4-BE49-F238E27FC236}">
                <a16:creationId xmlns:a16="http://schemas.microsoft.com/office/drawing/2014/main" id="{EF414E65-222C-4B37-A6D1-7D8AECA18B0E}"/>
              </a:ext>
            </a:extLst>
          </p:cNvPr>
          <p:cNvSpPr txBox="1"/>
          <p:nvPr/>
        </p:nvSpPr>
        <p:spPr>
          <a:xfrm>
            <a:off x="622570" y="3070591"/>
            <a:ext cx="2602507" cy="954107"/>
          </a:xfrm>
          <a:prstGeom prst="rect">
            <a:avLst/>
          </a:prstGeom>
          <a:noFill/>
        </p:spPr>
        <p:txBody>
          <a:bodyPr wrap="none" rtlCol="0">
            <a:spAutoFit/>
          </a:bodyPr>
          <a:lstStyle/>
          <a:p>
            <a:pPr marL="285750" indent="-285750">
              <a:buFont typeface="Wingdings" panose="05000000000000000000" pitchFamily="2" charset="2"/>
              <a:buChar char="Ø"/>
            </a:pPr>
            <a:r>
              <a:rPr lang="en-US" sz="2800" dirty="0"/>
              <a:t>Uplink Data</a:t>
            </a:r>
          </a:p>
          <a:p>
            <a:pPr marL="285750" indent="-285750">
              <a:buFont typeface="Wingdings" panose="05000000000000000000" pitchFamily="2" charset="2"/>
              <a:buChar char="Ø"/>
            </a:pPr>
            <a:r>
              <a:rPr lang="en-US" sz="2800" dirty="0"/>
              <a:t>Downlink Data</a:t>
            </a:r>
          </a:p>
        </p:txBody>
      </p:sp>
      <p:cxnSp>
        <p:nvCxnSpPr>
          <p:cNvPr id="9" name="Straight Arrow Connector 8">
            <a:extLst>
              <a:ext uri="{FF2B5EF4-FFF2-40B4-BE49-F238E27FC236}">
                <a16:creationId xmlns:a16="http://schemas.microsoft.com/office/drawing/2014/main" id="{324ADEBB-52CA-4728-B449-C721968F2D4E}"/>
              </a:ext>
            </a:extLst>
          </p:cNvPr>
          <p:cNvCxnSpPr/>
          <p:nvPr/>
        </p:nvCxnSpPr>
        <p:spPr>
          <a:xfrm>
            <a:off x="3618689" y="3547644"/>
            <a:ext cx="1721796" cy="0"/>
          </a:xfrm>
          <a:prstGeom prst="straightConnector1">
            <a:avLst/>
          </a:prstGeom>
          <a:ln w="41275">
            <a:solidFill>
              <a:schemeClr val="tx1"/>
            </a:solidFill>
            <a:headEnd type="oval"/>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2334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74E8CF2-8563-4178-8872-CC02317D888D}"/>
              </a:ext>
            </a:extLst>
          </p:cNvPr>
          <p:cNvSpPr>
            <a:spLocks noGrp="1"/>
          </p:cNvSpPr>
          <p:nvPr>
            <p:ph type="sldNum" sz="quarter" idx="12"/>
          </p:nvPr>
        </p:nvSpPr>
        <p:spPr/>
        <p:txBody>
          <a:bodyPr/>
          <a:lstStyle/>
          <a:p>
            <a:fld id="{0A4052BD-FF45-47F4-8375-A987234B6A08}" type="slidenum">
              <a:rPr lang="en-US" smtClean="0"/>
              <a:t>6</a:t>
            </a:fld>
            <a:endParaRPr lang="en-US"/>
          </a:p>
        </p:txBody>
      </p:sp>
      <p:sp>
        <p:nvSpPr>
          <p:cNvPr id="5" name="TextBox 4">
            <a:extLst>
              <a:ext uri="{FF2B5EF4-FFF2-40B4-BE49-F238E27FC236}">
                <a16:creationId xmlns:a16="http://schemas.microsoft.com/office/drawing/2014/main" id="{0E8038CE-4B23-42E5-8D6F-498848B8BF97}"/>
              </a:ext>
            </a:extLst>
          </p:cNvPr>
          <p:cNvSpPr txBox="1"/>
          <p:nvPr/>
        </p:nvSpPr>
        <p:spPr>
          <a:xfrm>
            <a:off x="870858" y="1186543"/>
            <a:ext cx="5001241" cy="954107"/>
          </a:xfrm>
          <a:prstGeom prst="rect">
            <a:avLst/>
          </a:prstGeom>
          <a:noFill/>
        </p:spPr>
        <p:txBody>
          <a:bodyPr wrap="none" rtlCol="0">
            <a:spAutoFit/>
          </a:bodyPr>
          <a:lstStyle/>
          <a:p>
            <a:r>
              <a:rPr lang="en-US" sz="2800" b="1" dirty="0"/>
              <a:t>How GPS Determines a Position:</a:t>
            </a:r>
          </a:p>
          <a:p>
            <a:endParaRPr lang="en-US" sz="2800" dirty="0"/>
          </a:p>
        </p:txBody>
      </p:sp>
      <p:pic>
        <p:nvPicPr>
          <p:cNvPr id="7" name="Picture 6">
            <a:extLst>
              <a:ext uri="{FF2B5EF4-FFF2-40B4-BE49-F238E27FC236}">
                <a16:creationId xmlns:a16="http://schemas.microsoft.com/office/drawing/2014/main" id="{22F2AF84-3A27-491A-85E7-6B00276ABC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7285" y="1892754"/>
            <a:ext cx="8817429" cy="3333750"/>
          </a:xfrm>
          <a:prstGeom prst="rect">
            <a:avLst/>
          </a:prstGeom>
          <a:effectLst>
            <a:glow>
              <a:schemeClr val="accent1">
                <a:alpha val="48000"/>
              </a:schemeClr>
            </a:glow>
            <a:softEdge rad="241300"/>
          </a:effectLst>
        </p:spPr>
      </p:pic>
      <p:sp>
        <p:nvSpPr>
          <p:cNvPr id="8" name="TextBox 7">
            <a:extLst>
              <a:ext uri="{FF2B5EF4-FFF2-40B4-BE49-F238E27FC236}">
                <a16:creationId xmlns:a16="http://schemas.microsoft.com/office/drawing/2014/main" id="{2E7FD970-0E1E-4F5B-9D2D-56D049B8351B}"/>
              </a:ext>
            </a:extLst>
          </p:cNvPr>
          <p:cNvSpPr txBox="1"/>
          <p:nvPr/>
        </p:nvSpPr>
        <p:spPr>
          <a:xfrm>
            <a:off x="4909457" y="5671457"/>
            <a:ext cx="2100255" cy="738664"/>
          </a:xfrm>
          <a:prstGeom prst="rect">
            <a:avLst/>
          </a:prstGeom>
          <a:noFill/>
        </p:spPr>
        <p:txBody>
          <a:bodyPr wrap="none" rtlCol="0">
            <a:spAutoFit/>
          </a:bodyPr>
          <a:lstStyle/>
          <a:p>
            <a:pPr marL="342900" indent="-342900">
              <a:buFont typeface="Wingdings" panose="05000000000000000000" pitchFamily="2" charset="2"/>
              <a:buChar char="q"/>
            </a:pPr>
            <a:r>
              <a:rPr lang="en-US" sz="2400" b="1" dirty="0"/>
              <a:t>Trilateration</a:t>
            </a:r>
          </a:p>
          <a:p>
            <a:endParaRPr lang="en-US" dirty="0"/>
          </a:p>
        </p:txBody>
      </p:sp>
      <p:sp>
        <p:nvSpPr>
          <p:cNvPr id="9" name="TextBox 8">
            <a:extLst>
              <a:ext uri="{FF2B5EF4-FFF2-40B4-BE49-F238E27FC236}">
                <a16:creationId xmlns:a16="http://schemas.microsoft.com/office/drawing/2014/main" id="{86260FED-CA79-4D0F-9FE0-F87BF326BCE3}"/>
              </a:ext>
            </a:extLst>
          </p:cNvPr>
          <p:cNvSpPr txBox="1"/>
          <p:nvPr/>
        </p:nvSpPr>
        <p:spPr>
          <a:xfrm>
            <a:off x="489858" y="5323114"/>
            <a:ext cx="5298566" cy="369332"/>
          </a:xfrm>
          <a:prstGeom prst="rect">
            <a:avLst/>
          </a:prstGeom>
          <a:noFill/>
        </p:spPr>
        <p:txBody>
          <a:bodyPr wrap="none" rtlCol="0">
            <a:spAutoFit/>
          </a:bodyPr>
          <a:lstStyle/>
          <a:p>
            <a:r>
              <a:rPr lang="en-US" dirty="0"/>
              <a:t>GPS pinpoints the User Location using a method called</a:t>
            </a:r>
          </a:p>
        </p:txBody>
      </p:sp>
    </p:spTree>
    <p:extLst>
      <p:ext uri="{BB962C8B-B14F-4D97-AF65-F5344CB8AC3E}">
        <p14:creationId xmlns:p14="http://schemas.microsoft.com/office/powerpoint/2010/main" val="1032066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E66E0AF-FC89-4953-BF7A-C3E5B569792D}"/>
              </a:ext>
            </a:extLst>
          </p:cNvPr>
          <p:cNvSpPr>
            <a:spLocks noGrp="1"/>
          </p:cNvSpPr>
          <p:nvPr>
            <p:ph type="sldNum" sz="quarter" idx="12"/>
          </p:nvPr>
        </p:nvSpPr>
        <p:spPr/>
        <p:txBody>
          <a:bodyPr/>
          <a:lstStyle/>
          <a:p>
            <a:fld id="{0A4052BD-FF45-47F4-8375-A987234B6A08}" type="slidenum">
              <a:rPr lang="en-US" smtClean="0"/>
              <a:t>7</a:t>
            </a:fld>
            <a:endParaRPr lang="en-US"/>
          </a:p>
        </p:txBody>
      </p:sp>
      <p:pic>
        <p:nvPicPr>
          <p:cNvPr id="6" name="Picture 5">
            <a:extLst>
              <a:ext uri="{FF2B5EF4-FFF2-40B4-BE49-F238E27FC236}">
                <a16:creationId xmlns:a16="http://schemas.microsoft.com/office/drawing/2014/main" id="{8DCFDA5F-1395-4A9D-AA2D-BBAE9939AB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534886"/>
            <a:ext cx="11212285" cy="5186589"/>
          </a:xfrm>
          <a:prstGeom prst="rect">
            <a:avLst/>
          </a:prstGeom>
          <a:effectLst>
            <a:softEdge rad="215900"/>
          </a:effectLst>
        </p:spPr>
      </p:pic>
      <p:sp>
        <p:nvSpPr>
          <p:cNvPr id="7" name="TextBox 6">
            <a:extLst>
              <a:ext uri="{FF2B5EF4-FFF2-40B4-BE49-F238E27FC236}">
                <a16:creationId xmlns:a16="http://schemas.microsoft.com/office/drawing/2014/main" id="{6CC29ADA-C6ED-41F4-A9A2-BD8532F44409}"/>
              </a:ext>
            </a:extLst>
          </p:cNvPr>
          <p:cNvSpPr txBox="1"/>
          <p:nvPr/>
        </p:nvSpPr>
        <p:spPr>
          <a:xfrm>
            <a:off x="3268520" y="957943"/>
            <a:ext cx="5284845" cy="954107"/>
          </a:xfrm>
          <a:prstGeom prst="rect">
            <a:avLst/>
          </a:prstGeom>
          <a:noFill/>
        </p:spPr>
        <p:txBody>
          <a:bodyPr wrap="none" rtlCol="0">
            <a:spAutoFit/>
          </a:bodyPr>
          <a:lstStyle/>
          <a:p>
            <a:pPr marL="457200" indent="-457200" algn="ctr">
              <a:buFont typeface="Wingdings" panose="05000000000000000000" pitchFamily="2" charset="2"/>
              <a:buChar char="§"/>
            </a:pPr>
            <a:r>
              <a:rPr lang="en-US" sz="2800" b="1" dirty="0"/>
              <a:t>GPS Receivers Use Trilateration</a:t>
            </a:r>
          </a:p>
          <a:p>
            <a:pPr marL="457200" indent="-457200" algn="ctr">
              <a:buFont typeface="Wingdings" panose="05000000000000000000" pitchFamily="2" charset="2"/>
              <a:buChar char="§"/>
            </a:pPr>
            <a:endParaRPr lang="en-US" sz="2800" dirty="0"/>
          </a:p>
        </p:txBody>
      </p:sp>
    </p:spTree>
    <p:extLst>
      <p:ext uri="{BB962C8B-B14F-4D97-AF65-F5344CB8AC3E}">
        <p14:creationId xmlns:p14="http://schemas.microsoft.com/office/powerpoint/2010/main" val="2447734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85DC2D5-4DE0-469E-B38C-33FA702B9182}"/>
              </a:ext>
            </a:extLst>
          </p:cNvPr>
          <p:cNvSpPr>
            <a:spLocks noGrp="1"/>
          </p:cNvSpPr>
          <p:nvPr>
            <p:ph type="sldNum" sz="quarter" idx="12"/>
          </p:nvPr>
        </p:nvSpPr>
        <p:spPr/>
        <p:txBody>
          <a:bodyPr/>
          <a:lstStyle/>
          <a:p>
            <a:fld id="{0A4052BD-FF45-47F4-8375-A987234B6A08}" type="slidenum">
              <a:rPr lang="en-US" smtClean="0"/>
              <a:t>8</a:t>
            </a:fld>
            <a:endParaRPr lang="en-US"/>
          </a:p>
        </p:txBody>
      </p:sp>
      <p:sp>
        <p:nvSpPr>
          <p:cNvPr id="5" name="TextBox 4">
            <a:extLst>
              <a:ext uri="{FF2B5EF4-FFF2-40B4-BE49-F238E27FC236}">
                <a16:creationId xmlns:a16="http://schemas.microsoft.com/office/drawing/2014/main" id="{ECFC02AF-6837-4E4E-A679-4E79EE2D6CE2}"/>
              </a:ext>
            </a:extLst>
          </p:cNvPr>
          <p:cNvSpPr txBox="1"/>
          <p:nvPr/>
        </p:nvSpPr>
        <p:spPr>
          <a:xfrm>
            <a:off x="1064406" y="366928"/>
            <a:ext cx="11478787" cy="760208"/>
          </a:xfrm>
          <a:prstGeom prst="rect">
            <a:avLst/>
          </a:prstGeom>
          <a:noFill/>
        </p:spPr>
        <p:txBody>
          <a:bodyPr wrap="square" rtlCol="0">
            <a:spAutoFit/>
          </a:bodyPr>
          <a:lstStyle/>
          <a:p>
            <a:r>
              <a:rPr lang="en-US" sz="4340" b="1" spc="600" dirty="0">
                <a:solidFill>
                  <a:schemeClr val="tx2"/>
                </a:solidFill>
                <a:latin typeface="Playfair Display SC" charset="0"/>
                <a:ea typeface="Playfair Display SC" charset="0"/>
                <a:cs typeface="Playfair Display SC" charset="0"/>
              </a:rPr>
              <a:t>ADVANTAGES</a:t>
            </a:r>
            <a:r>
              <a:rPr lang="en-US" b="1" spc="600" dirty="0">
                <a:solidFill>
                  <a:schemeClr val="tx2"/>
                </a:solidFill>
                <a:latin typeface="Playfair Display SC" charset="0"/>
                <a:ea typeface="Playfair Display SC" charset="0"/>
                <a:cs typeface="Playfair Display SC" charset="0"/>
              </a:rPr>
              <a:t>  AND   </a:t>
            </a:r>
            <a:r>
              <a:rPr lang="en-US" sz="4264" b="1" spc="600" dirty="0">
                <a:solidFill>
                  <a:schemeClr val="tx2"/>
                </a:solidFill>
                <a:latin typeface="Playfair Display SC" charset="0"/>
                <a:ea typeface="Playfair Display SC" charset="0"/>
                <a:cs typeface="Playfair Display SC" charset="0"/>
              </a:rPr>
              <a:t>DIS-ADVANTAGES</a:t>
            </a:r>
          </a:p>
        </p:txBody>
      </p:sp>
      <p:pic>
        <p:nvPicPr>
          <p:cNvPr id="7" name="Picture 6">
            <a:extLst>
              <a:ext uri="{FF2B5EF4-FFF2-40B4-BE49-F238E27FC236}">
                <a16:creationId xmlns:a16="http://schemas.microsoft.com/office/drawing/2014/main" id="{C69D3472-A43D-418A-9984-17C050FF260F}"/>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934474" y="1306477"/>
            <a:ext cx="6323052" cy="1766217"/>
          </a:xfrm>
          <a:prstGeom prst="rect">
            <a:avLst/>
          </a:prstGeom>
          <a:effectLst>
            <a:softEdge rad="241300"/>
          </a:effectLst>
        </p:spPr>
      </p:pic>
      <p:sp>
        <p:nvSpPr>
          <p:cNvPr id="9" name="TextBox 8">
            <a:extLst>
              <a:ext uri="{FF2B5EF4-FFF2-40B4-BE49-F238E27FC236}">
                <a16:creationId xmlns:a16="http://schemas.microsoft.com/office/drawing/2014/main" id="{2A0E75E0-94C1-4E32-A030-5BAC396B0A27}"/>
              </a:ext>
            </a:extLst>
          </p:cNvPr>
          <p:cNvSpPr txBox="1"/>
          <p:nvPr/>
        </p:nvSpPr>
        <p:spPr>
          <a:xfrm>
            <a:off x="713241" y="3785306"/>
            <a:ext cx="4237186" cy="2816156"/>
          </a:xfrm>
          <a:prstGeom prst="rect">
            <a:avLst/>
          </a:prstGeom>
          <a:noFill/>
        </p:spPr>
        <p:txBody>
          <a:bodyPr wrap="none" rtlCol="0">
            <a:spAutoFit/>
          </a:bodyPr>
          <a:lstStyle/>
          <a:p>
            <a:pPr lvl="0" algn="ctr"/>
            <a:r>
              <a:rPr lang="en-US" sz="2100" b="1" u="sng" dirty="0"/>
              <a:t>ADVANTAGES</a:t>
            </a:r>
          </a:p>
          <a:p>
            <a:pPr lvl="0" algn="ctr"/>
            <a:endParaRPr lang="en-US" b="1" u="sng" dirty="0"/>
          </a:p>
          <a:p>
            <a:pPr marL="285750" lvl="0" indent="-285750">
              <a:buFont typeface="Wingdings" panose="05000000000000000000" pitchFamily="2" charset="2"/>
              <a:buChar char="Ø"/>
            </a:pPr>
            <a:r>
              <a:rPr lang="en-US" sz="2000" dirty="0"/>
              <a:t>GPS important tool for military, civil </a:t>
            </a:r>
          </a:p>
          <a:p>
            <a:pPr lvl="0"/>
            <a:r>
              <a:rPr lang="en-US" sz="2000" dirty="0"/>
              <a:t>      and commercial users.</a:t>
            </a:r>
          </a:p>
          <a:p>
            <a:pPr lvl="0"/>
            <a:endParaRPr lang="en-US" sz="2000" dirty="0"/>
          </a:p>
          <a:p>
            <a:pPr marL="285750" lvl="0" indent="-285750">
              <a:buFont typeface="Wingdings" panose="05000000000000000000" pitchFamily="2" charset="2"/>
              <a:buChar char="Ø"/>
            </a:pPr>
            <a:r>
              <a:rPr lang="en-US" sz="2000" dirty="0"/>
              <a:t>Vehicle tracking systems </a:t>
            </a:r>
          </a:p>
          <a:p>
            <a:pPr lvl="0"/>
            <a:endParaRPr lang="en-US" sz="2000" dirty="0"/>
          </a:p>
          <a:p>
            <a:pPr marL="285750" lvl="0" indent="-285750">
              <a:buFont typeface="Wingdings" panose="05000000000000000000" pitchFamily="2" charset="2"/>
              <a:buChar char="Ø"/>
            </a:pPr>
            <a:r>
              <a:rPr lang="en-US" sz="2000" dirty="0"/>
              <a:t>Very high speed</a:t>
            </a:r>
          </a:p>
          <a:p>
            <a:endParaRPr lang="en-US" dirty="0"/>
          </a:p>
        </p:txBody>
      </p:sp>
      <p:sp>
        <p:nvSpPr>
          <p:cNvPr id="10" name="TextBox 9">
            <a:extLst>
              <a:ext uri="{FF2B5EF4-FFF2-40B4-BE49-F238E27FC236}">
                <a16:creationId xmlns:a16="http://schemas.microsoft.com/office/drawing/2014/main" id="{5B2E6F8E-DE14-4604-BC8B-E6DC0AF298D4}"/>
              </a:ext>
            </a:extLst>
          </p:cNvPr>
          <p:cNvSpPr txBox="1"/>
          <p:nvPr/>
        </p:nvSpPr>
        <p:spPr>
          <a:xfrm>
            <a:off x="6549050" y="3782383"/>
            <a:ext cx="4993996" cy="2200602"/>
          </a:xfrm>
          <a:prstGeom prst="rect">
            <a:avLst/>
          </a:prstGeom>
          <a:noFill/>
        </p:spPr>
        <p:txBody>
          <a:bodyPr wrap="none" rtlCol="0">
            <a:spAutoFit/>
          </a:bodyPr>
          <a:lstStyle/>
          <a:p>
            <a:pPr lvl="0" algn="ctr"/>
            <a:r>
              <a:rPr lang="en-US" sz="2100" b="1" u="sng" dirty="0"/>
              <a:t>Dis-Advantages</a:t>
            </a:r>
          </a:p>
          <a:p>
            <a:pPr lvl="0" algn="ctr"/>
            <a:endParaRPr lang="en-US" b="1" u="sng" dirty="0"/>
          </a:p>
          <a:p>
            <a:pPr marL="285750" lvl="0" indent="-285750">
              <a:buFont typeface="Wingdings" panose="05000000000000000000" pitchFamily="2" charset="2"/>
              <a:buChar char="Ø"/>
            </a:pPr>
            <a:r>
              <a:rPr lang="en-US" sz="2000" dirty="0"/>
              <a:t>GPS satellite signals are too weak</a:t>
            </a:r>
          </a:p>
          <a:p>
            <a:pPr lvl="0"/>
            <a:r>
              <a:rPr lang="en-US" sz="2000" dirty="0"/>
              <a:t>      when compared to phone signals.</a:t>
            </a:r>
          </a:p>
          <a:p>
            <a:pPr lvl="0"/>
            <a:endParaRPr lang="en-US" sz="2000" dirty="0"/>
          </a:p>
          <a:p>
            <a:pPr marL="285750" lvl="0" indent="-285750">
              <a:buFont typeface="Wingdings" panose="05000000000000000000" pitchFamily="2" charset="2"/>
              <a:buChar char="Ø"/>
            </a:pPr>
            <a:r>
              <a:rPr lang="en-US" sz="2000" dirty="0"/>
              <a:t>The highest accuracy requires line-of-sight. </a:t>
            </a:r>
          </a:p>
          <a:p>
            <a:endParaRPr lang="en-US" dirty="0"/>
          </a:p>
        </p:txBody>
      </p:sp>
    </p:spTree>
    <p:extLst>
      <p:ext uri="{BB962C8B-B14F-4D97-AF65-F5344CB8AC3E}">
        <p14:creationId xmlns:p14="http://schemas.microsoft.com/office/powerpoint/2010/main" val="3312745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C2010C1-DBD0-4E61-B71C-9C212D9B02FF}"/>
              </a:ext>
            </a:extLst>
          </p:cNvPr>
          <p:cNvSpPr>
            <a:spLocks noGrp="1"/>
          </p:cNvSpPr>
          <p:nvPr>
            <p:ph type="sldNum" sz="quarter" idx="12"/>
          </p:nvPr>
        </p:nvSpPr>
        <p:spPr/>
        <p:txBody>
          <a:bodyPr/>
          <a:lstStyle/>
          <a:p>
            <a:fld id="{0A4052BD-FF45-47F4-8375-A987234B6A08}" type="slidenum">
              <a:rPr lang="en-US" smtClean="0"/>
              <a:t>9</a:t>
            </a:fld>
            <a:endParaRPr lang="en-US" dirty="0"/>
          </a:p>
        </p:txBody>
      </p:sp>
      <p:sp>
        <p:nvSpPr>
          <p:cNvPr id="11" name="TextBox 10">
            <a:extLst>
              <a:ext uri="{FF2B5EF4-FFF2-40B4-BE49-F238E27FC236}">
                <a16:creationId xmlns:a16="http://schemas.microsoft.com/office/drawing/2014/main" id="{DD7EEEC8-6BDE-4ABB-A874-941E145A02DA}"/>
              </a:ext>
            </a:extLst>
          </p:cNvPr>
          <p:cNvSpPr txBox="1"/>
          <p:nvPr/>
        </p:nvSpPr>
        <p:spPr>
          <a:xfrm>
            <a:off x="2759523" y="136525"/>
            <a:ext cx="6384196" cy="1015663"/>
          </a:xfrm>
          <a:prstGeom prst="rect">
            <a:avLst/>
          </a:prstGeom>
          <a:noFill/>
        </p:spPr>
        <p:txBody>
          <a:bodyPr wrap="square" rtlCol="0">
            <a:spAutoFit/>
          </a:bodyPr>
          <a:lstStyle/>
          <a:p>
            <a:pPr algn="ctr"/>
            <a:r>
              <a:rPr lang="en-US" sz="6000" b="1" spc="600" dirty="0">
                <a:solidFill>
                  <a:schemeClr val="tx2"/>
                </a:solidFill>
                <a:latin typeface="Playfair Display SC" charset="0"/>
                <a:ea typeface="Playfair Display SC" charset="0"/>
                <a:cs typeface="Playfair Display SC" charset="0"/>
              </a:rPr>
              <a:t>Applications</a:t>
            </a:r>
          </a:p>
        </p:txBody>
      </p:sp>
      <p:sp>
        <p:nvSpPr>
          <p:cNvPr id="12" name="TextBox 11">
            <a:extLst>
              <a:ext uri="{FF2B5EF4-FFF2-40B4-BE49-F238E27FC236}">
                <a16:creationId xmlns:a16="http://schemas.microsoft.com/office/drawing/2014/main" id="{B48CC90D-FE94-4ED6-BFFF-80E0DCBD020A}"/>
              </a:ext>
            </a:extLst>
          </p:cNvPr>
          <p:cNvSpPr txBox="1"/>
          <p:nvPr/>
        </p:nvSpPr>
        <p:spPr>
          <a:xfrm>
            <a:off x="140094" y="4687246"/>
            <a:ext cx="4279036" cy="1338828"/>
          </a:xfrm>
          <a:prstGeom prst="rect">
            <a:avLst/>
          </a:prstGeom>
          <a:noFill/>
        </p:spPr>
        <p:txBody>
          <a:bodyPr wrap="square" rtlCol="0">
            <a:spAutoFit/>
          </a:bodyPr>
          <a:lstStyle/>
          <a:p>
            <a:pPr marL="342900" indent="-342900" algn="ctr">
              <a:buFont typeface="Wingdings" panose="05000000000000000000" pitchFamily="2" charset="2"/>
              <a:buChar char="ü"/>
            </a:pPr>
            <a:r>
              <a:rPr lang="en-US" sz="1400" dirty="0">
                <a:latin typeface="Lato Light" charset="0"/>
                <a:ea typeface="Lato Light" charset="0"/>
                <a:cs typeface="Lato Light" charset="0"/>
              </a:rPr>
              <a:t>Military use GPS as a Defense Mechanism during War times.</a:t>
            </a:r>
          </a:p>
          <a:p>
            <a:pPr marL="342900" indent="-342900" algn="ctr">
              <a:buFont typeface="Wingdings" panose="05000000000000000000" pitchFamily="2" charset="2"/>
              <a:buChar char="ü"/>
            </a:pPr>
            <a:r>
              <a:rPr lang="en-US" sz="1400" dirty="0">
                <a:latin typeface="Lato Light" charset="0"/>
                <a:ea typeface="Lato Light" charset="0"/>
                <a:cs typeface="Lato Light" charset="0"/>
              </a:rPr>
              <a:t>Can be able to locate Vehicles and Missiles during war.</a:t>
            </a:r>
          </a:p>
          <a:p>
            <a:pPr algn="ctr"/>
            <a:endParaRPr lang="en-US" sz="2500" dirty="0">
              <a:latin typeface="Lato Light" charset="0"/>
              <a:ea typeface="Lato Light" charset="0"/>
              <a:cs typeface="Lato Light" charset="0"/>
            </a:endParaRPr>
          </a:p>
        </p:txBody>
      </p:sp>
      <p:sp>
        <p:nvSpPr>
          <p:cNvPr id="13" name="Rectangle 12">
            <a:extLst>
              <a:ext uri="{FF2B5EF4-FFF2-40B4-BE49-F238E27FC236}">
                <a16:creationId xmlns:a16="http://schemas.microsoft.com/office/drawing/2014/main" id="{DCEAE51E-5E34-492B-AE33-6EE3051FF60E}"/>
              </a:ext>
            </a:extLst>
          </p:cNvPr>
          <p:cNvSpPr/>
          <p:nvPr/>
        </p:nvSpPr>
        <p:spPr>
          <a:xfrm>
            <a:off x="1479784" y="4199981"/>
            <a:ext cx="1808445" cy="461665"/>
          </a:xfrm>
          <a:prstGeom prst="rect">
            <a:avLst/>
          </a:prstGeom>
        </p:spPr>
        <p:txBody>
          <a:bodyPr wrap="none">
            <a:spAutoFit/>
          </a:bodyPr>
          <a:lstStyle/>
          <a:p>
            <a:pPr algn="ctr"/>
            <a:r>
              <a:rPr lang="en-US" sz="2400" b="1" spc="600" dirty="0">
                <a:solidFill>
                  <a:schemeClr val="tx2"/>
                </a:solidFill>
                <a:latin typeface="Montserrat" charset="0"/>
                <a:ea typeface="Montserrat" charset="0"/>
                <a:cs typeface="Montserrat" charset="0"/>
              </a:rPr>
              <a:t>Military</a:t>
            </a:r>
          </a:p>
        </p:txBody>
      </p:sp>
      <p:sp>
        <p:nvSpPr>
          <p:cNvPr id="14" name="TextBox 13">
            <a:extLst>
              <a:ext uri="{FF2B5EF4-FFF2-40B4-BE49-F238E27FC236}">
                <a16:creationId xmlns:a16="http://schemas.microsoft.com/office/drawing/2014/main" id="{1F11B750-34E9-4F4F-82E0-7E6F883BA79B}"/>
              </a:ext>
            </a:extLst>
          </p:cNvPr>
          <p:cNvSpPr txBox="1"/>
          <p:nvPr/>
        </p:nvSpPr>
        <p:spPr>
          <a:xfrm>
            <a:off x="4375112" y="4687246"/>
            <a:ext cx="4191469" cy="1338828"/>
          </a:xfrm>
          <a:prstGeom prst="rect">
            <a:avLst/>
          </a:prstGeom>
          <a:noFill/>
        </p:spPr>
        <p:txBody>
          <a:bodyPr wrap="square" rtlCol="0">
            <a:spAutoFit/>
          </a:bodyPr>
          <a:lstStyle/>
          <a:p>
            <a:pPr marL="342900" indent="-342900" algn="ctr">
              <a:buFont typeface="Wingdings" panose="05000000000000000000" pitchFamily="2" charset="2"/>
              <a:buChar char="ü"/>
            </a:pPr>
            <a:r>
              <a:rPr lang="en-US" sz="1400" dirty="0">
                <a:latin typeface="Lato Light" charset="0"/>
                <a:ea typeface="Lato Light" charset="0"/>
                <a:cs typeface="Lato Light" charset="0"/>
              </a:rPr>
              <a:t>Implemented in Mobiles to help in navigating Routes during travelling.</a:t>
            </a:r>
          </a:p>
          <a:p>
            <a:pPr marL="342900" indent="-342900" algn="ctr">
              <a:buFont typeface="Wingdings" panose="05000000000000000000" pitchFamily="2" charset="2"/>
              <a:buChar char="ü"/>
            </a:pPr>
            <a:r>
              <a:rPr lang="en-US" sz="1400" dirty="0">
                <a:latin typeface="Lato Light" charset="0"/>
                <a:ea typeface="Lato Light" charset="0"/>
                <a:cs typeface="Lato Light" charset="0"/>
              </a:rPr>
              <a:t>Can also synchronize time zones using GPS signals.</a:t>
            </a:r>
          </a:p>
          <a:p>
            <a:pPr algn="ctr"/>
            <a:endParaRPr lang="en-US" sz="2500" dirty="0">
              <a:latin typeface="Lato Light" charset="0"/>
              <a:ea typeface="Lato Light" charset="0"/>
              <a:cs typeface="Lato Light" charset="0"/>
            </a:endParaRPr>
          </a:p>
        </p:txBody>
      </p:sp>
      <p:sp>
        <p:nvSpPr>
          <p:cNvPr id="15" name="TextBox 14">
            <a:extLst>
              <a:ext uri="{FF2B5EF4-FFF2-40B4-BE49-F238E27FC236}">
                <a16:creationId xmlns:a16="http://schemas.microsoft.com/office/drawing/2014/main" id="{EAE892B4-E4F1-4B35-B287-3AC82BDACF09}"/>
              </a:ext>
            </a:extLst>
          </p:cNvPr>
          <p:cNvSpPr txBox="1"/>
          <p:nvPr/>
        </p:nvSpPr>
        <p:spPr>
          <a:xfrm>
            <a:off x="8522563" y="4653634"/>
            <a:ext cx="3533313" cy="1554272"/>
          </a:xfrm>
          <a:prstGeom prst="rect">
            <a:avLst/>
          </a:prstGeom>
          <a:noFill/>
        </p:spPr>
        <p:txBody>
          <a:bodyPr wrap="square" rtlCol="0">
            <a:spAutoFit/>
          </a:bodyPr>
          <a:lstStyle/>
          <a:p>
            <a:pPr marL="342900" indent="-342900" algn="just">
              <a:buFont typeface="Wingdings" panose="05000000000000000000" pitchFamily="2" charset="2"/>
              <a:buChar char="ü"/>
            </a:pPr>
            <a:r>
              <a:rPr lang="en-US" sz="1400" dirty="0">
                <a:latin typeface="Lato Light" charset="0"/>
                <a:ea typeface="Lato Light" charset="0"/>
                <a:cs typeface="Lato Light" charset="0"/>
              </a:rPr>
              <a:t>Used in mapping and measuring various measures on the earth surface and underwaters.</a:t>
            </a:r>
          </a:p>
          <a:p>
            <a:pPr marL="342900" indent="-342900" algn="just">
              <a:buFont typeface="Wingdings" panose="05000000000000000000" pitchFamily="2" charset="2"/>
              <a:buChar char="ü"/>
            </a:pPr>
            <a:r>
              <a:rPr lang="en-US" sz="1400" dirty="0">
                <a:latin typeface="Lato Light" charset="0"/>
                <a:ea typeface="Lato Light" charset="0"/>
                <a:cs typeface="Lato Light" charset="0"/>
              </a:rPr>
              <a:t>Used to Determine Boundaries of Land and Seafloors.</a:t>
            </a:r>
          </a:p>
          <a:p>
            <a:pPr algn="ctr"/>
            <a:endParaRPr lang="en-US" sz="2500" dirty="0">
              <a:latin typeface="Lato Light" charset="0"/>
              <a:ea typeface="Lato Light" charset="0"/>
              <a:cs typeface="Lato Light" charset="0"/>
            </a:endParaRPr>
          </a:p>
        </p:txBody>
      </p:sp>
      <p:sp>
        <p:nvSpPr>
          <p:cNvPr id="16" name="Rectangle 15">
            <a:extLst>
              <a:ext uri="{FF2B5EF4-FFF2-40B4-BE49-F238E27FC236}">
                <a16:creationId xmlns:a16="http://schemas.microsoft.com/office/drawing/2014/main" id="{50A7D271-E375-49A7-BEE6-F43A6A66A154}"/>
              </a:ext>
            </a:extLst>
          </p:cNvPr>
          <p:cNvSpPr/>
          <p:nvPr/>
        </p:nvSpPr>
        <p:spPr>
          <a:xfrm>
            <a:off x="4419130" y="4187963"/>
            <a:ext cx="4191468" cy="461665"/>
          </a:xfrm>
          <a:prstGeom prst="rect">
            <a:avLst/>
          </a:prstGeom>
        </p:spPr>
        <p:txBody>
          <a:bodyPr wrap="none">
            <a:spAutoFit/>
          </a:bodyPr>
          <a:lstStyle/>
          <a:p>
            <a:pPr algn="ctr"/>
            <a:r>
              <a:rPr lang="en-US" sz="2400" b="1" spc="600" dirty="0">
                <a:solidFill>
                  <a:schemeClr val="tx2"/>
                </a:solidFill>
                <a:latin typeface="Montserrat" charset="0"/>
                <a:ea typeface="Montserrat" charset="0"/>
                <a:cs typeface="Montserrat" charset="0"/>
              </a:rPr>
              <a:t>Telecommunications</a:t>
            </a:r>
          </a:p>
        </p:txBody>
      </p:sp>
      <p:sp>
        <p:nvSpPr>
          <p:cNvPr id="17" name="Rectangle 16">
            <a:extLst>
              <a:ext uri="{FF2B5EF4-FFF2-40B4-BE49-F238E27FC236}">
                <a16:creationId xmlns:a16="http://schemas.microsoft.com/office/drawing/2014/main" id="{36A62BAE-1E85-496D-8376-169AB59CD0F1}"/>
              </a:ext>
            </a:extLst>
          </p:cNvPr>
          <p:cNvSpPr/>
          <p:nvPr/>
        </p:nvSpPr>
        <p:spPr>
          <a:xfrm>
            <a:off x="9240344" y="4187962"/>
            <a:ext cx="2127635" cy="461665"/>
          </a:xfrm>
          <a:prstGeom prst="rect">
            <a:avLst/>
          </a:prstGeom>
        </p:spPr>
        <p:txBody>
          <a:bodyPr wrap="none">
            <a:spAutoFit/>
          </a:bodyPr>
          <a:lstStyle/>
          <a:p>
            <a:pPr algn="ctr"/>
            <a:r>
              <a:rPr lang="en-US" sz="2400" b="1" spc="600" dirty="0">
                <a:solidFill>
                  <a:schemeClr val="tx2"/>
                </a:solidFill>
                <a:latin typeface="Montserrat" charset="0"/>
                <a:ea typeface="Montserrat" charset="0"/>
                <a:cs typeface="Montserrat" charset="0"/>
              </a:rPr>
              <a:t>Surveying</a:t>
            </a:r>
          </a:p>
        </p:txBody>
      </p:sp>
      <p:pic>
        <p:nvPicPr>
          <p:cNvPr id="19" name="Picture 18">
            <a:extLst>
              <a:ext uri="{FF2B5EF4-FFF2-40B4-BE49-F238E27FC236}">
                <a16:creationId xmlns:a16="http://schemas.microsoft.com/office/drawing/2014/main" id="{C15F9901-BE37-46A6-9DD9-2643BAF790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5624" y="1975192"/>
            <a:ext cx="2737077" cy="2115131"/>
          </a:xfrm>
          <a:prstGeom prst="rect">
            <a:avLst/>
          </a:prstGeom>
          <a:effectLst>
            <a:softEdge rad="63500"/>
          </a:effectLst>
        </p:spPr>
      </p:pic>
      <p:pic>
        <p:nvPicPr>
          <p:cNvPr id="21" name="Picture 20">
            <a:extLst>
              <a:ext uri="{FF2B5EF4-FFF2-40B4-BE49-F238E27FC236}">
                <a16:creationId xmlns:a16="http://schemas.microsoft.com/office/drawing/2014/main" id="{04B807C1-A6D8-4584-9D13-EC472F7899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5894" y="1975192"/>
            <a:ext cx="2892490" cy="2167143"/>
          </a:xfrm>
          <a:prstGeom prst="rect">
            <a:avLst/>
          </a:prstGeom>
          <a:effectLst>
            <a:softEdge rad="63500"/>
          </a:effectLst>
        </p:spPr>
      </p:pic>
      <p:pic>
        <p:nvPicPr>
          <p:cNvPr id="23" name="Picture 22">
            <a:extLst>
              <a:ext uri="{FF2B5EF4-FFF2-40B4-BE49-F238E27FC236}">
                <a16:creationId xmlns:a16="http://schemas.microsoft.com/office/drawing/2014/main" id="{2D9E95AC-AA2E-4B7B-AE6E-B122CC195F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4218" y="1975192"/>
            <a:ext cx="3439575" cy="2115132"/>
          </a:xfrm>
          <a:prstGeom prst="rect">
            <a:avLst/>
          </a:prstGeom>
          <a:effectLst>
            <a:softEdge rad="63500"/>
          </a:effectLst>
        </p:spPr>
      </p:pic>
    </p:spTree>
    <p:extLst>
      <p:ext uri="{BB962C8B-B14F-4D97-AF65-F5344CB8AC3E}">
        <p14:creationId xmlns:p14="http://schemas.microsoft.com/office/powerpoint/2010/main" val="2424650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877</TotalTime>
  <Words>462</Words>
  <Application>Microsoft Office PowerPoint</Application>
  <PresentationFormat>Widescreen</PresentationFormat>
  <Paragraphs>107</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Calibri</vt:lpstr>
      <vt:lpstr>Calibri Light</vt:lpstr>
      <vt:lpstr>Lato Light</vt:lpstr>
      <vt:lpstr>Montserrat</vt:lpstr>
      <vt:lpstr>Montserrat Semi</vt:lpstr>
      <vt:lpstr>Playfair Display SC</vt:lpstr>
      <vt:lpstr>Times New Roman</vt:lpstr>
      <vt:lpstr>Wingdings</vt:lpstr>
      <vt:lpstr>Office Theme</vt:lpstr>
      <vt:lpstr>Advanced Seminar Topic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Preetham Ganesh</dc:creator>
  <cp:lastModifiedBy>Preetham Ganesh</cp:lastModifiedBy>
  <cp:revision>35</cp:revision>
  <dcterms:created xsi:type="dcterms:W3CDTF">2019-03-04T18:10:58Z</dcterms:created>
  <dcterms:modified xsi:type="dcterms:W3CDTF">2019-03-29T08:31:19Z</dcterms:modified>
</cp:coreProperties>
</file>