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Order Management &amp; Supply Solutions</a:t>
            </a:r>
          </a:p>
          <a:p>
            <a:r>
              <a:t>(Walmart - Inspired Project)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Preetham KS — Supply Chain Analytics Project</a:t>
            </a:r>
          </a:p>
          <a:p>
            <a:r>
              <a:t>Generated: 2025-09-16 08:48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Files created in /mnt/data:</a:t>
            </a:r>
          </a:p>
          <a:p>
            <a:r>
              <a:t>- CSVs: forecast_vs_actual.csv, purchase_orders.csv, supply_interruptions.csv, inventory_snapshot.csv</a:t>
            </a:r>
          </a:p>
          <a:p>
            <a:r>
              <a:t>- SOP_Order_Management.txt</a:t>
            </a:r>
          </a:p>
          <a:p>
            <a:r>
              <a:t>- sql_queries.txt</a:t>
            </a:r>
          </a:p>
          <a:p>
            <a:r>
              <a:t>- power_bi_instructions.txt</a:t>
            </a:r>
          </a:p>
          <a:p>
            <a:r>
              <a:t>- PPTX: project_outputs/Order_Management_Project_Presentation.pptx</a:t>
            </a:r>
          </a:p>
          <a:p/>
          <a:p>
            <a:r>
              <a:t>Next steps: Build .pbix in Power BI using these CSVs; I can also create detailed measures/DAX on request.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</a:t>
            </a:r>
          </a:p>
          <a:p>
            <a:r>
              <a:t>- Monitor demand vs forecast, track PO lifecycle, and detect supply disruptions.</a:t>
            </a:r>
          </a:p>
          <a:p/>
          <a:p>
            <a:r>
              <a:t>Datasets:</a:t>
            </a:r>
          </a:p>
          <a:p>
            <a:r>
              <a:t>- forecast_vs_actual.csv</a:t>
            </a:r>
          </a:p>
          <a:p>
            <a:r>
              <a:t>- purchase_orders.csv</a:t>
            </a:r>
          </a:p>
          <a:p>
            <a:r>
              <a:t>- supply_interruptions.csv</a:t>
            </a:r>
          </a:p>
          <a:p>
            <a:r>
              <a:t>- inventory_snapshot.csv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Forecast Accuracy</a:t>
            </a:r>
          </a:p>
          <a:p>
            <a:r>
              <a:t>- PO On-Time %</a:t>
            </a:r>
          </a:p>
          <a:p>
            <a:r>
              <a:t>- Delayed PO Count</a:t>
            </a:r>
          </a:p>
          <a:p>
            <a:r>
              <a:t>- Fill Rate</a:t>
            </a:r>
          </a:p>
          <a:p>
            <a:r>
              <a:t>- Inventory Coverage Days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Forecast vs Actual — P007</a:t>
            </a:r>
          </a:p>
        </p:txBody>
      </p:sp>
      <p:pic>
        <p:nvPicPr>
          <p:cNvPr id="3" name="Picture 2" descr="forecast_vs_actual_top_produ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8720"/>
            <a:ext cx="822960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 Status Overview</a:t>
            </a:r>
          </a:p>
        </p:txBody>
      </p:sp>
      <p:pic>
        <p:nvPicPr>
          <p:cNvPr id="3" name="Picture 2" descr="po_status_cou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9436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Vendors by Delayed POs</a:t>
            </a:r>
          </a:p>
        </p:txBody>
      </p:sp>
      <p:pic>
        <p:nvPicPr>
          <p:cNvPr id="3" name="Picture 2" descr="delayed_pos_by_vend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9436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Inventory Coverage Distribution</a:t>
            </a:r>
          </a:p>
        </p:txBody>
      </p:sp>
      <p:pic>
        <p:nvPicPr>
          <p:cNvPr id="3" name="Picture 2" descr="inventory_coverage_h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9436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SOP &amp; Automation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Daily data ingestion and validation</a:t>
            </a:r>
          </a:p>
          <a:p>
            <a:r>
              <a:t>- Exception rules: flag delayed PO, low forecast accuracy</a:t>
            </a:r>
          </a:p>
          <a:p>
            <a:r>
              <a:t>- Alerts via Power Automate for &gt;7 day delays</a:t>
            </a:r>
          </a:p>
          <a:p>
            <a:r>
              <a:t>- Weekly stakeholder report with top issues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2-minute Interview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Tell: I built an Order Management Analytics project inspired by Walmart to monitor demand vs forecast, track PO lifecycle, and detect supply disruptions.</a:t>
            </a:r>
          </a:p>
          <a:p>
            <a:r>
              <a:t>Show: I created KPIs (Forecast Accuracy, PO On-Time %, Delayed POs), dashboards (Forecast vs Actual, PO Status, Vendor Delays).</a:t>
            </a:r>
          </a:p>
          <a:p>
            <a:r>
              <a:t>Impact: This helps reduce stockouts, prioritize delayed POs, and escalate risks to supply managers.</a:t>
            </a:r>
          </a:p>
          <a:p>
            <a:r>
              <a:t>Tools: SQL, Excel, Power BI.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