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5FE-9D40-47CD-B53A-786D54AB90C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7FB759-F41D-4F40-BEE4-90412AB88D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5FE-9D40-47CD-B53A-786D54AB90C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B759-F41D-4F40-BEE4-90412AB88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5FE-9D40-47CD-B53A-786D54AB90C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B759-F41D-4F40-BEE4-90412AB88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35395FE-9D40-47CD-B53A-786D54AB90C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97FB759-F41D-4F40-BEE4-90412AB88D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5FE-9D40-47CD-B53A-786D54AB90C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B759-F41D-4F40-BEE4-90412AB88D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5FE-9D40-47CD-B53A-786D54AB90C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B759-F41D-4F40-BEE4-90412AB88D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B759-F41D-4F40-BEE4-90412AB88D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5FE-9D40-47CD-B53A-786D54AB90C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5FE-9D40-47CD-B53A-786D54AB90C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B759-F41D-4F40-BEE4-90412AB88D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5FE-9D40-47CD-B53A-786D54AB90C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B759-F41D-4F40-BEE4-90412AB88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35395FE-9D40-47CD-B53A-786D54AB90C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97FB759-F41D-4F40-BEE4-90412AB88D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5FE-9D40-47CD-B53A-786D54AB90C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7FB759-F41D-4F40-BEE4-90412AB88D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35395FE-9D40-47CD-B53A-786D54AB90C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97FB759-F41D-4F40-BEE4-90412AB88D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305800" cy="1586132"/>
          </a:xfrm>
        </p:spPr>
        <p:txBody>
          <a:bodyPr/>
          <a:lstStyle/>
          <a:p>
            <a:r>
              <a:rPr smtClean="0"/>
              <a:t>Online Crime Reporting System</a:t>
            </a:r>
            <a:endParaRPr lang="en-US" dirty="0"/>
          </a:p>
        </p:txBody>
      </p:sp>
      <p:pic>
        <p:nvPicPr>
          <p:cNvPr id="4" name="Picture 7" descr="Sri Bhagwan Mahaveer Jain College In Jayanagar - Master Degree College In  Jayanagar Bangalore - Click.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609600"/>
            <a:ext cx="141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934200" y="5105400"/>
            <a:ext cx="1561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</a:t>
            </a:r>
            <a:r>
              <a:rPr lang="en-US" dirty="0" smtClean="0"/>
              <a:t>by</a:t>
            </a:r>
          </a:p>
          <a:p>
            <a:endParaRPr lang="en-US" dirty="0" smtClean="0"/>
          </a:p>
          <a:p>
            <a:r>
              <a:rPr lang="en-US" dirty="0" err="1" smtClean="0"/>
              <a:t>Preetham</a:t>
            </a:r>
            <a:r>
              <a:rPr lang="en-US" dirty="0" smtClean="0"/>
              <a:t> HD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990600"/>
          </a:xfrm>
        </p:spPr>
        <p:txBody>
          <a:bodyPr/>
          <a:lstStyle/>
          <a:p>
            <a:r>
              <a:rPr smtClean="0"/>
              <a:t>                   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robberies, murders, smuggling, rapes and crimes which one increasing day by day and not all crimes are being reported to police.</a:t>
            </a:r>
          </a:p>
          <a:p>
            <a:r>
              <a:rPr lang="en-US" dirty="0" smtClean="0"/>
              <a:t>And still some people are scared to visit police station and some people don’t want to show their identity </a:t>
            </a:r>
          </a:p>
          <a:p>
            <a:r>
              <a:rPr lang="en-US" dirty="0" smtClean="0"/>
              <a:t> Increase in cyber crime and majority of </a:t>
            </a:r>
            <a:r>
              <a:rPr lang="en-US" dirty="0" err="1" smtClean="0"/>
              <a:t>complients</a:t>
            </a:r>
            <a:r>
              <a:rPr lang="en-US" dirty="0" smtClean="0"/>
              <a:t> are not </a:t>
            </a:r>
            <a:r>
              <a:rPr lang="en-US" dirty="0" err="1" smtClean="0"/>
              <a:t>registerd</a:t>
            </a:r>
            <a:r>
              <a:rPr lang="en-US" dirty="0" smtClean="0"/>
              <a:t> so by this project it will provide the platform to   register the </a:t>
            </a:r>
            <a:r>
              <a:rPr lang="en-US" dirty="0" err="1" smtClean="0"/>
              <a:t>the</a:t>
            </a:r>
            <a:r>
              <a:rPr lang="en-US" dirty="0" smtClean="0"/>
              <a:t> case and get updates about it ,and can register any kind of </a:t>
            </a:r>
            <a:r>
              <a:rPr lang="en-US" dirty="0" err="1" smtClean="0"/>
              <a:t>complients</a:t>
            </a:r>
            <a:r>
              <a:rPr lang="en-US" dirty="0" smtClean="0"/>
              <a:t> with proofs like videos ,photos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990600"/>
          </a:xfrm>
        </p:spPr>
        <p:txBody>
          <a:bodyPr>
            <a:normAutofit fontScale="90000"/>
          </a:bodyPr>
          <a:lstStyle/>
          <a:p>
            <a:r>
              <a:rPr smtClean="0"/>
              <a:t>       </a:t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>                      </a:t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>                       Introduction</a:t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 Crime reports are still stored in paper records     </a:t>
            </a:r>
          </a:p>
          <a:p>
            <a:endParaRPr lang="en-US" dirty="0" smtClean="0"/>
          </a:p>
          <a:p>
            <a:r>
              <a:rPr lang="en-US" dirty="0" smtClean="0"/>
              <a:t>Some people want to keep their identity safe  </a:t>
            </a:r>
          </a:p>
          <a:p>
            <a:endParaRPr lang="en-US" dirty="0" smtClean="0"/>
          </a:p>
          <a:p>
            <a:r>
              <a:rPr lang="en-US" dirty="0" smtClean="0"/>
              <a:t>Some People don’t know how to register a cyber crime</a:t>
            </a:r>
          </a:p>
          <a:p>
            <a:endParaRPr lang="en-US" dirty="0" smtClean="0"/>
          </a:p>
          <a:p>
            <a:r>
              <a:rPr lang="en-US" dirty="0" smtClean="0"/>
              <a:t>Chances of data lost.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Problems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 registration of </a:t>
            </a:r>
            <a:r>
              <a:rPr lang="en-US" dirty="0" err="1" smtClean="0"/>
              <a:t>complaients</a:t>
            </a:r>
            <a:endParaRPr lang="en-US" dirty="0" smtClean="0"/>
          </a:p>
          <a:p>
            <a:r>
              <a:rPr lang="en-US" dirty="0" smtClean="0"/>
              <a:t>Anyone can give the anonymous tip to police and their identity will not be revealed.</a:t>
            </a:r>
          </a:p>
          <a:p>
            <a:r>
              <a:rPr lang="en-US" dirty="0" smtClean="0"/>
              <a:t>Online registration of cyber crime.</a:t>
            </a:r>
          </a:p>
          <a:p>
            <a:r>
              <a:rPr lang="en-US" dirty="0" smtClean="0"/>
              <a:t>They can view their </a:t>
            </a:r>
            <a:r>
              <a:rPr lang="en-US" dirty="0" err="1" smtClean="0"/>
              <a:t>complient</a:t>
            </a:r>
            <a:r>
              <a:rPr lang="en-US" dirty="0" smtClean="0"/>
              <a:t> status.</a:t>
            </a:r>
          </a:p>
          <a:p>
            <a:r>
              <a:rPr lang="en-US" dirty="0" smtClean="0"/>
              <a:t>Every </a:t>
            </a:r>
            <a:r>
              <a:rPr lang="en-US" dirty="0" smtClean="0"/>
              <a:t>data will be kept safely so there is no data loss.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Features provided by  our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752600"/>
          </a:xfrm>
        </p:spPr>
        <p:txBody>
          <a:bodyPr/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Police</a:t>
            </a:r>
          </a:p>
          <a:p>
            <a:r>
              <a:rPr lang="en-US" dirty="0" smtClean="0"/>
              <a:t>Admin(default)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Modules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676400"/>
          </a:xfrm>
        </p:spPr>
        <p:txBody>
          <a:bodyPr/>
          <a:lstStyle/>
          <a:p>
            <a:r>
              <a:rPr lang="en-US" dirty="0" smtClean="0"/>
              <a:t>User having his own user dashboard</a:t>
            </a:r>
          </a:p>
          <a:p>
            <a:r>
              <a:rPr lang="en-US" dirty="0" smtClean="0"/>
              <a:t>Details of case he or she is failed through online</a:t>
            </a:r>
          </a:p>
          <a:p>
            <a:r>
              <a:rPr lang="en-US" dirty="0" smtClean="0"/>
              <a:t>Can view the status of their case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User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352800"/>
            <a:ext cx="15722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atin typeface="+mj-lt"/>
              </a:rPr>
              <a:t>Police</a:t>
            </a:r>
            <a:endParaRPr lang="en-US" sz="4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1" y="4267200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</a:t>
            </a:r>
            <a:r>
              <a:rPr lang="en-US" sz="2800" dirty="0" smtClean="0"/>
              <a:t>Police having his own dashboard to handle the </a:t>
            </a:r>
            <a:r>
              <a:rPr lang="en-US" sz="2800" dirty="0" smtClean="0"/>
              <a:t>complaints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He can manage the complaints by making it accept or pending.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Can view the anonymous tips 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286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RAM : 1gb</a:t>
            </a:r>
          </a:p>
          <a:p>
            <a:r>
              <a:rPr lang="en-US" dirty="0" smtClean="0"/>
              <a:t>ROM : 80</a:t>
            </a:r>
          </a:p>
          <a:p>
            <a:r>
              <a:rPr lang="en-US" dirty="0" smtClean="0"/>
              <a:t>Processor : Core i3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Hardware requiremnets :-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IDE		:	</a:t>
            </a:r>
            <a:r>
              <a:rPr lang="en-IN" dirty="0" err="1" smtClean="0"/>
              <a:t>PyCharm</a:t>
            </a:r>
            <a:endParaRPr lang="en-US" dirty="0" smtClean="0"/>
          </a:p>
          <a:p>
            <a:r>
              <a:rPr lang="en-IN" dirty="0" smtClean="0"/>
              <a:t>Front End</a:t>
            </a:r>
            <a:r>
              <a:rPr lang="en-IN" dirty="0" smtClean="0"/>
              <a:t>	:	</a:t>
            </a:r>
            <a:r>
              <a:rPr lang="en-IN" dirty="0" smtClean="0"/>
              <a:t>HTML, CSS, </a:t>
            </a:r>
            <a:r>
              <a:rPr lang="en-US" dirty="0" smtClean="0"/>
              <a:t>BOOTSTRAP, JS</a:t>
            </a:r>
            <a:endParaRPr lang="en-US" dirty="0" smtClean="0"/>
          </a:p>
          <a:p>
            <a:r>
              <a:rPr lang="en-IN" dirty="0" smtClean="0"/>
              <a:t>Back End	: 	</a:t>
            </a:r>
            <a:r>
              <a:rPr lang="en-IN" dirty="0" smtClean="0"/>
              <a:t>Python </a:t>
            </a:r>
            <a:r>
              <a:rPr lang="en-IN" dirty="0" err="1" smtClean="0"/>
              <a:t>Django</a:t>
            </a:r>
            <a:endParaRPr lang="en-IN" dirty="0" smtClean="0"/>
          </a:p>
          <a:p>
            <a:r>
              <a:rPr lang="en-IN" dirty="0" smtClean="0"/>
              <a:t>Data base : 	</a:t>
            </a:r>
            <a:r>
              <a:rPr lang="en-IN" dirty="0" err="1" smtClean="0"/>
              <a:t>Postgresql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Software </a:t>
            </a:r>
            <a:r>
              <a:rPr smtClean="0"/>
              <a:t>requiremnets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572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The </a:t>
            </a:r>
            <a:r>
              <a:rPr lang="en-US" dirty="0" smtClean="0"/>
              <a:t>online crime reporting system is a web </a:t>
            </a:r>
            <a:r>
              <a:rPr lang="en-US" dirty="0" smtClean="0"/>
              <a:t>application</a:t>
            </a:r>
          </a:p>
          <a:p>
            <a:pPr algn="just">
              <a:buNone/>
            </a:pPr>
            <a:r>
              <a:rPr lang="en-US" dirty="0" smtClean="0"/>
              <a:t>and </a:t>
            </a:r>
            <a:r>
              <a:rPr lang="en-US" dirty="0" smtClean="0"/>
              <a:t>helps the people to register all type of complaints in </a:t>
            </a:r>
            <a:r>
              <a:rPr lang="en-US" dirty="0" smtClean="0"/>
              <a:t>a</a:t>
            </a:r>
          </a:p>
          <a:p>
            <a:pPr algn="just">
              <a:buNone/>
            </a:pPr>
            <a:r>
              <a:rPr lang="en-US" dirty="0" smtClean="0"/>
              <a:t>single </a:t>
            </a:r>
            <a:r>
              <a:rPr lang="en-US" dirty="0" smtClean="0"/>
              <a:t>web site with many features and easy to use </a:t>
            </a:r>
            <a:r>
              <a:rPr lang="en-US" dirty="0" smtClean="0"/>
              <a:t>and</a:t>
            </a:r>
          </a:p>
          <a:p>
            <a:pPr algn="just">
              <a:buNone/>
            </a:pPr>
            <a:r>
              <a:rPr lang="en-US" dirty="0" smtClean="0"/>
              <a:t>simple </a:t>
            </a:r>
            <a:r>
              <a:rPr lang="en-US" dirty="0" smtClean="0"/>
              <a:t>with the non-complex approach</a:t>
            </a:r>
            <a:r>
              <a:rPr lang="en-US" b="1" dirty="0" smtClean="0"/>
              <a:t>. </a:t>
            </a:r>
            <a:r>
              <a:rPr lang="en-US" dirty="0" smtClean="0"/>
              <a:t>Anyone who </a:t>
            </a:r>
            <a:r>
              <a:rPr lang="en-US" dirty="0" smtClean="0"/>
              <a:t>is</a:t>
            </a:r>
          </a:p>
          <a:p>
            <a:pPr algn="just">
              <a:buNone/>
            </a:pPr>
            <a:r>
              <a:rPr lang="en-US" dirty="0" smtClean="0"/>
              <a:t>making </a:t>
            </a:r>
            <a:r>
              <a:rPr lang="en-US" dirty="0" smtClean="0"/>
              <a:t>crimes and against the law will now have </a:t>
            </a:r>
            <a:r>
              <a:rPr lang="en-US" dirty="0" smtClean="0"/>
              <a:t>some</a:t>
            </a:r>
          </a:p>
          <a:p>
            <a:pPr algn="just">
              <a:buNone/>
            </a:pPr>
            <a:r>
              <a:rPr lang="en-US" dirty="0" smtClean="0"/>
              <a:t>fear </a:t>
            </a:r>
            <a:r>
              <a:rPr lang="en-US" dirty="0" smtClean="0"/>
              <a:t>because filing a complaint is much easier than it </a:t>
            </a:r>
            <a:r>
              <a:rPr lang="en-US" dirty="0" smtClean="0"/>
              <a:t>was</a:t>
            </a:r>
          </a:p>
          <a:p>
            <a:pPr algn="just">
              <a:buNone/>
            </a:pPr>
            <a:r>
              <a:rPr lang="en-US" dirty="0" smtClean="0"/>
              <a:t>before</a:t>
            </a:r>
            <a:r>
              <a:rPr lang="en-US" dirty="0" smtClean="0"/>
              <a:t>, This will reduce the corruption in the </a:t>
            </a:r>
            <a:r>
              <a:rPr lang="en-US" dirty="0" smtClean="0"/>
              <a:t>police</a:t>
            </a:r>
          </a:p>
          <a:p>
            <a:pPr algn="just">
              <a:buNone/>
            </a:pPr>
            <a:r>
              <a:rPr lang="en-US" dirty="0" smtClean="0"/>
              <a:t>station</a:t>
            </a:r>
            <a:r>
              <a:rPr lang="en-US" dirty="0" smtClean="0"/>
              <a:t>, it will help to store and manage every bit of </a:t>
            </a:r>
            <a:r>
              <a:rPr lang="en-US" dirty="0" smtClean="0"/>
              <a:t>data</a:t>
            </a:r>
          </a:p>
          <a:p>
            <a:pPr algn="just">
              <a:buNone/>
            </a:pPr>
            <a:r>
              <a:rPr lang="en-US" dirty="0" smtClean="0"/>
              <a:t>and </a:t>
            </a:r>
            <a:r>
              <a:rPr lang="en-US" dirty="0" smtClean="0"/>
              <a:t>helps to increase the investigation speed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CONCLUSION :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380</TotalTime>
  <Words>326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Online Crime Reporting System</vt:lpstr>
      <vt:lpstr>                                                        Introduction </vt:lpstr>
      <vt:lpstr>Problems </vt:lpstr>
      <vt:lpstr>Features provided by  our project</vt:lpstr>
      <vt:lpstr>Modules</vt:lpstr>
      <vt:lpstr>User</vt:lpstr>
      <vt:lpstr>Hardware requiremnets :-</vt:lpstr>
      <vt:lpstr>Software requiremnets</vt:lpstr>
      <vt:lpstr>CONCLUSION :</vt:lpstr>
      <vt:lpstr>     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Crime Reporting System</dc:title>
  <dc:creator>HP</dc:creator>
  <cp:lastModifiedBy>HP</cp:lastModifiedBy>
  <cp:revision>29</cp:revision>
  <dcterms:created xsi:type="dcterms:W3CDTF">2020-09-01T13:01:44Z</dcterms:created>
  <dcterms:modified xsi:type="dcterms:W3CDTF">2020-12-09T08:01:17Z</dcterms:modified>
</cp:coreProperties>
</file>