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97BC708-5199-45BB-954E-B7BD5F07331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924E3E59-F5A7-4584-A03D-D74CB10DEE43}">
      <dgm:prSet phldrT="[Text]"/>
      <dgm:spPr/>
      <dgm:t>
        <a:bodyPr/>
        <a:lstStyle/>
        <a:p>
          <a:r>
            <a:rPr lang="en-US" dirty="0" smtClean="0">
              <a:latin typeface="Cambria" panose="02040503050406030204" pitchFamily="18" charset="0"/>
              <a:ea typeface="Cambria" panose="02040503050406030204" pitchFamily="18" charset="0"/>
            </a:rPr>
            <a:t>Board of Directors</a:t>
          </a:r>
          <a:endParaRPr lang="en-US" dirty="0">
            <a:latin typeface="Cambria" panose="02040503050406030204" pitchFamily="18" charset="0"/>
            <a:ea typeface="Cambria" panose="02040503050406030204" pitchFamily="18" charset="0"/>
          </a:endParaRPr>
        </a:p>
      </dgm:t>
    </dgm:pt>
    <dgm:pt modelId="{EA8E1981-4C3F-4904-87D0-3E26D257D222}" cxnId="{06978DED-5B56-4B77-AB9B-D2F51CF0EA81}" type="parTrans">
      <dgm:prSet/>
      <dgm:spPr/>
      <dgm:t>
        <a:bodyPr/>
        <a:lstStyle/>
        <a:p>
          <a:endParaRPr lang="en-US"/>
        </a:p>
      </dgm:t>
    </dgm:pt>
    <dgm:pt modelId="{E9485902-58AA-489A-9657-E2C4CED34DC8}" cxnId="{06978DED-5B56-4B77-AB9B-D2F51CF0EA81}" type="sibTrans">
      <dgm:prSet/>
      <dgm:spPr/>
      <dgm:t>
        <a:bodyPr/>
        <a:lstStyle/>
        <a:p>
          <a:endParaRPr lang="en-US"/>
        </a:p>
      </dgm:t>
    </dgm:pt>
    <dgm:pt modelId="{F90F78DD-98E4-4A24-AE33-0873F81B5B68}" type="asst">
      <dgm:prSet phldrT="[Text]" custT="1"/>
      <dgm:spPr/>
      <dgm:t>
        <a:bodyPr/>
        <a:lstStyle/>
        <a:p>
          <a:r>
            <a:rPr lang="en-US" sz="1050" dirty="0" smtClean="0">
              <a:latin typeface="Cambria" panose="02040503050406030204" pitchFamily="18" charset="0"/>
              <a:ea typeface="Cambria" panose="02040503050406030204" pitchFamily="18" charset="0"/>
            </a:rPr>
            <a:t>Executives &amp;amp;amp; Senior Leadership</a:t>
          </a:r>
          <a:endParaRPr lang="en-US" sz="1050" dirty="0">
            <a:latin typeface="Cambria" panose="02040503050406030204" pitchFamily="18" charset="0"/>
            <a:ea typeface="Cambria" panose="02040503050406030204" pitchFamily="18" charset="0"/>
          </a:endParaRPr>
        </a:p>
      </dgm:t>
    </dgm:pt>
    <dgm:pt modelId="{839A38F9-4FDB-4D38-8C2C-62655048B278}" cxnId="{84E6D6BD-5DA7-41D9-8A8A-F76CC585A426}" type="parTrans">
      <dgm:prSet/>
      <dgm:spPr/>
      <dgm:t>
        <a:bodyPr/>
        <a:lstStyle/>
        <a:p>
          <a:endParaRPr lang="en-US"/>
        </a:p>
      </dgm:t>
    </dgm:pt>
    <dgm:pt modelId="{767262E2-4F09-4B84-9269-3818EBFF6333}" cxnId="{84E6D6BD-5DA7-41D9-8A8A-F76CC585A426}" type="sibTrans">
      <dgm:prSet/>
      <dgm:spPr/>
      <dgm:t>
        <a:bodyPr/>
        <a:lstStyle/>
        <a:p>
          <a:endParaRPr lang="en-US"/>
        </a:p>
      </dgm:t>
    </dgm:pt>
    <dgm:pt modelId="{431D1A32-B7BB-4109-9639-EE15B66AA990}" type="asst">
      <dgm:prSet phldrT="[Text]"/>
      <dgm:spPr/>
      <dgm:t>
        <a:bodyPr/>
        <a:lstStyle/>
        <a:p>
          <a:r>
            <a:rPr lang="en-US" dirty="0" smtClean="0">
              <a:latin typeface="Cambria" panose="02040503050406030204" pitchFamily="18" charset="0"/>
              <a:ea typeface="Cambria" panose="02040503050406030204" pitchFamily="18" charset="0"/>
            </a:rPr>
            <a:t>HR Professionals</a:t>
          </a:r>
          <a:endParaRPr lang="en-US" dirty="0">
            <a:latin typeface="Cambria" panose="02040503050406030204" pitchFamily="18" charset="0"/>
            <a:ea typeface="Cambria" panose="02040503050406030204" pitchFamily="18" charset="0"/>
          </a:endParaRPr>
        </a:p>
      </dgm:t>
    </dgm:pt>
    <dgm:pt modelId="{273BAA77-7EE8-4BB4-8261-5F2609FC0A94}" cxnId="{3AD656D7-ADA7-41E6-B8B3-D660B7DD8EFF}" type="parTrans">
      <dgm:prSet/>
      <dgm:spPr/>
      <dgm:t>
        <a:bodyPr/>
        <a:lstStyle/>
        <a:p>
          <a:endParaRPr lang="en-US"/>
        </a:p>
      </dgm:t>
    </dgm:pt>
    <dgm:pt modelId="{87C7D334-74E5-437E-9DDB-9476D5FAE0CD}" cxnId="{3AD656D7-ADA7-41E6-B8B3-D660B7DD8EFF}" type="sibTrans">
      <dgm:prSet/>
      <dgm:spPr/>
      <dgm:t>
        <a:bodyPr/>
        <a:lstStyle/>
        <a:p>
          <a:endParaRPr lang="en-US"/>
        </a:p>
      </dgm:t>
    </dgm:pt>
    <dgm:pt modelId="{32452FEA-7421-4679-8BFB-DF3E4AA423B4}" type="asst">
      <dgm:prSet phldrT="[Text]"/>
      <dgm:spPr/>
      <dgm:t>
        <a:bodyPr/>
        <a:lstStyle/>
        <a:p>
          <a:r>
            <a:rPr lang="en-US" dirty="0" smtClean="0">
              <a:latin typeface="Cambria" panose="02040503050406030204" pitchFamily="18" charset="0"/>
              <a:ea typeface="Cambria" panose="02040503050406030204" pitchFamily="18" charset="0"/>
            </a:rPr>
            <a:t>Employees in Development Programs</a:t>
          </a:r>
          <a:endParaRPr lang="en-US" dirty="0">
            <a:latin typeface="Cambria" panose="02040503050406030204" pitchFamily="18" charset="0"/>
            <a:ea typeface="Cambria" panose="02040503050406030204" pitchFamily="18" charset="0"/>
          </a:endParaRPr>
        </a:p>
      </dgm:t>
    </dgm:pt>
    <dgm:pt modelId="{ECAB604D-B708-41CA-82F2-979CCF9AFDA8}" cxnId="{8491A571-3971-4ACF-8D02-53C1A2E00B3B}" type="parTrans">
      <dgm:prSet/>
      <dgm:spPr/>
      <dgm:t>
        <a:bodyPr/>
        <a:lstStyle/>
        <a:p>
          <a:endParaRPr lang="en-US"/>
        </a:p>
      </dgm:t>
    </dgm:pt>
    <dgm:pt modelId="{BC1A280F-9354-43DB-94C0-C6F5E272C136}" cxnId="{8491A571-3971-4ACF-8D02-53C1A2E00B3B}" type="sibTrans">
      <dgm:prSet/>
      <dgm:spPr/>
      <dgm:t>
        <a:bodyPr/>
        <a:lstStyle/>
        <a:p>
          <a:endParaRPr lang="en-US"/>
        </a:p>
      </dgm:t>
    </dgm:pt>
    <dgm:pt modelId="{6FB8AA3D-616B-4CEA-81AC-9E4CBC1746FE}" type="asst">
      <dgm:prSet phldrT="[Text]"/>
      <dgm:spPr/>
      <dgm:t>
        <a:bodyPr/>
        <a:lstStyle/>
        <a:p>
          <a:r>
            <a:rPr lang="en-US" dirty="0" smtClean="0">
              <a:latin typeface="Cambria" panose="02040503050406030204" pitchFamily="18" charset="0"/>
              <a:ea typeface="Cambria" panose="02040503050406030204" pitchFamily="18" charset="0"/>
            </a:rPr>
            <a:t>COOs</a:t>
          </a:r>
          <a:endParaRPr lang="en-US" dirty="0">
            <a:latin typeface="Cambria" panose="02040503050406030204" pitchFamily="18" charset="0"/>
            <a:ea typeface="Cambria" panose="02040503050406030204" pitchFamily="18" charset="0"/>
          </a:endParaRPr>
        </a:p>
      </dgm:t>
    </dgm:pt>
    <dgm:pt modelId="{FAF8F8F6-CF42-420E-B715-A04470B07AF5}" cxnId="{1FB012F5-DBD1-4C26-979E-9D598B8B6814}" type="parTrans">
      <dgm:prSet/>
      <dgm:spPr/>
      <dgm:t>
        <a:bodyPr/>
        <a:lstStyle/>
        <a:p>
          <a:endParaRPr lang="en-US"/>
        </a:p>
      </dgm:t>
    </dgm:pt>
    <dgm:pt modelId="{2048A171-BD57-4BAF-B3B0-FD2DED70294D}" cxnId="{1FB012F5-DBD1-4C26-979E-9D598B8B6814}" type="sibTrans">
      <dgm:prSet/>
      <dgm:spPr/>
      <dgm:t>
        <a:bodyPr/>
        <a:lstStyle/>
        <a:p>
          <a:endParaRPr lang="en-US"/>
        </a:p>
      </dgm:t>
    </dgm:pt>
    <dgm:pt modelId="{C10E8E99-29E9-4EEA-8CFB-45ED98800F8E}" type="asst">
      <dgm:prSet phldrT="[Text]"/>
      <dgm:spPr/>
      <dgm:t>
        <a:bodyPr/>
        <a:lstStyle/>
        <a:p>
          <a:r>
            <a:rPr lang="en-US" dirty="0" smtClean="0">
              <a:latin typeface="Cambria" panose="02040503050406030204" pitchFamily="18" charset="0"/>
              <a:ea typeface="Cambria" panose="02040503050406030204" pitchFamily="18" charset="0"/>
            </a:rPr>
            <a:t>HR Analysts</a:t>
          </a:r>
          <a:endParaRPr lang="en-US" dirty="0">
            <a:latin typeface="Cambria" panose="02040503050406030204" pitchFamily="18" charset="0"/>
            <a:ea typeface="Cambria" panose="02040503050406030204" pitchFamily="18" charset="0"/>
          </a:endParaRPr>
        </a:p>
      </dgm:t>
    </dgm:pt>
    <dgm:pt modelId="{1F383816-9871-4969-A53C-D4B63CB227CA}" cxnId="{0E25991E-465A-4901-8BFD-1EA4292F3A44}" type="parTrans">
      <dgm:prSet/>
      <dgm:spPr/>
      <dgm:t>
        <a:bodyPr/>
        <a:lstStyle/>
        <a:p>
          <a:endParaRPr lang="en-US"/>
        </a:p>
      </dgm:t>
    </dgm:pt>
    <dgm:pt modelId="{3AF0D3FB-9BF5-493A-B5E7-76649D49B30C}" cxnId="{0E25991E-465A-4901-8BFD-1EA4292F3A44}" type="sibTrans">
      <dgm:prSet/>
      <dgm:spPr/>
      <dgm:t>
        <a:bodyPr/>
        <a:lstStyle/>
        <a:p>
          <a:endParaRPr lang="en-US"/>
        </a:p>
      </dgm:t>
    </dgm:pt>
    <dgm:pt modelId="{1F0E8437-A249-4348-B157-FFFC630D6C00}" type="asst">
      <dgm:prSet phldrT="[Text]"/>
      <dgm:spPr/>
      <dgm:t>
        <a:bodyPr/>
        <a:lstStyle/>
        <a:p>
          <a:r>
            <a:rPr lang="en-US" dirty="0" smtClean="0">
              <a:latin typeface="Cambria" panose="02040503050406030204" pitchFamily="18" charset="0"/>
              <a:ea typeface="Cambria" panose="02040503050406030204" pitchFamily="18" charset="0"/>
            </a:rPr>
            <a:t>Managers &amp;amp;amp; Team Leaders</a:t>
          </a:r>
          <a:endParaRPr lang="en-US" dirty="0">
            <a:latin typeface="Cambria" panose="02040503050406030204" pitchFamily="18" charset="0"/>
            <a:ea typeface="Cambria" panose="02040503050406030204" pitchFamily="18" charset="0"/>
          </a:endParaRPr>
        </a:p>
      </dgm:t>
    </dgm:pt>
    <dgm:pt modelId="{17C35BDD-3A52-4755-BC51-131A3405DAA1}" cxnId="{4693CFDC-B103-4D9A-BFF2-172A4E0F157D}" type="parTrans">
      <dgm:prSet/>
      <dgm:spPr/>
      <dgm:t>
        <a:bodyPr/>
        <a:lstStyle/>
        <a:p>
          <a:endParaRPr lang="en-US"/>
        </a:p>
      </dgm:t>
    </dgm:pt>
    <dgm:pt modelId="{C3779C99-0D03-4012-AB59-ABB7DBFBA029}" cxnId="{4693CFDC-B103-4D9A-BFF2-172A4E0F157D}" type="sibTrans">
      <dgm:prSet/>
      <dgm:spPr/>
      <dgm:t>
        <a:bodyPr/>
        <a:lstStyle/>
        <a:p>
          <a:endParaRPr lang="en-US"/>
        </a:p>
      </dgm:t>
    </dgm:pt>
    <dgm:pt modelId="{3881D61A-C35D-436F-9515-C8E95860ABB7}" type="asst">
      <dgm:prSet phldrT="[Text]"/>
      <dgm:spPr/>
      <dgm:t>
        <a:bodyPr/>
        <a:lstStyle/>
        <a:p>
          <a:r>
            <a:rPr lang="en-US" dirty="0" smtClean="0">
              <a:latin typeface="Cambria" panose="02040503050406030204" pitchFamily="18" charset="0"/>
              <a:ea typeface="Cambria" panose="02040503050406030204" pitchFamily="18" charset="0"/>
            </a:rPr>
            <a:t>Team Leaders</a:t>
          </a:r>
          <a:endParaRPr lang="en-US" dirty="0">
            <a:latin typeface="Cambria" panose="02040503050406030204" pitchFamily="18" charset="0"/>
            <a:ea typeface="Cambria" panose="02040503050406030204" pitchFamily="18" charset="0"/>
          </a:endParaRPr>
        </a:p>
      </dgm:t>
    </dgm:pt>
    <dgm:pt modelId="{8BF3014C-0DCE-4B8B-9FD7-2EFF6F6E8EA1}" cxnId="{697619A1-3C27-41CB-8A8E-5ADEC38E8EFD}" type="parTrans">
      <dgm:prSet/>
      <dgm:spPr/>
      <dgm:t>
        <a:bodyPr/>
        <a:lstStyle/>
        <a:p>
          <a:endParaRPr lang="en-US"/>
        </a:p>
      </dgm:t>
    </dgm:pt>
    <dgm:pt modelId="{FC40E926-DF46-49E1-92D5-E19BE74DAFA7}" cxnId="{697619A1-3C27-41CB-8A8E-5ADEC38E8EFD}" type="sibTrans">
      <dgm:prSet/>
      <dgm:spPr/>
      <dgm:t>
        <a:bodyPr/>
        <a:lstStyle/>
        <a:p>
          <a:endParaRPr lang="en-US"/>
        </a:p>
      </dgm:t>
    </dgm:pt>
    <dgm:pt modelId="{52A6E015-61FC-4D7E-9C61-8DA266165C11}" type="asst">
      <dgm:prSet phldrT="[Text]"/>
      <dgm:spPr/>
      <dgm:t>
        <a:bodyPr/>
        <a:lstStyle/>
        <a:p>
          <a:r>
            <a:rPr lang="en-US" dirty="0" smtClean="0">
              <a:latin typeface="Cambria" panose="02040503050406030204" pitchFamily="18" charset="0"/>
              <a:ea typeface="Cambria" panose="02040503050406030204" pitchFamily="18" charset="0"/>
            </a:rPr>
            <a:t>Performance Improvement Specialists</a:t>
          </a:r>
          <a:endParaRPr lang="en-US" dirty="0">
            <a:latin typeface="Cambria" panose="02040503050406030204" pitchFamily="18" charset="0"/>
            <a:ea typeface="Cambria" panose="02040503050406030204" pitchFamily="18" charset="0"/>
          </a:endParaRPr>
        </a:p>
      </dgm:t>
    </dgm:pt>
    <dgm:pt modelId="{D70ECCF9-802E-4C82-ABA3-293042E0F0C8}" cxnId="{AA589439-2D53-45AD-9F4D-E373AE75CB6D}" type="parTrans">
      <dgm:prSet/>
      <dgm:spPr/>
      <dgm:t>
        <a:bodyPr/>
        <a:lstStyle/>
        <a:p>
          <a:endParaRPr lang="en-US"/>
        </a:p>
      </dgm:t>
    </dgm:pt>
    <dgm:pt modelId="{B79CDD1F-21B3-45DE-9DA2-55069BC91155}" cxnId="{AA589439-2D53-45AD-9F4D-E373AE75CB6D}" type="sibTrans">
      <dgm:prSet/>
      <dgm:spPr/>
      <dgm:t>
        <a:bodyPr/>
        <a:lstStyle/>
        <a:p>
          <a:endParaRPr lang="en-US"/>
        </a:p>
      </dgm:t>
    </dgm:pt>
    <dgm:pt modelId="{2AB6CC5F-CBB2-4EE0-AA37-5813CEA2EAFB}" type="asst">
      <dgm:prSet phldrT="[Text]"/>
      <dgm:spPr/>
      <dgm:t>
        <a:bodyPr/>
        <a:lstStyle/>
        <a:p>
          <a:r>
            <a:rPr lang="en-US" dirty="0" smtClean="0">
              <a:latin typeface="Cambria" panose="02040503050406030204" pitchFamily="18" charset="0"/>
              <a:ea typeface="Cambria" panose="02040503050406030204" pitchFamily="18" charset="0"/>
            </a:rPr>
            <a:t>Employees</a:t>
          </a:r>
          <a:endParaRPr lang="en-US" dirty="0">
            <a:latin typeface="Cambria" panose="02040503050406030204" pitchFamily="18" charset="0"/>
            <a:ea typeface="Cambria" panose="02040503050406030204" pitchFamily="18" charset="0"/>
          </a:endParaRPr>
        </a:p>
      </dgm:t>
    </dgm:pt>
    <dgm:pt modelId="{AAAD0B52-5856-4F06-814A-E588999E1A37}" cxnId="{7B869978-5AF8-49FF-ADE6-77F0AF87D12D}" type="parTrans">
      <dgm:prSet/>
      <dgm:spPr/>
      <dgm:t>
        <a:bodyPr/>
        <a:lstStyle/>
        <a:p>
          <a:endParaRPr lang="en-US"/>
        </a:p>
      </dgm:t>
    </dgm:pt>
    <dgm:pt modelId="{F12C332F-B21F-496F-ADDA-4274BEC7E22D}" cxnId="{7B869978-5AF8-49FF-ADE6-77F0AF87D12D}" type="sibTrans">
      <dgm:prSet/>
      <dgm:spPr/>
      <dgm:t>
        <a:bodyPr/>
        <a:lstStyle/>
        <a:p>
          <a:endParaRPr lang="en-US"/>
        </a:p>
      </dgm:t>
    </dgm:pt>
    <dgm:pt modelId="{8A5745AE-4FAC-4C90-93EB-48569670A2CF}" type="asst">
      <dgm:prSet phldrT="[Text]"/>
      <dgm:spPr/>
      <dgm:t>
        <a:bodyPr/>
        <a:lstStyle/>
        <a:p>
          <a:r>
            <a:rPr lang="en-US" dirty="0" smtClean="0">
              <a:latin typeface="Cambria" panose="02040503050406030204" pitchFamily="18" charset="0"/>
              <a:ea typeface="Cambria" panose="02040503050406030204" pitchFamily="18" charset="0"/>
            </a:rPr>
            <a:t>CEOs</a:t>
          </a:r>
          <a:endParaRPr lang="en-US" dirty="0">
            <a:latin typeface="Cambria" panose="02040503050406030204" pitchFamily="18" charset="0"/>
            <a:ea typeface="Cambria" panose="02040503050406030204" pitchFamily="18" charset="0"/>
          </a:endParaRPr>
        </a:p>
      </dgm:t>
    </dgm:pt>
    <dgm:pt modelId="{F78C978D-C055-49B2-A8FD-DF85D2DD3F00}" cxnId="{17801A18-4080-44AF-BC7F-933BA45D8220}" type="parTrans">
      <dgm:prSet/>
      <dgm:spPr/>
      <dgm:t>
        <a:bodyPr/>
        <a:lstStyle/>
        <a:p>
          <a:endParaRPr lang="en-US"/>
        </a:p>
      </dgm:t>
    </dgm:pt>
    <dgm:pt modelId="{C457ED47-2892-4443-AFDF-009217F9CB92}" cxnId="{17801A18-4080-44AF-BC7F-933BA45D8220}" type="sibTrans">
      <dgm:prSet/>
      <dgm:spPr/>
      <dgm:t>
        <a:bodyPr/>
        <a:lstStyle/>
        <a:p>
          <a:endParaRPr lang="en-US"/>
        </a:p>
      </dgm:t>
    </dgm:pt>
    <dgm:pt modelId="{E7DCAB55-C27F-4AB3-87C3-8D1CD592154D}" type="asst">
      <dgm:prSet phldrT="[Text]"/>
      <dgm:spPr/>
      <dgm:t>
        <a:bodyPr/>
        <a:lstStyle/>
        <a:p>
          <a:r>
            <a:rPr lang="en-US" dirty="0" smtClean="0">
              <a:latin typeface="Cambria" panose="02040503050406030204" pitchFamily="18" charset="0"/>
              <a:ea typeface="Cambria" panose="02040503050406030204" pitchFamily="18" charset="0"/>
            </a:rPr>
            <a:t>HR Manager</a:t>
          </a:r>
          <a:endParaRPr lang="en-US" dirty="0">
            <a:latin typeface="Cambria" panose="02040503050406030204" pitchFamily="18" charset="0"/>
            <a:ea typeface="Cambria" panose="02040503050406030204" pitchFamily="18" charset="0"/>
          </a:endParaRPr>
        </a:p>
      </dgm:t>
    </dgm:pt>
    <dgm:pt modelId="{8F0EBE92-FBEE-444E-A086-DC36148161EA}" cxnId="{5D4AD865-EBEF-400B-B14D-92BD948CBD21}" type="parTrans">
      <dgm:prSet/>
      <dgm:spPr/>
      <dgm:t>
        <a:bodyPr/>
        <a:lstStyle/>
        <a:p>
          <a:endParaRPr lang="en-US"/>
        </a:p>
      </dgm:t>
    </dgm:pt>
    <dgm:pt modelId="{BF553E65-9855-47B5-B95F-2E3B4DEA4920}" cxnId="{5D4AD865-EBEF-400B-B14D-92BD948CBD21}" type="sibTrans">
      <dgm:prSet/>
      <dgm:spPr/>
      <dgm:t>
        <a:bodyPr/>
        <a:lstStyle/>
        <a:p>
          <a:endParaRPr lang="en-US"/>
        </a:p>
      </dgm:t>
    </dgm:pt>
    <dgm:pt modelId="{212A1F14-8DF1-4421-BD3D-CAAAF8F9180E}" type="asst">
      <dgm:prSet phldrT="[Text]"/>
      <dgm:spPr/>
      <dgm:t>
        <a:bodyPr/>
        <a:lstStyle/>
        <a:p>
          <a:r>
            <a:rPr lang="en-US" dirty="0" smtClean="0">
              <a:latin typeface="Cambria" panose="02040503050406030204" pitchFamily="18" charset="0"/>
              <a:ea typeface="Cambria" panose="02040503050406030204" pitchFamily="18" charset="0"/>
            </a:rPr>
            <a:t>Department Heads</a:t>
          </a:r>
          <a:endParaRPr lang="en-US" dirty="0">
            <a:latin typeface="Cambria" panose="02040503050406030204" pitchFamily="18" charset="0"/>
            <a:ea typeface="Cambria" panose="02040503050406030204" pitchFamily="18" charset="0"/>
          </a:endParaRPr>
        </a:p>
      </dgm:t>
    </dgm:pt>
    <dgm:pt modelId="{E613C3E4-E8B7-41EE-82D8-9919103ABE68}" cxnId="{942D6B4A-12D8-4CC5-814E-C594EFC704A0}" type="parTrans">
      <dgm:prSet/>
      <dgm:spPr/>
      <dgm:t>
        <a:bodyPr/>
        <a:lstStyle/>
        <a:p>
          <a:endParaRPr lang="en-US"/>
        </a:p>
      </dgm:t>
    </dgm:pt>
    <dgm:pt modelId="{C564930C-122E-4800-A40C-130FFB6A0D8E}" cxnId="{942D6B4A-12D8-4CC5-814E-C594EFC704A0}" type="sibTrans">
      <dgm:prSet/>
      <dgm:spPr/>
      <dgm:t>
        <a:bodyPr/>
        <a:lstStyle/>
        <a:p>
          <a:endParaRPr lang="en-US"/>
        </a:p>
      </dgm:t>
    </dgm:pt>
    <dgm:pt modelId="{6D2C275F-323E-405B-8351-97C121299C8D}" type="asst">
      <dgm:prSet phldrT="[Text]"/>
      <dgm:spPr/>
      <dgm:t>
        <a:bodyPr/>
        <a:lstStyle/>
        <a:p>
          <a:r>
            <a:rPr lang="en-US" dirty="0" smtClean="0">
              <a:latin typeface="Cambria" panose="02040503050406030204" pitchFamily="18" charset="0"/>
              <a:ea typeface="Cambria" panose="02040503050406030204" pitchFamily="18" charset="0"/>
            </a:rPr>
            <a:t>Consultants</a:t>
          </a:r>
          <a:endParaRPr lang="en-US" dirty="0">
            <a:latin typeface="Cambria" panose="02040503050406030204" pitchFamily="18" charset="0"/>
            <a:ea typeface="Cambria" panose="02040503050406030204" pitchFamily="18" charset="0"/>
          </a:endParaRPr>
        </a:p>
      </dgm:t>
    </dgm:pt>
    <dgm:pt modelId="{4E25B93A-4457-490A-A41B-C8056ECEF040}" cxnId="{4F166775-0E72-4988-88D8-15B094CA2168}" type="parTrans">
      <dgm:prSet/>
      <dgm:spPr/>
      <dgm:t>
        <a:bodyPr/>
        <a:lstStyle/>
        <a:p>
          <a:endParaRPr lang="en-US"/>
        </a:p>
      </dgm:t>
    </dgm:pt>
    <dgm:pt modelId="{91959B7B-6121-465C-9E28-DD6AFB77B62A}" cxnId="{4F166775-0E72-4988-88D8-15B094CA2168}" type="sibTrans">
      <dgm:prSet/>
      <dgm:spPr/>
      <dgm:t>
        <a:bodyPr/>
        <a:lstStyle/>
        <a:p>
          <a:endParaRPr lang="en-US"/>
        </a:p>
      </dgm:t>
    </dgm:pt>
    <dgm:pt modelId="{E7EEBAFE-204B-4516-BA94-CD406A9665FC}" type="asst">
      <dgm:prSet phldrT="[Text]"/>
      <dgm:spPr/>
      <dgm:t>
        <a:bodyPr/>
        <a:lstStyle/>
        <a:p>
          <a:r>
            <a:rPr lang="en-US" dirty="0" smtClean="0">
              <a:latin typeface="Cambria" panose="02040503050406030204" pitchFamily="18" charset="0"/>
              <a:ea typeface="Cambria" panose="02040503050406030204" pitchFamily="18" charset="0"/>
            </a:rPr>
            <a:t>Finance Professionals</a:t>
          </a:r>
          <a:endParaRPr lang="en-US" dirty="0">
            <a:latin typeface="Cambria" panose="02040503050406030204" pitchFamily="18" charset="0"/>
            <a:ea typeface="Cambria" panose="02040503050406030204" pitchFamily="18" charset="0"/>
          </a:endParaRPr>
        </a:p>
      </dgm:t>
    </dgm:pt>
    <dgm:pt modelId="{1B448F74-4AA8-4568-9069-B1BBDD2C3146}" cxnId="{5E860EC0-7971-4EE3-B661-E1AA652C3D68}" type="parTrans">
      <dgm:prSet/>
      <dgm:spPr/>
      <dgm:t>
        <a:bodyPr/>
        <a:lstStyle/>
        <a:p>
          <a:endParaRPr lang="en-US"/>
        </a:p>
      </dgm:t>
    </dgm:pt>
    <dgm:pt modelId="{5DCB515A-457B-4E2C-A54F-F60D64C8C152}" cxnId="{5E860EC0-7971-4EE3-B661-E1AA652C3D68}" type="sibTrans">
      <dgm:prSet/>
      <dgm:spPr/>
      <dgm:t>
        <a:bodyPr/>
        <a:lstStyle/>
        <a:p>
          <a:endParaRPr lang="en-US"/>
        </a:p>
      </dgm:t>
    </dgm:pt>
    <dgm:pt modelId="{D7F9EE47-74B4-4C71-9067-15DEAD1F10E9}" type="asst">
      <dgm:prSet phldrT="[Text]"/>
      <dgm:spPr/>
      <dgm:t>
        <a:bodyPr/>
        <a:lstStyle/>
        <a:p>
          <a:r>
            <a:rPr lang="en-US" dirty="0" smtClean="0">
              <a:latin typeface="Cambria" panose="02040503050406030204" pitchFamily="18" charset="0"/>
              <a:ea typeface="Cambria" panose="02040503050406030204" pitchFamily="18" charset="0"/>
            </a:rPr>
            <a:t>Compensation Analysts</a:t>
          </a:r>
          <a:endParaRPr lang="en-US" dirty="0">
            <a:latin typeface="Cambria" panose="02040503050406030204" pitchFamily="18" charset="0"/>
            <a:ea typeface="Cambria" panose="02040503050406030204" pitchFamily="18" charset="0"/>
          </a:endParaRPr>
        </a:p>
      </dgm:t>
    </dgm:pt>
    <dgm:pt modelId="{1CE9FEF8-4087-46CD-9FA8-9DE32DD0A9D7}" cxnId="{ABDE025B-C6A6-48C7-A55A-165541D00E35}" type="parTrans">
      <dgm:prSet/>
      <dgm:spPr/>
      <dgm:t>
        <a:bodyPr/>
        <a:lstStyle/>
        <a:p>
          <a:endParaRPr lang="en-US"/>
        </a:p>
      </dgm:t>
    </dgm:pt>
    <dgm:pt modelId="{E570970E-40BE-4D72-891B-538DB07C38C7}" cxnId="{ABDE025B-C6A6-48C7-A55A-165541D00E35}" type="sibTrans">
      <dgm:prSet/>
      <dgm:spPr/>
      <dgm:t>
        <a:bodyPr/>
        <a:lstStyle/>
        <a:p>
          <a:endParaRPr lang="en-US"/>
        </a:p>
      </dgm:t>
    </dgm:pt>
    <dgm:pt modelId="{5D4F95BB-3252-41E7-A540-6E8E4765F421}" type="asst">
      <dgm:prSet phldrT="[Text]"/>
      <dgm:spPr/>
      <dgm:t>
        <a:bodyPr/>
        <a:lstStyle/>
        <a:p>
          <a:r>
            <a:rPr lang="en-US" dirty="0" smtClean="0">
              <a:latin typeface="Cambria" panose="02040503050406030204" pitchFamily="18" charset="0"/>
              <a:ea typeface="Cambria" panose="02040503050406030204" pitchFamily="18" charset="0"/>
            </a:rPr>
            <a:t>Individual Contributors</a:t>
          </a:r>
          <a:endParaRPr lang="en-US" dirty="0">
            <a:latin typeface="Cambria" panose="02040503050406030204" pitchFamily="18" charset="0"/>
            <a:ea typeface="Cambria" panose="02040503050406030204" pitchFamily="18" charset="0"/>
          </a:endParaRPr>
        </a:p>
      </dgm:t>
    </dgm:pt>
    <dgm:pt modelId="{907AA58B-041D-47BF-9B40-1780C8F2657C}" cxnId="{291E08EE-7658-4470-A626-52DF429D80A5}" type="parTrans">
      <dgm:prSet/>
      <dgm:spPr/>
      <dgm:t>
        <a:bodyPr/>
        <a:lstStyle/>
        <a:p>
          <a:endParaRPr lang="en-US"/>
        </a:p>
      </dgm:t>
    </dgm:pt>
    <dgm:pt modelId="{FEBBF42D-F754-4487-BEBA-9393A8F09C29}" cxnId="{291E08EE-7658-4470-A626-52DF429D80A5}" type="sibTrans">
      <dgm:prSet/>
      <dgm:spPr/>
      <dgm:t>
        <a:bodyPr/>
        <a:lstStyle/>
        <a:p>
          <a:endParaRPr lang="en-US"/>
        </a:p>
      </dgm:t>
    </dgm:pt>
    <dgm:pt modelId="{8B0A852E-6703-4E43-BBE8-87953AD4E647}" type="pres">
      <dgm:prSet presAssocID="{F97BC708-5199-45BB-954E-B7BD5F073319}" presName="hierChild1" presStyleCnt="0">
        <dgm:presLayoutVars>
          <dgm:orgChart val="1"/>
          <dgm:chPref val="1"/>
          <dgm:dir/>
          <dgm:animOne val="branch"/>
          <dgm:animLvl val="lvl"/>
          <dgm:resizeHandles/>
        </dgm:presLayoutVars>
      </dgm:prSet>
      <dgm:spPr/>
      <dgm:t>
        <a:bodyPr/>
        <a:lstStyle/>
        <a:p>
          <a:endParaRPr lang="en-US"/>
        </a:p>
      </dgm:t>
    </dgm:pt>
    <dgm:pt modelId="{F98589EC-E5A4-466A-8129-FAD84C437BEE}" type="pres">
      <dgm:prSet presAssocID="{924E3E59-F5A7-4584-A03D-D74CB10DEE43}" presName="hierRoot1" presStyleCnt="0">
        <dgm:presLayoutVars>
          <dgm:hierBranch val="init"/>
        </dgm:presLayoutVars>
      </dgm:prSet>
      <dgm:spPr/>
    </dgm:pt>
    <dgm:pt modelId="{7E0CBD6C-4F82-4B1A-895E-8A016CF45A33}" type="pres">
      <dgm:prSet presAssocID="{924E3E59-F5A7-4584-A03D-D74CB10DEE43}" presName="rootComposite1" presStyleCnt="0"/>
      <dgm:spPr/>
    </dgm:pt>
    <dgm:pt modelId="{30C3EBCD-6A9E-4C7B-8285-FD725E5A8762}" type="pres">
      <dgm:prSet presAssocID="{924E3E59-F5A7-4584-A03D-D74CB10DEE43}" presName="rootText1" presStyleLbl="node0" presStyleIdx="0" presStyleCnt="1">
        <dgm:presLayoutVars>
          <dgm:chPref val="3"/>
        </dgm:presLayoutVars>
      </dgm:prSet>
      <dgm:spPr/>
      <dgm:t>
        <a:bodyPr/>
        <a:lstStyle/>
        <a:p>
          <a:endParaRPr lang="en-US"/>
        </a:p>
      </dgm:t>
    </dgm:pt>
    <dgm:pt modelId="{642CB213-18DE-4ED3-AF4B-014A7DBE1B00}" type="pres">
      <dgm:prSet presAssocID="{924E3E59-F5A7-4584-A03D-D74CB10DEE43}" presName="rootConnector1" presStyleLbl="node1" presStyleIdx="0" presStyleCnt="0"/>
      <dgm:spPr/>
      <dgm:t>
        <a:bodyPr/>
        <a:lstStyle/>
        <a:p>
          <a:endParaRPr lang="en-US"/>
        </a:p>
      </dgm:t>
    </dgm:pt>
    <dgm:pt modelId="{AE6D5A41-5E50-4DC8-BA4E-95C65D77DC18}" type="pres">
      <dgm:prSet presAssocID="{924E3E59-F5A7-4584-A03D-D74CB10DEE43}" presName="hierChild2" presStyleCnt="0"/>
      <dgm:spPr/>
    </dgm:pt>
    <dgm:pt modelId="{2CEA10CA-73CF-4782-9EAB-9378E01F830C}" type="pres">
      <dgm:prSet presAssocID="{924E3E59-F5A7-4584-A03D-D74CB10DEE43}" presName="hierChild3" presStyleCnt="0"/>
      <dgm:spPr/>
    </dgm:pt>
    <dgm:pt modelId="{E49C09F0-2975-42CF-9F7C-B50311A3120B}" type="pres">
      <dgm:prSet presAssocID="{839A38F9-4FDB-4D38-8C2C-62655048B278}" presName="Name111" presStyleLbl="parChTrans1D2" presStyleIdx="0" presStyleCnt="6"/>
      <dgm:spPr/>
      <dgm:t>
        <a:bodyPr/>
        <a:lstStyle/>
        <a:p>
          <a:endParaRPr lang="en-US"/>
        </a:p>
      </dgm:t>
    </dgm:pt>
    <dgm:pt modelId="{FD21CF08-2453-4776-8463-8413E9B570D6}" type="pres">
      <dgm:prSet presAssocID="{F90F78DD-98E4-4A24-AE33-0873F81B5B68}" presName="hierRoot3" presStyleCnt="0">
        <dgm:presLayoutVars>
          <dgm:hierBranch val="init"/>
        </dgm:presLayoutVars>
      </dgm:prSet>
      <dgm:spPr/>
    </dgm:pt>
    <dgm:pt modelId="{7811ABC5-89A5-49B5-86D1-4C18A11160D4}" type="pres">
      <dgm:prSet presAssocID="{F90F78DD-98E4-4A24-AE33-0873F81B5B68}" presName="rootComposite3" presStyleCnt="0"/>
      <dgm:spPr/>
    </dgm:pt>
    <dgm:pt modelId="{C9B62057-17CB-4FEE-BC7F-70E2F1E58492}" type="pres">
      <dgm:prSet presAssocID="{F90F78DD-98E4-4A24-AE33-0873F81B5B68}" presName="rootText3" presStyleLbl="asst1" presStyleIdx="0" presStyleCnt="16">
        <dgm:presLayoutVars>
          <dgm:chPref val="3"/>
        </dgm:presLayoutVars>
      </dgm:prSet>
      <dgm:spPr/>
      <dgm:t>
        <a:bodyPr/>
        <a:lstStyle/>
        <a:p>
          <a:endParaRPr lang="en-US"/>
        </a:p>
      </dgm:t>
    </dgm:pt>
    <dgm:pt modelId="{84BF5425-EE54-4137-A27C-5C654CA6A5A9}" type="pres">
      <dgm:prSet presAssocID="{F90F78DD-98E4-4A24-AE33-0873F81B5B68}" presName="rootConnector3" presStyleLbl="asst1" presStyleIdx="0" presStyleCnt="16"/>
      <dgm:spPr/>
      <dgm:t>
        <a:bodyPr/>
        <a:lstStyle/>
        <a:p>
          <a:endParaRPr lang="en-US"/>
        </a:p>
      </dgm:t>
    </dgm:pt>
    <dgm:pt modelId="{793D8605-6802-4C6E-AB5F-85223B50DB0D}" type="pres">
      <dgm:prSet presAssocID="{F90F78DD-98E4-4A24-AE33-0873F81B5B68}" presName="hierChild6" presStyleCnt="0"/>
      <dgm:spPr/>
    </dgm:pt>
    <dgm:pt modelId="{FF01F01B-7E90-4689-9AEB-B03F65906A42}" type="pres">
      <dgm:prSet presAssocID="{F90F78DD-98E4-4A24-AE33-0873F81B5B68}" presName="hierChild7" presStyleCnt="0"/>
      <dgm:spPr/>
    </dgm:pt>
    <dgm:pt modelId="{84484524-66A9-4B18-BDF5-2B93056A2CBB}" type="pres">
      <dgm:prSet presAssocID="{F78C978D-C055-49B2-A8FD-DF85D2DD3F00}" presName="Name111" presStyleLbl="parChTrans1D3" presStyleIdx="0" presStyleCnt="10"/>
      <dgm:spPr/>
      <dgm:t>
        <a:bodyPr/>
        <a:lstStyle/>
        <a:p>
          <a:endParaRPr lang="en-US"/>
        </a:p>
      </dgm:t>
    </dgm:pt>
    <dgm:pt modelId="{75F09A9F-228F-4CCE-947A-83E1F8D827EA}" type="pres">
      <dgm:prSet presAssocID="{8A5745AE-4FAC-4C90-93EB-48569670A2CF}" presName="hierRoot3" presStyleCnt="0">
        <dgm:presLayoutVars>
          <dgm:hierBranch val="init"/>
        </dgm:presLayoutVars>
      </dgm:prSet>
      <dgm:spPr/>
    </dgm:pt>
    <dgm:pt modelId="{8F911031-5D31-4573-B3D1-1D436FDBA579}" type="pres">
      <dgm:prSet presAssocID="{8A5745AE-4FAC-4C90-93EB-48569670A2CF}" presName="rootComposite3" presStyleCnt="0"/>
      <dgm:spPr/>
    </dgm:pt>
    <dgm:pt modelId="{5561C128-231B-4389-A736-1BFAC7152491}" type="pres">
      <dgm:prSet presAssocID="{8A5745AE-4FAC-4C90-93EB-48569670A2CF}" presName="rootText3" presStyleLbl="asst1" presStyleIdx="1" presStyleCnt="16">
        <dgm:presLayoutVars>
          <dgm:chPref val="3"/>
        </dgm:presLayoutVars>
      </dgm:prSet>
      <dgm:spPr/>
      <dgm:t>
        <a:bodyPr/>
        <a:lstStyle/>
        <a:p>
          <a:endParaRPr lang="en-US"/>
        </a:p>
      </dgm:t>
    </dgm:pt>
    <dgm:pt modelId="{CCF7587E-544A-4545-957D-E5B325B06A60}" type="pres">
      <dgm:prSet presAssocID="{8A5745AE-4FAC-4C90-93EB-48569670A2CF}" presName="rootConnector3" presStyleLbl="asst1" presStyleIdx="1" presStyleCnt="16"/>
      <dgm:spPr/>
      <dgm:t>
        <a:bodyPr/>
        <a:lstStyle/>
        <a:p>
          <a:endParaRPr lang="en-US"/>
        </a:p>
      </dgm:t>
    </dgm:pt>
    <dgm:pt modelId="{E7ACF3A6-B81B-40A2-B237-B8164BFE1563}" type="pres">
      <dgm:prSet presAssocID="{8A5745AE-4FAC-4C90-93EB-48569670A2CF}" presName="hierChild6" presStyleCnt="0"/>
      <dgm:spPr/>
    </dgm:pt>
    <dgm:pt modelId="{8D6E66A3-BBB2-4780-B5FF-11582B3CA068}" type="pres">
      <dgm:prSet presAssocID="{8A5745AE-4FAC-4C90-93EB-48569670A2CF}" presName="hierChild7" presStyleCnt="0"/>
      <dgm:spPr/>
    </dgm:pt>
    <dgm:pt modelId="{829F0795-4846-48A3-BE61-34CE6A330790}" type="pres">
      <dgm:prSet presAssocID="{FAF8F8F6-CF42-420E-B715-A04470B07AF5}" presName="Name111" presStyleLbl="parChTrans1D3" presStyleIdx="1" presStyleCnt="10"/>
      <dgm:spPr/>
      <dgm:t>
        <a:bodyPr/>
        <a:lstStyle/>
        <a:p>
          <a:endParaRPr lang="en-US"/>
        </a:p>
      </dgm:t>
    </dgm:pt>
    <dgm:pt modelId="{B892AF14-DAA4-46A8-9E31-06511F1C5135}" type="pres">
      <dgm:prSet presAssocID="{6FB8AA3D-616B-4CEA-81AC-9E4CBC1746FE}" presName="hierRoot3" presStyleCnt="0">
        <dgm:presLayoutVars>
          <dgm:hierBranch val="init"/>
        </dgm:presLayoutVars>
      </dgm:prSet>
      <dgm:spPr/>
    </dgm:pt>
    <dgm:pt modelId="{E9FC1FD6-4273-40DC-86A8-2E3222382ADB}" type="pres">
      <dgm:prSet presAssocID="{6FB8AA3D-616B-4CEA-81AC-9E4CBC1746FE}" presName="rootComposite3" presStyleCnt="0"/>
      <dgm:spPr/>
    </dgm:pt>
    <dgm:pt modelId="{6E5F6BC0-5EA6-473C-99AA-67E4B983807A}" type="pres">
      <dgm:prSet presAssocID="{6FB8AA3D-616B-4CEA-81AC-9E4CBC1746FE}" presName="rootText3" presStyleLbl="asst1" presStyleIdx="2" presStyleCnt="16">
        <dgm:presLayoutVars>
          <dgm:chPref val="3"/>
        </dgm:presLayoutVars>
      </dgm:prSet>
      <dgm:spPr/>
      <dgm:t>
        <a:bodyPr/>
        <a:lstStyle/>
        <a:p>
          <a:endParaRPr lang="en-US"/>
        </a:p>
      </dgm:t>
    </dgm:pt>
    <dgm:pt modelId="{CCC53308-EED4-4B8E-AAE4-42F7816C7214}" type="pres">
      <dgm:prSet presAssocID="{6FB8AA3D-616B-4CEA-81AC-9E4CBC1746FE}" presName="rootConnector3" presStyleLbl="asst1" presStyleIdx="2" presStyleCnt="16"/>
      <dgm:spPr/>
      <dgm:t>
        <a:bodyPr/>
        <a:lstStyle/>
        <a:p>
          <a:endParaRPr lang="en-US"/>
        </a:p>
      </dgm:t>
    </dgm:pt>
    <dgm:pt modelId="{F10072DC-40DF-49D0-92A8-D6671660CA0F}" type="pres">
      <dgm:prSet presAssocID="{6FB8AA3D-616B-4CEA-81AC-9E4CBC1746FE}" presName="hierChild6" presStyleCnt="0"/>
      <dgm:spPr/>
    </dgm:pt>
    <dgm:pt modelId="{4BB34AF1-8337-419B-B1C3-739B11553E45}" type="pres">
      <dgm:prSet presAssocID="{6FB8AA3D-616B-4CEA-81AC-9E4CBC1746FE}" presName="hierChild7" presStyleCnt="0"/>
      <dgm:spPr/>
    </dgm:pt>
    <dgm:pt modelId="{78037CCD-6436-4F22-A0CA-AF11306D4357}" type="pres">
      <dgm:prSet presAssocID="{273BAA77-7EE8-4BB4-8261-5F2609FC0A94}" presName="Name111" presStyleLbl="parChTrans1D2" presStyleIdx="1" presStyleCnt="6"/>
      <dgm:spPr/>
      <dgm:t>
        <a:bodyPr/>
        <a:lstStyle/>
        <a:p>
          <a:endParaRPr lang="en-US"/>
        </a:p>
      </dgm:t>
    </dgm:pt>
    <dgm:pt modelId="{2A52D7C3-61F6-45EE-BA47-341AED1679E3}" type="pres">
      <dgm:prSet presAssocID="{431D1A32-B7BB-4109-9639-EE15B66AA990}" presName="hierRoot3" presStyleCnt="0">
        <dgm:presLayoutVars>
          <dgm:hierBranch val="init"/>
        </dgm:presLayoutVars>
      </dgm:prSet>
      <dgm:spPr/>
    </dgm:pt>
    <dgm:pt modelId="{32472A29-1E51-4D6D-AC5A-690142FE9705}" type="pres">
      <dgm:prSet presAssocID="{431D1A32-B7BB-4109-9639-EE15B66AA990}" presName="rootComposite3" presStyleCnt="0"/>
      <dgm:spPr/>
    </dgm:pt>
    <dgm:pt modelId="{BE31A794-07B1-44AB-8494-003147CE8A92}" type="pres">
      <dgm:prSet presAssocID="{431D1A32-B7BB-4109-9639-EE15B66AA990}" presName="rootText3" presStyleLbl="asst1" presStyleIdx="3" presStyleCnt="16">
        <dgm:presLayoutVars>
          <dgm:chPref val="3"/>
        </dgm:presLayoutVars>
      </dgm:prSet>
      <dgm:spPr/>
      <dgm:t>
        <a:bodyPr/>
        <a:lstStyle/>
        <a:p>
          <a:endParaRPr lang="en-US"/>
        </a:p>
      </dgm:t>
    </dgm:pt>
    <dgm:pt modelId="{3C3EC429-6514-4C89-A55C-1FF535288CE0}" type="pres">
      <dgm:prSet presAssocID="{431D1A32-B7BB-4109-9639-EE15B66AA990}" presName="rootConnector3" presStyleLbl="asst1" presStyleIdx="3" presStyleCnt="16"/>
      <dgm:spPr/>
      <dgm:t>
        <a:bodyPr/>
        <a:lstStyle/>
        <a:p>
          <a:endParaRPr lang="en-US"/>
        </a:p>
      </dgm:t>
    </dgm:pt>
    <dgm:pt modelId="{E046A6DA-79E3-44AF-B3B5-1EB3BF374934}" type="pres">
      <dgm:prSet presAssocID="{431D1A32-B7BB-4109-9639-EE15B66AA990}" presName="hierChild6" presStyleCnt="0"/>
      <dgm:spPr/>
    </dgm:pt>
    <dgm:pt modelId="{DFF7578E-AC75-4B7B-9E9D-0964CB71F1E9}" type="pres">
      <dgm:prSet presAssocID="{431D1A32-B7BB-4109-9639-EE15B66AA990}" presName="hierChild7" presStyleCnt="0"/>
      <dgm:spPr/>
    </dgm:pt>
    <dgm:pt modelId="{F3AA3774-5520-4B19-90E9-419B92016C8A}" type="pres">
      <dgm:prSet presAssocID="{8F0EBE92-FBEE-444E-A086-DC36148161EA}" presName="Name111" presStyleLbl="parChTrans1D3" presStyleIdx="2" presStyleCnt="10"/>
      <dgm:spPr/>
      <dgm:t>
        <a:bodyPr/>
        <a:lstStyle/>
        <a:p>
          <a:endParaRPr lang="en-US"/>
        </a:p>
      </dgm:t>
    </dgm:pt>
    <dgm:pt modelId="{ECAC4A9C-CBD1-4B3C-8387-8923D1608115}" type="pres">
      <dgm:prSet presAssocID="{E7DCAB55-C27F-4AB3-87C3-8D1CD592154D}" presName="hierRoot3" presStyleCnt="0">
        <dgm:presLayoutVars>
          <dgm:hierBranch val="init"/>
        </dgm:presLayoutVars>
      </dgm:prSet>
      <dgm:spPr/>
    </dgm:pt>
    <dgm:pt modelId="{05AA20C3-5D90-4FA2-9A42-8BEEC08DBE4A}" type="pres">
      <dgm:prSet presAssocID="{E7DCAB55-C27F-4AB3-87C3-8D1CD592154D}" presName="rootComposite3" presStyleCnt="0"/>
      <dgm:spPr/>
    </dgm:pt>
    <dgm:pt modelId="{28326DF6-CA7D-49CA-A37A-23504DB67BF1}" type="pres">
      <dgm:prSet presAssocID="{E7DCAB55-C27F-4AB3-87C3-8D1CD592154D}" presName="rootText3" presStyleLbl="asst1" presStyleIdx="4" presStyleCnt="16">
        <dgm:presLayoutVars>
          <dgm:chPref val="3"/>
        </dgm:presLayoutVars>
      </dgm:prSet>
      <dgm:spPr/>
      <dgm:t>
        <a:bodyPr/>
        <a:lstStyle/>
        <a:p>
          <a:endParaRPr lang="en-US"/>
        </a:p>
      </dgm:t>
    </dgm:pt>
    <dgm:pt modelId="{842AEC63-E8C6-4587-B3C9-2534844C4E5B}" type="pres">
      <dgm:prSet presAssocID="{E7DCAB55-C27F-4AB3-87C3-8D1CD592154D}" presName="rootConnector3" presStyleLbl="asst1" presStyleIdx="4" presStyleCnt="16"/>
      <dgm:spPr/>
      <dgm:t>
        <a:bodyPr/>
        <a:lstStyle/>
        <a:p>
          <a:endParaRPr lang="en-US"/>
        </a:p>
      </dgm:t>
    </dgm:pt>
    <dgm:pt modelId="{5C57B5FD-A13F-4C61-B652-5A638CD87F18}" type="pres">
      <dgm:prSet presAssocID="{E7DCAB55-C27F-4AB3-87C3-8D1CD592154D}" presName="hierChild6" presStyleCnt="0"/>
      <dgm:spPr/>
    </dgm:pt>
    <dgm:pt modelId="{9E1D6D1E-8C5E-4BF2-B265-34A0358DC40A}" type="pres">
      <dgm:prSet presAssocID="{E7DCAB55-C27F-4AB3-87C3-8D1CD592154D}" presName="hierChild7" presStyleCnt="0"/>
      <dgm:spPr/>
    </dgm:pt>
    <dgm:pt modelId="{D5BEF004-43A3-4D08-A599-E9DDA88BF0B6}" type="pres">
      <dgm:prSet presAssocID="{1F383816-9871-4969-A53C-D4B63CB227CA}" presName="Name111" presStyleLbl="parChTrans1D3" presStyleIdx="3" presStyleCnt="10"/>
      <dgm:spPr/>
      <dgm:t>
        <a:bodyPr/>
        <a:lstStyle/>
        <a:p>
          <a:endParaRPr lang="en-US"/>
        </a:p>
      </dgm:t>
    </dgm:pt>
    <dgm:pt modelId="{D1521D3F-2422-4DC1-8055-E39E7DF5F4A2}" type="pres">
      <dgm:prSet presAssocID="{C10E8E99-29E9-4EEA-8CFB-45ED98800F8E}" presName="hierRoot3" presStyleCnt="0">
        <dgm:presLayoutVars>
          <dgm:hierBranch val="init"/>
        </dgm:presLayoutVars>
      </dgm:prSet>
      <dgm:spPr/>
    </dgm:pt>
    <dgm:pt modelId="{741C9277-8339-4E63-BD45-0E26C36250A9}" type="pres">
      <dgm:prSet presAssocID="{C10E8E99-29E9-4EEA-8CFB-45ED98800F8E}" presName="rootComposite3" presStyleCnt="0"/>
      <dgm:spPr/>
    </dgm:pt>
    <dgm:pt modelId="{13CFA3AF-4388-4A49-BCAB-BE3CB9937165}" type="pres">
      <dgm:prSet presAssocID="{C10E8E99-29E9-4EEA-8CFB-45ED98800F8E}" presName="rootText3" presStyleLbl="asst1" presStyleIdx="5" presStyleCnt="16">
        <dgm:presLayoutVars>
          <dgm:chPref val="3"/>
        </dgm:presLayoutVars>
      </dgm:prSet>
      <dgm:spPr/>
      <dgm:t>
        <a:bodyPr/>
        <a:lstStyle/>
        <a:p>
          <a:endParaRPr lang="en-US"/>
        </a:p>
      </dgm:t>
    </dgm:pt>
    <dgm:pt modelId="{FA4C4B75-FB63-48E4-A77C-B6FF27198E8D}" type="pres">
      <dgm:prSet presAssocID="{C10E8E99-29E9-4EEA-8CFB-45ED98800F8E}" presName="rootConnector3" presStyleLbl="asst1" presStyleIdx="5" presStyleCnt="16"/>
      <dgm:spPr/>
      <dgm:t>
        <a:bodyPr/>
        <a:lstStyle/>
        <a:p>
          <a:endParaRPr lang="en-US"/>
        </a:p>
      </dgm:t>
    </dgm:pt>
    <dgm:pt modelId="{77C67E8D-9AC3-444E-A59D-D6CDCB8A64A0}" type="pres">
      <dgm:prSet presAssocID="{C10E8E99-29E9-4EEA-8CFB-45ED98800F8E}" presName="hierChild6" presStyleCnt="0"/>
      <dgm:spPr/>
    </dgm:pt>
    <dgm:pt modelId="{6E441D9B-FF04-4A81-827B-F83C558F0C8B}" type="pres">
      <dgm:prSet presAssocID="{C10E8E99-29E9-4EEA-8CFB-45ED98800F8E}" presName="hierChild7" presStyleCnt="0"/>
      <dgm:spPr/>
    </dgm:pt>
    <dgm:pt modelId="{13E91DD7-4BEA-4AA6-ADE5-B4603CF08392}" type="pres">
      <dgm:prSet presAssocID="{17C35BDD-3A52-4755-BC51-131A3405DAA1}" presName="Name111" presStyleLbl="parChTrans1D2" presStyleIdx="2" presStyleCnt="6"/>
      <dgm:spPr/>
      <dgm:t>
        <a:bodyPr/>
        <a:lstStyle/>
        <a:p>
          <a:endParaRPr lang="en-US"/>
        </a:p>
      </dgm:t>
    </dgm:pt>
    <dgm:pt modelId="{4EF87663-C2A8-40CF-BAA3-9501D0506494}" type="pres">
      <dgm:prSet presAssocID="{1F0E8437-A249-4348-B157-FFFC630D6C00}" presName="hierRoot3" presStyleCnt="0">
        <dgm:presLayoutVars>
          <dgm:hierBranch val="init"/>
        </dgm:presLayoutVars>
      </dgm:prSet>
      <dgm:spPr/>
    </dgm:pt>
    <dgm:pt modelId="{A8AC5D98-CECF-4D02-8F2E-5671B5BAD97E}" type="pres">
      <dgm:prSet presAssocID="{1F0E8437-A249-4348-B157-FFFC630D6C00}" presName="rootComposite3" presStyleCnt="0"/>
      <dgm:spPr/>
    </dgm:pt>
    <dgm:pt modelId="{E8AC4768-2063-4DF9-A090-C3D72F7E60FC}" type="pres">
      <dgm:prSet presAssocID="{1F0E8437-A249-4348-B157-FFFC630D6C00}" presName="rootText3" presStyleLbl="asst1" presStyleIdx="6" presStyleCnt="16">
        <dgm:presLayoutVars>
          <dgm:chPref val="3"/>
        </dgm:presLayoutVars>
      </dgm:prSet>
      <dgm:spPr/>
      <dgm:t>
        <a:bodyPr/>
        <a:lstStyle/>
        <a:p>
          <a:endParaRPr lang="en-US"/>
        </a:p>
      </dgm:t>
    </dgm:pt>
    <dgm:pt modelId="{8288967F-7AD0-49E8-BEB0-6B40EE9812F5}" type="pres">
      <dgm:prSet presAssocID="{1F0E8437-A249-4348-B157-FFFC630D6C00}" presName="rootConnector3" presStyleLbl="asst1" presStyleIdx="6" presStyleCnt="16"/>
      <dgm:spPr/>
      <dgm:t>
        <a:bodyPr/>
        <a:lstStyle/>
        <a:p>
          <a:endParaRPr lang="en-US"/>
        </a:p>
      </dgm:t>
    </dgm:pt>
    <dgm:pt modelId="{1E070556-089C-423E-ABD4-DC82E7DB5AB8}" type="pres">
      <dgm:prSet presAssocID="{1F0E8437-A249-4348-B157-FFFC630D6C00}" presName="hierChild6" presStyleCnt="0"/>
      <dgm:spPr/>
    </dgm:pt>
    <dgm:pt modelId="{319FA3E0-0FAC-4996-B701-BCF0769D8331}" type="pres">
      <dgm:prSet presAssocID="{1F0E8437-A249-4348-B157-FFFC630D6C00}" presName="hierChild7" presStyleCnt="0"/>
      <dgm:spPr/>
    </dgm:pt>
    <dgm:pt modelId="{10CC4AFC-1A03-4735-8B88-DC1F1AF867EE}" type="pres">
      <dgm:prSet presAssocID="{E613C3E4-E8B7-41EE-82D8-9919103ABE68}" presName="Name111" presStyleLbl="parChTrans1D3" presStyleIdx="4" presStyleCnt="10"/>
      <dgm:spPr/>
      <dgm:t>
        <a:bodyPr/>
        <a:lstStyle/>
        <a:p>
          <a:endParaRPr lang="en-US"/>
        </a:p>
      </dgm:t>
    </dgm:pt>
    <dgm:pt modelId="{23E291F9-51B1-470A-BAB1-320E006DEC18}" type="pres">
      <dgm:prSet presAssocID="{212A1F14-8DF1-4421-BD3D-CAAAF8F9180E}" presName="hierRoot3" presStyleCnt="0">
        <dgm:presLayoutVars>
          <dgm:hierBranch val="init"/>
        </dgm:presLayoutVars>
      </dgm:prSet>
      <dgm:spPr/>
    </dgm:pt>
    <dgm:pt modelId="{A73C3DA5-D7EE-4098-83F0-D4A7C2F87553}" type="pres">
      <dgm:prSet presAssocID="{212A1F14-8DF1-4421-BD3D-CAAAF8F9180E}" presName="rootComposite3" presStyleCnt="0"/>
      <dgm:spPr/>
    </dgm:pt>
    <dgm:pt modelId="{9F72F6CA-7FFD-43F2-B9FC-F2036447A947}" type="pres">
      <dgm:prSet presAssocID="{212A1F14-8DF1-4421-BD3D-CAAAF8F9180E}" presName="rootText3" presStyleLbl="asst1" presStyleIdx="7" presStyleCnt="16">
        <dgm:presLayoutVars>
          <dgm:chPref val="3"/>
        </dgm:presLayoutVars>
      </dgm:prSet>
      <dgm:spPr/>
      <dgm:t>
        <a:bodyPr/>
        <a:lstStyle/>
        <a:p>
          <a:endParaRPr lang="en-US"/>
        </a:p>
      </dgm:t>
    </dgm:pt>
    <dgm:pt modelId="{AD7833FF-99FF-448D-B167-20FF100455C1}" type="pres">
      <dgm:prSet presAssocID="{212A1F14-8DF1-4421-BD3D-CAAAF8F9180E}" presName="rootConnector3" presStyleLbl="asst1" presStyleIdx="7" presStyleCnt="16"/>
      <dgm:spPr/>
      <dgm:t>
        <a:bodyPr/>
        <a:lstStyle/>
        <a:p>
          <a:endParaRPr lang="en-US"/>
        </a:p>
      </dgm:t>
    </dgm:pt>
    <dgm:pt modelId="{B6E2576E-F601-4379-8DC3-C3B87D5499B4}" type="pres">
      <dgm:prSet presAssocID="{212A1F14-8DF1-4421-BD3D-CAAAF8F9180E}" presName="hierChild6" presStyleCnt="0"/>
      <dgm:spPr/>
    </dgm:pt>
    <dgm:pt modelId="{579600FB-260D-4464-9863-70BCDEFA7528}" type="pres">
      <dgm:prSet presAssocID="{212A1F14-8DF1-4421-BD3D-CAAAF8F9180E}" presName="hierChild7" presStyleCnt="0"/>
      <dgm:spPr/>
    </dgm:pt>
    <dgm:pt modelId="{D37E98D9-ED17-4667-B5CE-8A1D75C0B198}" type="pres">
      <dgm:prSet presAssocID="{8BF3014C-0DCE-4B8B-9FD7-2EFF6F6E8EA1}" presName="Name111" presStyleLbl="parChTrans1D3" presStyleIdx="5" presStyleCnt="10"/>
      <dgm:spPr/>
      <dgm:t>
        <a:bodyPr/>
        <a:lstStyle/>
        <a:p>
          <a:endParaRPr lang="en-US"/>
        </a:p>
      </dgm:t>
    </dgm:pt>
    <dgm:pt modelId="{35D76360-25B7-4EEA-81A9-0E643963CF77}" type="pres">
      <dgm:prSet presAssocID="{3881D61A-C35D-436F-9515-C8E95860ABB7}" presName="hierRoot3" presStyleCnt="0">
        <dgm:presLayoutVars>
          <dgm:hierBranch val="init"/>
        </dgm:presLayoutVars>
      </dgm:prSet>
      <dgm:spPr/>
    </dgm:pt>
    <dgm:pt modelId="{4CAE0096-B14F-4D07-B9C4-55FD221A30E6}" type="pres">
      <dgm:prSet presAssocID="{3881D61A-C35D-436F-9515-C8E95860ABB7}" presName="rootComposite3" presStyleCnt="0"/>
      <dgm:spPr/>
    </dgm:pt>
    <dgm:pt modelId="{6C8E9497-E3C9-4F73-94FB-43A9E083476A}" type="pres">
      <dgm:prSet presAssocID="{3881D61A-C35D-436F-9515-C8E95860ABB7}" presName="rootText3" presStyleLbl="asst1" presStyleIdx="8" presStyleCnt="16">
        <dgm:presLayoutVars>
          <dgm:chPref val="3"/>
        </dgm:presLayoutVars>
      </dgm:prSet>
      <dgm:spPr/>
      <dgm:t>
        <a:bodyPr/>
        <a:lstStyle/>
        <a:p>
          <a:endParaRPr lang="en-US"/>
        </a:p>
      </dgm:t>
    </dgm:pt>
    <dgm:pt modelId="{1032B739-D551-4884-8088-C4C04421BB5D}" type="pres">
      <dgm:prSet presAssocID="{3881D61A-C35D-436F-9515-C8E95860ABB7}" presName="rootConnector3" presStyleLbl="asst1" presStyleIdx="8" presStyleCnt="16"/>
      <dgm:spPr/>
      <dgm:t>
        <a:bodyPr/>
        <a:lstStyle/>
        <a:p>
          <a:endParaRPr lang="en-US"/>
        </a:p>
      </dgm:t>
    </dgm:pt>
    <dgm:pt modelId="{0915DF9F-0E05-46B9-8945-13A1E7239F26}" type="pres">
      <dgm:prSet presAssocID="{3881D61A-C35D-436F-9515-C8E95860ABB7}" presName="hierChild6" presStyleCnt="0"/>
      <dgm:spPr/>
    </dgm:pt>
    <dgm:pt modelId="{31422F46-9582-418A-A298-21D7C1E0547A}" type="pres">
      <dgm:prSet presAssocID="{3881D61A-C35D-436F-9515-C8E95860ABB7}" presName="hierChild7" presStyleCnt="0"/>
      <dgm:spPr/>
    </dgm:pt>
    <dgm:pt modelId="{5764A9B2-CD0D-46BB-AE0C-07606B6EE8C7}" type="pres">
      <dgm:prSet presAssocID="{D70ECCF9-802E-4C82-ABA3-293042E0F0C8}" presName="Name111" presStyleLbl="parChTrans1D2" presStyleIdx="3" presStyleCnt="6"/>
      <dgm:spPr/>
      <dgm:t>
        <a:bodyPr/>
        <a:lstStyle/>
        <a:p>
          <a:endParaRPr lang="en-US"/>
        </a:p>
      </dgm:t>
    </dgm:pt>
    <dgm:pt modelId="{6915A93A-FCB6-4942-9DFB-8552BD701BD5}" type="pres">
      <dgm:prSet presAssocID="{52A6E015-61FC-4D7E-9C61-8DA266165C11}" presName="hierRoot3" presStyleCnt="0">
        <dgm:presLayoutVars>
          <dgm:hierBranch val="init"/>
        </dgm:presLayoutVars>
      </dgm:prSet>
      <dgm:spPr/>
    </dgm:pt>
    <dgm:pt modelId="{798AB738-0B48-4814-8C36-6FDF6391EFE1}" type="pres">
      <dgm:prSet presAssocID="{52A6E015-61FC-4D7E-9C61-8DA266165C11}" presName="rootComposite3" presStyleCnt="0"/>
      <dgm:spPr/>
    </dgm:pt>
    <dgm:pt modelId="{7F63BAE3-694A-45FE-A0E5-573E2A28C715}" type="pres">
      <dgm:prSet presAssocID="{52A6E015-61FC-4D7E-9C61-8DA266165C11}" presName="rootText3" presStyleLbl="asst1" presStyleIdx="9" presStyleCnt="16">
        <dgm:presLayoutVars>
          <dgm:chPref val="3"/>
        </dgm:presLayoutVars>
      </dgm:prSet>
      <dgm:spPr/>
      <dgm:t>
        <a:bodyPr/>
        <a:lstStyle/>
        <a:p>
          <a:endParaRPr lang="en-US"/>
        </a:p>
      </dgm:t>
    </dgm:pt>
    <dgm:pt modelId="{B440F88F-C08F-459C-B4B5-7F636FE2329C}" type="pres">
      <dgm:prSet presAssocID="{52A6E015-61FC-4D7E-9C61-8DA266165C11}" presName="rootConnector3" presStyleLbl="asst1" presStyleIdx="9" presStyleCnt="16"/>
      <dgm:spPr/>
      <dgm:t>
        <a:bodyPr/>
        <a:lstStyle/>
        <a:p>
          <a:endParaRPr lang="en-US"/>
        </a:p>
      </dgm:t>
    </dgm:pt>
    <dgm:pt modelId="{BADF4844-CE98-48DE-9FEF-9627D8E28349}" type="pres">
      <dgm:prSet presAssocID="{52A6E015-61FC-4D7E-9C61-8DA266165C11}" presName="hierChild6" presStyleCnt="0"/>
      <dgm:spPr/>
    </dgm:pt>
    <dgm:pt modelId="{FD0D4D64-8FE4-4F54-9DEC-2D2F7F07ACEF}" type="pres">
      <dgm:prSet presAssocID="{52A6E015-61FC-4D7E-9C61-8DA266165C11}" presName="hierChild7" presStyleCnt="0"/>
      <dgm:spPr/>
    </dgm:pt>
    <dgm:pt modelId="{763F974A-582D-43A0-A499-6FDB9D34815F}" type="pres">
      <dgm:prSet presAssocID="{4E25B93A-4457-490A-A41B-C8056ECEF040}" presName="Name111" presStyleLbl="parChTrans1D3" presStyleIdx="6" presStyleCnt="10"/>
      <dgm:spPr/>
      <dgm:t>
        <a:bodyPr/>
        <a:lstStyle/>
        <a:p>
          <a:endParaRPr lang="en-US"/>
        </a:p>
      </dgm:t>
    </dgm:pt>
    <dgm:pt modelId="{F0D25588-5341-4D70-A54A-93C5DA2390AB}" type="pres">
      <dgm:prSet presAssocID="{6D2C275F-323E-405B-8351-97C121299C8D}" presName="hierRoot3" presStyleCnt="0">
        <dgm:presLayoutVars>
          <dgm:hierBranch val="init"/>
        </dgm:presLayoutVars>
      </dgm:prSet>
      <dgm:spPr/>
    </dgm:pt>
    <dgm:pt modelId="{F8B089B0-1DD0-4186-908B-0B9A2E0DBA10}" type="pres">
      <dgm:prSet presAssocID="{6D2C275F-323E-405B-8351-97C121299C8D}" presName="rootComposite3" presStyleCnt="0"/>
      <dgm:spPr/>
    </dgm:pt>
    <dgm:pt modelId="{5B251CB7-A583-40B5-AE04-51B3492F8F7D}" type="pres">
      <dgm:prSet presAssocID="{6D2C275F-323E-405B-8351-97C121299C8D}" presName="rootText3" presStyleLbl="asst1" presStyleIdx="10" presStyleCnt="16">
        <dgm:presLayoutVars>
          <dgm:chPref val="3"/>
        </dgm:presLayoutVars>
      </dgm:prSet>
      <dgm:spPr/>
      <dgm:t>
        <a:bodyPr/>
        <a:lstStyle/>
        <a:p>
          <a:endParaRPr lang="en-US"/>
        </a:p>
      </dgm:t>
    </dgm:pt>
    <dgm:pt modelId="{D581C1F3-5E65-4060-808F-3486B6DA5951}" type="pres">
      <dgm:prSet presAssocID="{6D2C275F-323E-405B-8351-97C121299C8D}" presName="rootConnector3" presStyleLbl="asst1" presStyleIdx="10" presStyleCnt="16"/>
      <dgm:spPr/>
      <dgm:t>
        <a:bodyPr/>
        <a:lstStyle/>
        <a:p>
          <a:endParaRPr lang="en-US"/>
        </a:p>
      </dgm:t>
    </dgm:pt>
    <dgm:pt modelId="{32FFCD2A-6325-499C-B702-BBFECE9AF355}" type="pres">
      <dgm:prSet presAssocID="{6D2C275F-323E-405B-8351-97C121299C8D}" presName="hierChild6" presStyleCnt="0"/>
      <dgm:spPr/>
    </dgm:pt>
    <dgm:pt modelId="{643DE8F4-4A2F-4521-A065-971B2CDA0483}" type="pres">
      <dgm:prSet presAssocID="{6D2C275F-323E-405B-8351-97C121299C8D}" presName="hierChild7" presStyleCnt="0"/>
      <dgm:spPr/>
    </dgm:pt>
    <dgm:pt modelId="{635167D6-517A-4831-98CD-F9EEDB899666}" type="pres">
      <dgm:prSet presAssocID="{1B448F74-4AA8-4568-9069-B1BBDD2C3146}" presName="Name111" presStyleLbl="parChTrans1D2" presStyleIdx="4" presStyleCnt="6"/>
      <dgm:spPr/>
      <dgm:t>
        <a:bodyPr/>
        <a:lstStyle/>
        <a:p>
          <a:endParaRPr lang="en-US"/>
        </a:p>
      </dgm:t>
    </dgm:pt>
    <dgm:pt modelId="{C4B1966D-01DF-40F7-982E-24DA532782C1}" type="pres">
      <dgm:prSet presAssocID="{E7EEBAFE-204B-4516-BA94-CD406A9665FC}" presName="hierRoot3" presStyleCnt="0">
        <dgm:presLayoutVars>
          <dgm:hierBranch val="init"/>
        </dgm:presLayoutVars>
      </dgm:prSet>
      <dgm:spPr/>
    </dgm:pt>
    <dgm:pt modelId="{4D7EBC35-ECAB-4912-A6D8-69793644BCF0}" type="pres">
      <dgm:prSet presAssocID="{E7EEBAFE-204B-4516-BA94-CD406A9665FC}" presName="rootComposite3" presStyleCnt="0"/>
      <dgm:spPr/>
    </dgm:pt>
    <dgm:pt modelId="{ABF81FC0-9BC3-404A-8C9E-6DF444F6AE41}" type="pres">
      <dgm:prSet presAssocID="{E7EEBAFE-204B-4516-BA94-CD406A9665FC}" presName="rootText3" presStyleLbl="asst1" presStyleIdx="11" presStyleCnt="16">
        <dgm:presLayoutVars>
          <dgm:chPref val="3"/>
        </dgm:presLayoutVars>
      </dgm:prSet>
      <dgm:spPr/>
      <dgm:t>
        <a:bodyPr/>
        <a:lstStyle/>
        <a:p>
          <a:endParaRPr lang="en-US"/>
        </a:p>
      </dgm:t>
    </dgm:pt>
    <dgm:pt modelId="{75447827-A03D-411F-8E6E-290D84F8B3ED}" type="pres">
      <dgm:prSet presAssocID="{E7EEBAFE-204B-4516-BA94-CD406A9665FC}" presName="rootConnector3" presStyleLbl="asst1" presStyleIdx="11" presStyleCnt="16"/>
      <dgm:spPr/>
      <dgm:t>
        <a:bodyPr/>
        <a:lstStyle/>
        <a:p>
          <a:endParaRPr lang="en-US"/>
        </a:p>
      </dgm:t>
    </dgm:pt>
    <dgm:pt modelId="{82A2C575-666D-4119-BA76-0A96D42965A8}" type="pres">
      <dgm:prSet presAssocID="{E7EEBAFE-204B-4516-BA94-CD406A9665FC}" presName="hierChild6" presStyleCnt="0"/>
      <dgm:spPr/>
    </dgm:pt>
    <dgm:pt modelId="{762584FB-6398-4A12-93CD-9BD0A7E4CD9B}" type="pres">
      <dgm:prSet presAssocID="{E7EEBAFE-204B-4516-BA94-CD406A9665FC}" presName="hierChild7" presStyleCnt="0"/>
      <dgm:spPr/>
    </dgm:pt>
    <dgm:pt modelId="{B53B8F61-186F-4707-A47A-F59482B16632}" type="pres">
      <dgm:prSet presAssocID="{1CE9FEF8-4087-46CD-9FA8-9DE32DD0A9D7}" presName="Name111" presStyleLbl="parChTrans1D3" presStyleIdx="7" presStyleCnt="10"/>
      <dgm:spPr/>
      <dgm:t>
        <a:bodyPr/>
        <a:lstStyle/>
        <a:p>
          <a:endParaRPr lang="en-US"/>
        </a:p>
      </dgm:t>
    </dgm:pt>
    <dgm:pt modelId="{B1B45785-52E9-4AAA-9D85-B2AEFE1BF95B}" type="pres">
      <dgm:prSet presAssocID="{D7F9EE47-74B4-4C71-9067-15DEAD1F10E9}" presName="hierRoot3" presStyleCnt="0">
        <dgm:presLayoutVars>
          <dgm:hierBranch val="init"/>
        </dgm:presLayoutVars>
      </dgm:prSet>
      <dgm:spPr/>
    </dgm:pt>
    <dgm:pt modelId="{1EF23B53-B948-437F-9234-EA231470A2CB}" type="pres">
      <dgm:prSet presAssocID="{D7F9EE47-74B4-4C71-9067-15DEAD1F10E9}" presName="rootComposite3" presStyleCnt="0"/>
      <dgm:spPr/>
    </dgm:pt>
    <dgm:pt modelId="{EF273E13-F7E8-4BB7-9FE7-4232D0D2196E}" type="pres">
      <dgm:prSet presAssocID="{D7F9EE47-74B4-4C71-9067-15DEAD1F10E9}" presName="rootText3" presStyleLbl="asst1" presStyleIdx="12" presStyleCnt="16">
        <dgm:presLayoutVars>
          <dgm:chPref val="3"/>
        </dgm:presLayoutVars>
      </dgm:prSet>
      <dgm:spPr/>
      <dgm:t>
        <a:bodyPr/>
        <a:lstStyle/>
        <a:p>
          <a:endParaRPr lang="en-US"/>
        </a:p>
      </dgm:t>
    </dgm:pt>
    <dgm:pt modelId="{33C28903-2501-42E9-B5D1-B1148222B730}" type="pres">
      <dgm:prSet presAssocID="{D7F9EE47-74B4-4C71-9067-15DEAD1F10E9}" presName="rootConnector3" presStyleLbl="asst1" presStyleIdx="12" presStyleCnt="16"/>
      <dgm:spPr/>
      <dgm:t>
        <a:bodyPr/>
        <a:lstStyle/>
        <a:p>
          <a:endParaRPr lang="en-US"/>
        </a:p>
      </dgm:t>
    </dgm:pt>
    <dgm:pt modelId="{A141593A-FEDA-45DD-9B9E-72969D01A057}" type="pres">
      <dgm:prSet presAssocID="{D7F9EE47-74B4-4C71-9067-15DEAD1F10E9}" presName="hierChild6" presStyleCnt="0"/>
      <dgm:spPr/>
    </dgm:pt>
    <dgm:pt modelId="{B285E5FF-4F6F-4E93-8C50-B67DAEA47A5A}" type="pres">
      <dgm:prSet presAssocID="{D7F9EE47-74B4-4C71-9067-15DEAD1F10E9}" presName="hierChild7" presStyleCnt="0"/>
      <dgm:spPr/>
    </dgm:pt>
    <dgm:pt modelId="{6F5A8489-07B8-416C-98C1-1A8205646D3F}" type="pres">
      <dgm:prSet presAssocID="{AAAD0B52-5856-4F06-814A-E588999E1A37}" presName="Name111" presStyleLbl="parChTrans1D2" presStyleIdx="5" presStyleCnt="6"/>
      <dgm:spPr/>
      <dgm:t>
        <a:bodyPr/>
        <a:lstStyle/>
        <a:p>
          <a:endParaRPr lang="en-US"/>
        </a:p>
      </dgm:t>
    </dgm:pt>
    <dgm:pt modelId="{6EF16390-25DD-4B71-8F29-10ADFDFAEDE3}" type="pres">
      <dgm:prSet presAssocID="{2AB6CC5F-CBB2-4EE0-AA37-5813CEA2EAFB}" presName="hierRoot3" presStyleCnt="0">
        <dgm:presLayoutVars>
          <dgm:hierBranch val="init"/>
        </dgm:presLayoutVars>
      </dgm:prSet>
      <dgm:spPr/>
    </dgm:pt>
    <dgm:pt modelId="{21FA6036-A096-4581-83C7-27D9143DC342}" type="pres">
      <dgm:prSet presAssocID="{2AB6CC5F-CBB2-4EE0-AA37-5813CEA2EAFB}" presName="rootComposite3" presStyleCnt="0"/>
      <dgm:spPr/>
    </dgm:pt>
    <dgm:pt modelId="{651DE9C1-6AA3-4EBB-9DB7-633B9CF96773}" type="pres">
      <dgm:prSet presAssocID="{2AB6CC5F-CBB2-4EE0-AA37-5813CEA2EAFB}" presName="rootText3" presStyleLbl="asst1" presStyleIdx="13" presStyleCnt="16">
        <dgm:presLayoutVars>
          <dgm:chPref val="3"/>
        </dgm:presLayoutVars>
      </dgm:prSet>
      <dgm:spPr/>
      <dgm:t>
        <a:bodyPr/>
        <a:lstStyle/>
        <a:p>
          <a:endParaRPr lang="en-US"/>
        </a:p>
      </dgm:t>
    </dgm:pt>
    <dgm:pt modelId="{359DDCE1-69AF-45D7-93A3-4E347B9930F3}" type="pres">
      <dgm:prSet presAssocID="{2AB6CC5F-CBB2-4EE0-AA37-5813CEA2EAFB}" presName="rootConnector3" presStyleLbl="asst1" presStyleIdx="13" presStyleCnt="16"/>
      <dgm:spPr/>
      <dgm:t>
        <a:bodyPr/>
        <a:lstStyle/>
        <a:p>
          <a:endParaRPr lang="en-US"/>
        </a:p>
      </dgm:t>
    </dgm:pt>
    <dgm:pt modelId="{D83E2221-9009-4D99-9C38-8CAE5836FCA6}" type="pres">
      <dgm:prSet presAssocID="{2AB6CC5F-CBB2-4EE0-AA37-5813CEA2EAFB}" presName="hierChild6" presStyleCnt="0"/>
      <dgm:spPr/>
    </dgm:pt>
    <dgm:pt modelId="{97E5EF0A-4023-4A3A-9405-926542527277}" type="pres">
      <dgm:prSet presAssocID="{2AB6CC5F-CBB2-4EE0-AA37-5813CEA2EAFB}" presName="hierChild7" presStyleCnt="0"/>
      <dgm:spPr/>
    </dgm:pt>
    <dgm:pt modelId="{B238381B-1D83-4293-A5C2-B42953EC87C6}" type="pres">
      <dgm:prSet presAssocID="{907AA58B-041D-47BF-9B40-1780C8F2657C}" presName="Name111" presStyleLbl="parChTrans1D3" presStyleIdx="8" presStyleCnt="10"/>
      <dgm:spPr/>
      <dgm:t>
        <a:bodyPr/>
        <a:lstStyle/>
        <a:p>
          <a:endParaRPr lang="en-US"/>
        </a:p>
      </dgm:t>
    </dgm:pt>
    <dgm:pt modelId="{9A1A7D61-8200-4895-BBDE-42238E29EE19}" type="pres">
      <dgm:prSet presAssocID="{5D4F95BB-3252-41E7-A540-6E8E4765F421}" presName="hierRoot3" presStyleCnt="0">
        <dgm:presLayoutVars>
          <dgm:hierBranch val="init"/>
        </dgm:presLayoutVars>
      </dgm:prSet>
      <dgm:spPr/>
    </dgm:pt>
    <dgm:pt modelId="{51E8F9E0-B3CF-4571-9EAE-822B6ADDD287}" type="pres">
      <dgm:prSet presAssocID="{5D4F95BB-3252-41E7-A540-6E8E4765F421}" presName="rootComposite3" presStyleCnt="0"/>
      <dgm:spPr/>
    </dgm:pt>
    <dgm:pt modelId="{94B7B7CD-DAD9-46A5-AA10-F92F0D481893}" type="pres">
      <dgm:prSet presAssocID="{5D4F95BB-3252-41E7-A540-6E8E4765F421}" presName="rootText3" presStyleLbl="asst1" presStyleIdx="14" presStyleCnt="16">
        <dgm:presLayoutVars>
          <dgm:chPref val="3"/>
        </dgm:presLayoutVars>
      </dgm:prSet>
      <dgm:spPr/>
      <dgm:t>
        <a:bodyPr/>
        <a:lstStyle/>
        <a:p>
          <a:endParaRPr lang="en-US"/>
        </a:p>
      </dgm:t>
    </dgm:pt>
    <dgm:pt modelId="{01C29693-E623-4573-8E6E-F1155F270798}" type="pres">
      <dgm:prSet presAssocID="{5D4F95BB-3252-41E7-A540-6E8E4765F421}" presName="rootConnector3" presStyleLbl="asst1" presStyleIdx="14" presStyleCnt="16"/>
      <dgm:spPr/>
      <dgm:t>
        <a:bodyPr/>
        <a:lstStyle/>
        <a:p>
          <a:endParaRPr lang="en-US"/>
        </a:p>
      </dgm:t>
    </dgm:pt>
    <dgm:pt modelId="{C42138E7-CC32-4AB1-870A-61E71BFE7F52}" type="pres">
      <dgm:prSet presAssocID="{5D4F95BB-3252-41E7-A540-6E8E4765F421}" presName="hierChild6" presStyleCnt="0"/>
      <dgm:spPr/>
    </dgm:pt>
    <dgm:pt modelId="{00B149FD-8C3A-457C-8C2A-4081340DD25F}" type="pres">
      <dgm:prSet presAssocID="{5D4F95BB-3252-41E7-A540-6E8E4765F421}" presName="hierChild7" presStyleCnt="0"/>
      <dgm:spPr/>
    </dgm:pt>
    <dgm:pt modelId="{A6454F3D-1C67-4015-89BB-3C3289064EB8}" type="pres">
      <dgm:prSet presAssocID="{ECAB604D-B708-41CA-82F2-979CCF9AFDA8}" presName="Name111" presStyleLbl="parChTrans1D3" presStyleIdx="9" presStyleCnt="10"/>
      <dgm:spPr/>
      <dgm:t>
        <a:bodyPr/>
        <a:lstStyle/>
        <a:p>
          <a:endParaRPr lang="en-US"/>
        </a:p>
      </dgm:t>
    </dgm:pt>
    <dgm:pt modelId="{C2FA7416-B3C5-42C3-BCA4-702C9641E9D7}" type="pres">
      <dgm:prSet presAssocID="{32452FEA-7421-4679-8BFB-DF3E4AA423B4}" presName="hierRoot3" presStyleCnt="0">
        <dgm:presLayoutVars>
          <dgm:hierBranch val="init"/>
        </dgm:presLayoutVars>
      </dgm:prSet>
      <dgm:spPr/>
    </dgm:pt>
    <dgm:pt modelId="{6E0C5F55-3C12-4353-810E-FA5D747FFD71}" type="pres">
      <dgm:prSet presAssocID="{32452FEA-7421-4679-8BFB-DF3E4AA423B4}" presName="rootComposite3" presStyleCnt="0"/>
      <dgm:spPr/>
    </dgm:pt>
    <dgm:pt modelId="{AC77EC58-F880-4905-A987-A8D0D0E89801}" type="pres">
      <dgm:prSet presAssocID="{32452FEA-7421-4679-8BFB-DF3E4AA423B4}" presName="rootText3" presStyleLbl="asst1" presStyleIdx="15" presStyleCnt="16">
        <dgm:presLayoutVars>
          <dgm:chPref val="3"/>
        </dgm:presLayoutVars>
      </dgm:prSet>
      <dgm:spPr/>
      <dgm:t>
        <a:bodyPr/>
        <a:lstStyle/>
        <a:p>
          <a:endParaRPr lang="en-US"/>
        </a:p>
      </dgm:t>
    </dgm:pt>
    <dgm:pt modelId="{FF04706C-A75B-4262-8A3E-B71C4B904CE0}" type="pres">
      <dgm:prSet presAssocID="{32452FEA-7421-4679-8BFB-DF3E4AA423B4}" presName="rootConnector3" presStyleLbl="asst1" presStyleIdx="15" presStyleCnt="16"/>
      <dgm:spPr/>
      <dgm:t>
        <a:bodyPr/>
        <a:lstStyle/>
        <a:p>
          <a:endParaRPr lang="en-US"/>
        </a:p>
      </dgm:t>
    </dgm:pt>
    <dgm:pt modelId="{A4D832F4-9CB8-4E40-9C54-3297C56E1550}" type="pres">
      <dgm:prSet presAssocID="{32452FEA-7421-4679-8BFB-DF3E4AA423B4}" presName="hierChild6" presStyleCnt="0"/>
      <dgm:spPr/>
    </dgm:pt>
    <dgm:pt modelId="{64BFA3CE-426A-441F-9347-8757D03C14C8}" type="pres">
      <dgm:prSet presAssocID="{32452FEA-7421-4679-8BFB-DF3E4AA423B4}" presName="hierChild7" presStyleCnt="0"/>
      <dgm:spPr/>
    </dgm:pt>
  </dgm:ptLst>
  <dgm:cxnLst>
    <dgm:cxn modelId="{8579C0CF-E000-42A6-9B3D-598677F2EBAB}" type="presOf" srcId="{E7DCAB55-C27F-4AB3-87C3-8D1CD592154D}" destId="{842AEC63-E8C6-4587-B3C9-2534844C4E5B}" srcOrd="1" destOrd="0" presId="urn:microsoft.com/office/officeart/2005/8/layout/orgChart1"/>
    <dgm:cxn modelId="{7646799C-1131-40CD-868A-BCAB36BA3845}" type="presOf" srcId="{6D2C275F-323E-405B-8351-97C121299C8D}" destId="{D581C1F3-5E65-4060-808F-3486B6DA5951}" srcOrd="1" destOrd="0" presId="urn:microsoft.com/office/officeart/2005/8/layout/orgChart1"/>
    <dgm:cxn modelId="{2909581B-3EBD-4E4E-BD43-7FC5730CCDDC}" type="presOf" srcId="{431D1A32-B7BB-4109-9639-EE15B66AA990}" destId="{BE31A794-07B1-44AB-8494-003147CE8A92}" srcOrd="0" destOrd="0" presId="urn:microsoft.com/office/officeart/2005/8/layout/orgChart1"/>
    <dgm:cxn modelId="{091E3382-4A11-4583-89AC-7CFF2B6AA503}" type="presOf" srcId="{1F0E8437-A249-4348-B157-FFFC630D6C00}" destId="{E8AC4768-2063-4DF9-A090-C3D72F7E60FC}" srcOrd="0" destOrd="0" presId="urn:microsoft.com/office/officeart/2005/8/layout/orgChart1"/>
    <dgm:cxn modelId="{D8709531-D791-4F07-8A16-B6C05A19C6A7}" type="presOf" srcId="{52A6E015-61FC-4D7E-9C61-8DA266165C11}" destId="{7F63BAE3-694A-45FE-A0E5-573E2A28C715}" srcOrd="0" destOrd="0" presId="urn:microsoft.com/office/officeart/2005/8/layout/orgChart1"/>
    <dgm:cxn modelId="{00E00F0B-95C7-479A-86F7-F04D2A929EB0}" type="presOf" srcId="{212A1F14-8DF1-4421-BD3D-CAAAF8F9180E}" destId="{AD7833FF-99FF-448D-B167-20FF100455C1}" srcOrd="1" destOrd="0" presId="urn:microsoft.com/office/officeart/2005/8/layout/orgChart1"/>
    <dgm:cxn modelId="{76A463D0-A09B-4D14-BD27-2F7CD8052B37}" type="presOf" srcId="{F97BC708-5199-45BB-954E-B7BD5F073319}" destId="{8B0A852E-6703-4E43-BBE8-87953AD4E647}" srcOrd="0" destOrd="0" presId="urn:microsoft.com/office/officeart/2005/8/layout/orgChart1"/>
    <dgm:cxn modelId="{3AD656D7-ADA7-41E6-B8B3-D660B7DD8EFF}" srcId="{924E3E59-F5A7-4584-A03D-D74CB10DEE43}" destId="{431D1A32-B7BB-4109-9639-EE15B66AA990}" srcOrd="1" destOrd="0" parTransId="{273BAA77-7EE8-4BB4-8261-5F2609FC0A94}" sibTransId="{87C7D334-74E5-437E-9DDB-9476D5FAE0CD}"/>
    <dgm:cxn modelId="{8DA6639D-CACF-4ADE-8D7F-33DBD03E9B5F}" type="presOf" srcId="{D7F9EE47-74B4-4C71-9067-15DEAD1F10E9}" destId="{33C28903-2501-42E9-B5D1-B1148222B730}" srcOrd="1" destOrd="0" presId="urn:microsoft.com/office/officeart/2005/8/layout/orgChart1"/>
    <dgm:cxn modelId="{A72377FD-1A47-42D1-B73F-09AAD4AF164E}" type="presOf" srcId="{431D1A32-B7BB-4109-9639-EE15B66AA990}" destId="{3C3EC429-6514-4C89-A55C-1FF535288CE0}" srcOrd="1" destOrd="0" presId="urn:microsoft.com/office/officeart/2005/8/layout/orgChart1"/>
    <dgm:cxn modelId="{4693CFDC-B103-4D9A-BFF2-172A4E0F157D}" srcId="{924E3E59-F5A7-4584-A03D-D74CB10DEE43}" destId="{1F0E8437-A249-4348-B157-FFFC630D6C00}" srcOrd="2" destOrd="0" parTransId="{17C35BDD-3A52-4755-BC51-131A3405DAA1}" sibTransId="{C3779C99-0D03-4012-AB59-ABB7DBFBA029}"/>
    <dgm:cxn modelId="{4495DFD8-7168-4EF1-A2B2-F913C0678570}" type="presOf" srcId="{E7EEBAFE-204B-4516-BA94-CD406A9665FC}" destId="{ABF81FC0-9BC3-404A-8C9E-6DF444F6AE41}" srcOrd="0" destOrd="0" presId="urn:microsoft.com/office/officeart/2005/8/layout/orgChart1"/>
    <dgm:cxn modelId="{7BAA6CED-ADBC-4C27-84BF-2989BA2878DC}" type="presOf" srcId="{8A5745AE-4FAC-4C90-93EB-48569670A2CF}" destId="{CCF7587E-544A-4545-957D-E5B325B06A60}" srcOrd="1" destOrd="0" presId="urn:microsoft.com/office/officeart/2005/8/layout/orgChart1"/>
    <dgm:cxn modelId="{61771328-BADE-4E8B-86EE-6ABC2B57B218}" type="presOf" srcId="{6FB8AA3D-616B-4CEA-81AC-9E4CBC1746FE}" destId="{6E5F6BC0-5EA6-473C-99AA-67E4B983807A}" srcOrd="0" destOrd="0" presId="urn:microsoft.com/office/officeart/2005/8/layout/orgChart1"/>
    <dgm:cxn modelId="{1FB012F5-DBD1-4C26-979E-9D598B8B6814}" srcId="{F90F78DD-98E4-4A24-AE33-0873F81B5B68}" destId="{6FB8AA3D-616B-4CEA-81AC-9E4CBC1746FE}" srcOrd="1" destOrd="0" parTransId="{FAF8F8F6-CF42-420E-B715-A04470B07AF5}" sibTransId="{2048A171-BD57-4BAF-B3B0-FD2DED70294D}"/>
    <dgm:cxn modelId="{8476E8AB-1B4A-4E69-A24E-4DEE96D90CCE}" type="presOf" srcId="{839A38F9-4FDB-4D38-8C2C-62655048B278}" destId="{E49C09F0-2975-42CF-9F7C-B50311A3120B}" srcOrd="0" destOrd="0" presId="urn:microsoft.com/office/officeart/2005/8/layout/orgChart1"/>
    <dgm:cxn modelId="{0E25991E-465A-4901-8BFD-1EA4292F3A44}" srcId="{431D1A32-B7BB-4109-9639-EE15B66AA990}" destId="{C10E8E99-29E9-4EEA-8CFB-45ED98800F8E}" srcOrd="1" destOrd="0" parTransId="{1F383816-9871-4969-A53C-D4B63CB227CA}" sibTransId="{3AF0D3FB-9BF5-493A-B5E7-76649D49B30C}"/>
    <dgm:cxn modelId="{0E5117DA-F533-4AC6-BD54-B106E870CF21}" type="presOf" srcId="{907AA58B-041D-47BF-9B40-1780C8F2657C}" destId="{B238381B-1D83-4293-A5C2-B42953EC87C6}" srcOrd="0" destOrd="0" presId="urn:microsoft.com/office/officeart/2005/8/layout/orgChart1"/>
    <dgm:cxn modelId="{6E98D9E0-BAB2-456F-B906-80E304682035}" type="presOf" srcId="{ECAB604D-B708-41CA-82F2-979CCF9AFDA8}" destId="{A6454F3D-1C67-4015-89BB-3C3289064EB8}" srcOrd="0" destOrd="0" presId="urn:microsoft.com/office/officeart/2005/8/layout/orgChart1"/>
    <dgm:cxn modelId="{6B2183EF-61FC-4B7B-9DB4-072A2566BA9D}" type="presOf" srcId="{273BAA77-7EE8-4BB4-8261-5F2609FC0A94}" destId="{78037CCD-6436-4F22-A0CA-AF11306D4357}" srcOrd="0" destOrd="0" presId="urn:microsoft.com/office/officeart/2005/8/layout/orgChart1"/>
    <dgm:cxn modelId="{ABDE025B-C6A6-48C7-A55A-165541D00E35}" srcId="{E7EEBAFE-204B-4516-BA94-CD406A9665FC}" destId="{D7F9EE47-74B4-4C71-9067-15DEAD1F10E9}" srcOrd="0" destOrd="0" parTransId="{1CE9FEF8-4087-46CD-9FA8-9DE32DD0A9D7}" sibTransId="{E570970E-40BE-4D72-891B-538DB07C38C7}"/>
    <dgm:cxn modelId="{3BB45F6B-6FD3-4C3D-ABF0-61E8E74612A7}" type="presOf" srcId="{C10E8E99-29E9-4EEA-8CFB-45ED98800F8E}" destId="{FA4C4B75-FB63-48E4-A77C-B6FF27198E8D}" srcOrd="1" destOrd="0" presId="urn:microsoft.com/office/officeart/2005/8/layout/orgChart1"/>
    <dgm:cxn modelId="{06978DED-5B56-4B77-AB9B-D2F51CF0EA81}" srcId="{F97BC708-5199-45BB-954E-B7BD5F073319}" destId="{924E3E59-F5A7-4584-A03D-D74CB10DEE43}" srcOrd="0" destOrd="0" parTransId="{EA8E1981-4C3F-4904-87D0-3E26D257D222}" sibTransId="{E9485902-58AA-489A-9657-E2C4CED34DC8}"/>
    <dgm:cxn modelId="{8491A571-3971-4ACF-8D02-53C1A2E00B3B}" srcId="{2AB6CC5F-CBB2-4EE0-AA37-5813CEA2EAFB}" destId="{32452FEA-7421-4679-8BFB-DF3E4AA423B4}" srcOrd="1" destOrd="0" parTransId="{ECAB604D-B708-41CA-82F2-979CCF9AFDA8}" sibTransId="{BC1A280F-9354-43DB-94C0-C6F5E272C136}"/>
    <dgm:cxn modelId="{1FD89509-07E6-490C-BDAA-B07C0E4C6895}" type="presOf" srcId="{1CE9FEF8-4087-46CD-9FA8-9DE32DD0A9D7}" destId="{B53B8F61-186F-4707-A47A-F59482B16632}" srcOrd="0" destOrd="0" presId="urn:microsoft.com/office/officeart/2005/8/layout/orgChart1"/>
    <dgm:cxn modelId="{17801A18-4080-44AF-BC7F-933BA45D8220}" srcId="{F90F78DD-98E4-4A24-AE33-0873F81B5B68}" destId="{8A5745AE-4FAC-4C90-93EB-48569670A2CF}" srcOrd="0" destOrd="0" parTransId="{F78C978D-C055-49B2-A8FD-DF85D2DD3F00}" sibTransId="{C457ED47-2892-4443-AFDF-009217F9CB92}"/>
    <dgm:cxn modelId="{697619A1-3C27-41CB-8A8E-5ADEC38E8EFD}" srcId="{1F0E8437-A249-4348-B157-FFFC630D6C00}" destId="{3881D61A-C35D-436F-9515-C8E95860ABB7}" srcOrd="1" destOrd="0" parTransId="{8BF3014C-0DCE-4B8B-9FD7-2EFF6F6E8EA1}" sibTransId="{FC40E926-DF46-49E1-92D5-E19BE74DAFA7}"/>
    <dgm:cxn modelId="{3AD50A4C-1AB7-481D-8919-4695898C6B05}" type="presOf" srcId="{8F0EBE92-FBEE-444E-A086-DC36148161EA}" destId="{F3AA3774-5520-4B19-90E9-419B92016C8A}" srcOrd="0" destOrd="0" presId="urn:microsoft.com/office/officeart/2005/8/layout/orgChart1"/>
    <dgm:cxn modelId="{ADCF0409-2A4E-4516-97BC-508AC2509C65}" type="presOf" srcId="{3881D61A-C35D-436F-9515-C8E95860ABB7}" destId="{6C8E9497-E3C9-4F73-94FB-43A9E083476A}" srcOrd="0" destOrd="0" presId="urn:microsoft.com/office/officeart/2005/8/layout/orgChart1"/>
    <dgm:cxn modelId="{210BCDCC-9522-4915-9E9D-415D1D92836D}" type="presOf" srcId="{8A5745AE-4FAC-4C90-93EB-48569670A2CF}" destId="{5561C128-231B-4389-A736-1BFAC7152491}" srcOrd="0" destOrd="0" presId="urn:microsoft.com/office/officeart/2005/8/layout/orgChart1"/>
    <dgm:cxn modelId="{A4849467-3E3F-4909-A5B8-948A6F15C50C}" type="presOf" srcId="{6FB8AA3D-616B-4CEA-81AC-9E4CBC1746FE}" destId="{CCC53308-EED4-4B8E-AAE4-42F7816C7214}" srcOrd="1" destOrd="0" presId="urn:microsoft.com/office/officeart/2005/8/layout/orgChart1"/>
    <dgm:cxn modelId="{291E08EE-7658-4470-A626-52DF429D80A5}" srcId="{2AB6CC5F-CBB2-4EE0-AA37-5813CEA2EAFB}" destId="{5D4F95BB-3252-41E7-A540-6E8E4765F421}" srcOrd="0" destOrd="0" parTransId="{907AA58B-041D-47BF-9B40-1780C8F2657C}" sibTransId="{FEBBF42D-F754-4487-BEBA-9393A8F09C29}"/>
    <dgm:cxn modelId="{02E39AD4-5283-4AE7-A0C0-DF4CACBCCB77}" type="presOf" srcId="{924E3E59-F5A7-4584-A03D-D74CB10DEE43}" destId="{30C3EBCD-6A9E-4C7B-8285-FD725E5A8762}" srcOrd="0" destOrd="0" presId="urn:microsoft.com/office/officeart/2005/8/layout/orgChart1"/>
    <dgm:cxn modelId="{FE87A084-C79A-4FA2-8DFE-7134B5BF9FCF}" type="presOf" srcId="{17C35BDD-3A52-4755-BC51-131A3405DAA1}" destId="{13E91DD7-4BEA-4AA6-ADE5-B4603CF08392}" srcOrd="0" destOrd="0" presId="urn:microsoft.com/office/officeart/2005/8/layout/orgChart1"/>
    <dgm:cxn modelId="{F397ED88-15C1-4DD9-B665-A9D99847AF32}" type="presOf" srcId="{2AB6CC5F-CBB2-4EE0-AA37-5813CEA2EAFB}" destId="{359DDCE1-69AF-45D7-93A3-4E347B9930F3}" srcOrd="1" destOrd="0" presId="urn:microsoft.com/office/officeart/2005/8/layout/orgChart1"/>
    <dgm:cxn modelId="{7B869978-5AF8-49FF-ADE6-77F0AF87D12D}" srcId="{924E3E59-F5A7-4584-A03D-D74CB10DEE43}" destId="{2AB6CC5F-CBB2-4EE0-AA37-5813CEA2EAFB}" srcOrd="5" destOrd="0" parTransId="{AAAD0B52-5856-4F06-814A-E588999E1A37}" sibTransId="{F12C332F-B21F-496F-ADDA-4274BEC7E22D}"/>
    <dgm:cxn modelId="{6EF723BA-DA0C-47ED-B32E-BFBB4A4BE64B}" type="presOf" srcId="{5D4F95BB-3252-41E7-A540-6E8E4765F421}" destId="{94B7B7CD-DAD9-46A5-AA10-F92F0D481893}" srcOrd="0" destOrd="0" presId="urn:microsoft.com/office/officeart/2005/8/layout/orgChart1"/>
    <dgm:cxn modelId="{29A3B61C-809F-42CA-9230-14298BAF6D78}" type="presOf" srcId="{32452FEA-7421-4679-8BFB-DF3E4AA423B4}" destId="{FF04706C-A75B-4262-8A3E-B71C4B904CE0}" srcOrd="1" destOrd="0" presId="urn:microsoft.com/office/officeart/2005/8/layout/orgChart1"/>
    <dgm:cxn modelId="{BEF4F645-CBBE-4092-A6D1-6B8D5F1E192E}" type="presOf" srcId="{3881D61A-C35D-436F-9515-C8E95860ABB7}" destId="{1032B739-D551-4884-8088-C4C04421BB5D}" srcOrd="1" destOrd="0" presId="urn:microsoft.com/office/officeart/2005/8/layout/orgChart1"/>
    <dgm:cxn modelId="{44716C07-8375-4FAD-92F1-3AB12807F536}" type="presOf" srcId="{6D2C275F-323E-405B-8351-97C121299C8D}" destId="{5B251CB7-A583-40B5-AE04-51B3492F8F7D}" srcOrd="0" destOrd="0" presId="urn:microsoft.com/office/officeart/2005/8/layout/orgChart1"/>
    <dgm:cxn modelId="{942D6B4A-12D8-4CC5-814E-C594EFC704A0}" srcId="{1F0E8437-A249-4348-B157-FFFC630D6C00}" destId="{212A1F14-8DF1-4421-BD3D-CAAAF8F9180E}" srcOrd="0" destOrd="0" parTransId="{E613C3E4-E8B7-41EE-82D8-9919103ABE68}" sibTransId="{C564930C-122E-4800-A40C-130FFB6A0D8E}"/>
    <dgm:cxn modelId="{497FCF67-9DEE-4674-BB90-91A1A6C2811B}" type="presOf" srcId="{F90F78DD-98E4-4A24-AE33-0873F81B5B68}" destId="{C9B62057-17CB-4FEE-BC7F-70E2F1E58492}" srcOrd="0" destOrd="0" presId="urn:microsoft.com/office/officeart/2005/8/layout/orgChart1"/>
    <dgm:cxn modelId="{4F166775-0E72-4988-88D8-15B094CA2168}" srcId="{52A6E015-61FC-4D7E-9C61-8DA266165C11}" destId="{6D2C275F-323E-405B-8351-97C121299C8D}" srcOrd="0" destOrd="0" parTransId="{4E25B93A-4457-490A-A41B-C8056ECEF040}" sibTransId="{91959B7B-6121-465C-9E28-DD6AFB77B62A}"/>
    <dgm:cxn modelId="{5E860EC0-7971-4EE3-B661-E1AA652C3D68}" srcId="{924E3E59-F5A7-4584-A03D-D74CB10DEE43}" destId="{E7EEBAFE-204B-4516-BA94-CD406A9665FC}" srcOrd="4" destOrd="0" parTransId="{1B448F74-4AA8-4568-9069-B1BBDD2C3146}" sibTransId="{5DCB515A-457B-4E2C-A54F-F60D64C8C152}"/>
    <dgm:cxn modelId="{C35819F2-1118-4CBD-B2A4-A8E2035F65DC}" type="presOf" srcId="{D70ECCF9-802E-4C82-ABA3-293042E0F0C8}" destId="{5764A9B2-CD0D-46BB-AE0C-07606B6EE8C7}" srcOrd="0" destOrd="0" presId="urn:microsoft.com/office/officeart/2005/8/layout/orgChart1"/>
    <dgm:cxn modelId="{029A9A10-752E-4F07-BD04-5E8F4C3A0259}" type="presOf" srcId="{1F383816-9871-4969-A53C-D4B63CB227CA}" destId="{D5BEF004-43A3-4D08-A599-E9DDA88BF0B6}" srcOrd="0" destOrd="0" presId="urn:microsoft.com/office/officeart/2005/8/layout/orgChart1"/>
    <dgm:cxn modelId="{84E6D6BD-5DA7-41D9-8A8A-F76CC585A426}" srcId="{924E3E59-F5A7-4584-A03D-D74CB10DEE43}" destId="{F90F78DD-98E4-4A24-AE33-0873F81B5B68}" srcOrd="0" destOrd="0" parTransId="{839A38F9-4FDB-4D38-8C2C-62655048B278}" sibTransId="{767262E2-4F09-4B84-9269-3818EBFF6333}"/>
    <dgm:cxn modelId="{D01DF717-34EA-4963-A21E-D96750F5A55D}" type="presOf" srcId="{E7DCAB55-C27F-4AB3-87C3-8D1CD592154D}" destId="{28326DF6-CA7D-49CA-A37A-23504DB67BF1}" srcOrd="0" destOrd="0" presId="urn:microsoft.com/office/officeart/2005/8/layout/orgChart1"/>
    <dgm:cxn modelId="{7B724A10-AFE1-436D-A651-DEC86C4FF42E}" type="presOf" srcId="{D7F9EE47-74B4-4C71-9067-15DEAD1F10E9}" destId="{EF273E13-F7E8-4BB7-9FE7-4232D0D2196E}" srcOrd="0" destOrd="0" presId="urn:microsoft.com/office/officeart/2005/8/layout/orgChart1"/>
    <dgm:cxn modelId="{3EC81829-2EE3-4AE7-8C87-82D331C5D774}" type="presOf" srcId="{52A6E015-61FC-4D7E-9C61-8DA266165C11}" destId="{B440F88F-C08F-459C-B4B5-7F636FE2329C}" srcOrd="1" destOrd="0" presId="urn:microsoft.com/office/officeart/2005/8/layout/orgChart1"/>
    <dgm:cxn modelId="{A17B4A71-7F68-4A29-B70F-F7A2BD2523C9}" type="presOf" srcId="{AAAD0B52-5856-4F06-814A-E588999E1A37}" destId="{6F5A8489-07B8-416C-98C1-1A8205646D3F}" srcOrd="0" destOrd="0" presId="urn:microsoft.com/office/officeart/2005/8/layout/orgChart1"/>
    <dgm:cxn modelId="{D3C69704-C9A4-45AC-9D4B-305D6D31AAED}" type="presOf" srcId="{2AB6CC5F-CBB2-4EE0-AA37-5813CEA2EAFB}" destId="{651DE9C1-6AA3-4EBB-9DB7-633B9CF96773}" srcOrd="0" destOrd="0" presId="urn:microsoft.com/office/officeart/2005/8/layout/orgChart1"/>
    <dgm:cxn modelId="{BA7312BA-C6DB-4BE9-A7DF-B0EA65011350}" type="presOf" srcId="{E613C3E4-E8B7-41EE-82D8-9919103ABE68}" destId="{10CC4AFC-1A03-4735-8B88-DC1F1AF867EE}" srcOrd="0" destOrd="0" presId="urn:microsoft.com/office/officeart/2005/8/layout/orgChart1"/>
    <dgm:cxn modelId="{EC36D86F-A492-44FF-A398-ED1F13265B69}" type="presOf" srcId="{F90F78DD-98E4-4A24-AE33-0873F81B5B68}" destId="{84BF5425-EE54-4137-A27C-5C654CA6A5A9}" srcOrd="1" destOrd="0" presId="urn:microsoft.com/office/officeart/2005/8/layout/orgChart1"/>
    <dgm:cxn modelId="{6C5E0913-0EA7-4063-BBF4-353C5BB2366B}" type="presOf" srcId="{32452FEA-7421-4679-8BFB-DF3E4AA423B4}" destId="{AC77EC58-F880-4905-A987-A8D0D0E89801}" srcOrd="0" destOrd="0" presId="urn:microsoft.com/office/officeart/2005/8/layout/orgChart1"/>
    <dgm:cxn modelId="{0C195736-7EDE-4401-98AF-83D7E4670F50}" type="presOf" srcId="{924E3E59-F5A7-4584-A03D-D74CB10DEE43}" destId="{642CB213-18DE-4ED3-AF4B-014A7DBE1B00}" srcOrd="1" destOrd="0" presId="urn:microsoft.com/office/officeart/2005/8/layout/orgChart1"/>
    <dgm:cxn modelId="{E78090FC-E68F-494B-B2D8-2E6F9807CCBA}" type="presOf" srcId="{C10E8E99-29E9-4EEA-8CFB-45ED98800F8E}" destId="{13CFA3AF-4388-4A49-BCAB-BE3CB9937165}" srcOrd="0" destOrd="0" presId="urn:microsoft.com/office/officeart/2005/8/layout/orgChart1"/>
    <dgm:cxn modelId="{21D61C2F-599A-4D10-B68E-6F00EED8356E}" type="presOf" srcId="{8BF3014C-0DCE-4B8B-9FD7-2EFF6F6E8EA1}" destId="{D37E98D9-ED17-4667-B5CE-8A1D75C0B198}" srcOrd="0" destOrd="0" presId="urn:microsoft.com/office/officeart/2005/8/layout/orgChart1"/>
    <dgm:cxn modelId="{20EC982C-AA9A-4290-B50A-D5BD071679F5}" type="presOf" srcId="{1F0E8437-A249-4348-B157-FFFC630D6C00}" destId="{8288967F-7AD0-49E8-BEB0-6B40EE9812F5}" srcOrd="1" destOrd="0" presId="urn:microsoft.com/office/officeart/2005/8/layout/orgChart1"/>
    <dgm:cxn modelId="{5D7396C7-CF6D-4B7D-8F92-99369190E601}" type="presOf" srcId="{1B448F74-4AA8-4568-9069-B1BBDD2C3146}" destId="{635167D6-517A-4831-98CD-F9EEDB899666}" srcOrd="0" destOrd="0" presId="urn:microsoft.com/office/officeart/2005/8/layout/orgChart1"/>
    <dgm:cxn modelId="{5D4AD865-EBEF-400B-B14D-92BD948CBD21}" srcId="{431D1A32-B7BB-4109-9639-EE15B66AA990}" destId="{E7DCAB55-C27F-4AB3-87C3-8D1CD592154D}" srcOrd="0" destOrd="0" parTransId="{8F0EBE92-FBEE-444E-A086-DC36148161EA}" sibTransId="{BF553E65-9855-47B5-B95F-2E3B4DEA4920}"/>
    <dgm:cxn modelId="{21B534D1-AFFE-4DF1-A125-B6EA37ADC579}" type="presOf" srcId="{5D4F95BB-3252-41E7-A540-6E8E4765F421}" destId="{01C29693-E623-4573-8E6E-F1155F270798}" srcOrd="1" destOrd="0" presId="urn:microsoft.com/office/officeart/2005/8/layout/orgChart1"/>
    <dgm:cxn modelId="{AA589439-2D53-45AD-9F4D-E373AE75CB6D}" srcId="{924E3E59-F5A7-4584-A03D-D74CB10DEE43}" destId="{52A6E015-61FC-4D7E-9C61-8DA266165C11}" srcOrd="3" destOrd="0" parTransId="{D70ECCF9-802E-4C82-ABA3-293042E0F0C8}" sibTransId="{B79CDD1F-21B3-45DE-9DA2-55069BC91155}"/>
    <dgm:cxn modelId="{BC2C84DD-3738-4C4F-9E58-C001ECCB6054}" type="presOf" srcId="{4E25B93A-4457-490A-A41B-C8056ECEF040}" destId="{763F974A-582D-43A0-A499-6FDB9D34815F}" srcOrd="0" destOrd="0" presId="urn:microsoft.com/office/officeart/2005/8/layout/orgChart1"/>
    <dgm:cxn modelId="{E4A7A5C6-7673-42D6-9ECC-3A4378660FA3}" type="presOf" srcId="{F78C978D-C055-49B2-A8FD-DF85D2DD3F00}" destId="{84484524-66A9-4B18-BDF5-2B93056A2CBB}" srcOrd="0" destOrd="0" presId="urn:microsoft.com/office/officeart/2005/8/layout/orgChart1"/>
    <dgm:cxn modelId="{E4111818-A8F3-4BAC-82F0-02C665A42874}" type="presOf" srcId="{212A1F14-8DF1-4421-BD3D-CAAAF8F9180E}" destId="{9F72F6CA-7FFD-43F2-B9FC-F2036447A947}" srcOrd="0" destOrd="0" presId="urn:microsoft.com/office/officeart/2005/8/layout/orgChart1"/>
    <dgm:cxn modelId="{706AA251-A956-4A56-90D8-E71CB92FC2A4}" type="presOf" srcId="{FAF8F8F6-CF42-420E-B715-A04470B07AF5}" destId="{829F0795-4846-48A3-BE61-34CE6A330790}" srcOrd="0" destOrd="0" presId="urn:microsoft.com/office/officeart/2005/8/layout/orgChart1"/>
    <dgm:cxn modelId="{0C6FB74F-0BDE-4724-A2C6-1C20EE28995C}" type="presOf" srcId="{E7EEBAFE-204B-4516-BA94-CD406A9665FC}" destId="{75447827-A03D-411F-8E6E-290D84F8B3ED}" srcOrd="1" destOrd="0" presId="urn:microsoft.com/office/officeart/2005/8/layout/orgChart1"/>
    <dgm:cxn modelId="{BDDC1EBC-232C-472D-B612-3FF7D7830D16}" type="presParOf" srcId="{8B0A852E-6703-4E43-BBE8-87953AD4E647}" destId="{F98589EC-E5A4-466A-8129-FAD84C437BEE}" srcOrd="0" destOrd="0" presId="urn:microsoft.com/office/officeart/2005/8/layout/orgChart1"/>
    <dgm:cxn modelId="{1F959590-7F6B-4561-BB0D-801A7057BA44}" type="presParOf" srcId="{F98589EC-E5A4-466A-8129-FAD84C437BEE}" destId="{7E0CBD6C-4F82-4B1A-895E-8A016CF45A33}" srcOrd="0" destOrd="0" presId="urn:microsoft.com/office/officeart/2005/8/layout/orgChart1"/>
    <dgm:cxn modelId="{AA8A2A42-F0DB-4060-B8EF-9AA70198AD06}" type="presParOf" srcId="{7E0CBD6C-4F82-4B1A-895E-8A016CF45A33}" destId="{30C3EBCD-6A9E-4C7B-8285-FD725E5A8762}" srcOrd="0" destOrd="0" presId="urn:microsoft.com/office/officeart/2005/8/layout/orgChart1"/>
    <dgm:cxn modelId="{AE014916-EABA-4A0F-AFFA-BD4B0F22D816}" type="presParOf" srcId="{7E0CBD6C-4F82-4B1A-895E-8A016CF45A33}" destId="{642CB213-18DE-4ED3-AF4B-014A7DBE1B00}" srcOrd="1" destOrd="0" presId="urn:microsoft.com/office/officeart/2005/8/layout/orgChart1"/>
    <dgm:cxn modelId="{82DE0997-0330-4227-957E-75A95C68401F}" type="presParOf" srcId="{F98589EC-E5A4-466A-8129-FAD84C437BEE}" destId="{AE6D5A41-5E50-4DC8-BA4E-95C65D77DC18}" srcOrd="1" destOrd="0" presId="urn:microsoft.com/office/officeart/2005/8/layout/orgChart1"/>
    <dgm:cxn modelId="{8075FFDA-F2F4-4B79-A2EF-793533279D11}" type="presParOf" srcId="{F98589EC-E5A4-466A-8129-FAD84C437BEE}" destId="{2CEA10CA-73CF-4782-9EAB-9378E01F830C}" srcOrd="2" destOrd="0" presId="urn:microsoft.com/office/officeart/2005/8/layout/orgChart1"/>
    <dgm:cxn modelId="{43F86025-BB45-4055-A393-7330EE9B1829}" type="presParOf" srcId="{2CEA10CA-73CF-4782-9EAB-9378E01F830C}" destId="{E49C09F0-2975-42CF-9F7C-B50311A3120B}" srcOrd="0" destOrd="0" presId="urn:microsoft.com/office/officeart/2005/8/layout/orgChart1"/>
    <dgm:cxn modelId="{07E398DF-16B9-43E5-9E1E-FB53B559B561}" type="presParOf" srcId="{2CEA10CA-73CF-4782-9EAB-9378E01F830C}" destId="{FD21CF08-2453-4776-8463-8413E9B570D6}" srcOrd="1" destOrd="0" presId="urn:microsoft.com/office/officeart/2005/8/layout/orgChart1"/>
    <dgm:cxn modelId="{4831D518-D91C-4F08-B550-BEE2656CC603}" type="presParOf" srcId="{FD21CF08-2453-4776-8463-8413E9B570D6}" destId="{7811ABC5-89A5-49B5-86D1-4C18A11160D4}" srcOrd="0" destOrd="0" presId="urn:microsoft.com/office/officeart/2005/8/layout/orgChart1"/>
    <dgm:cxn modelId="{9B9BEB20-F83C-47BD-AC2B-E8673170F701}" type="presParOf" srcId="{7811ABC5-89A5-49B5-86D1-4C18A11160D4}" destId="{C9B62057-17CB-4FEE-BC7F-70E2F1E58492}" srcOrd="0" destOrd="0" presId="urn:microsoft.com/office/officeart/2005/8/layout/orgChart1"/>
    <dgm:cxn modelId="{8E0D2E56-CD6C-4AAD-B460-73788A0ADF11}" type="presParOf" srcId="{7811ABC5-89A5-49B5-86D1-4C18A11160D4}" destId="{84BF5425-EE54-4137-A27C-5C654CA6A5A9}" srcOrd="1" destOrd="0" presId="urn:microsoft.com/office/officeart/2005/8/layout/orgChart1"/>
    <dgm:cxn modelId="{7872234A-F1B4-4909-9548-23AAC309C356}" type="presParOf" srcId="{FD21CF08-2453-4776-8463-8413E9B570D6}" destId="{793D8605-6802-4C6E-AB5F-85223B50DB0D}" srcOrd="1" destOrd="0" presId="urn:microsoft.com/office/officeart/2005/8/layout/orgChart1"/>
    <dgm:cxn modelId="{7C1CF85F-1D27-4D50-94DF-8ED0E0A45127}" type="presParOf" srcId="{FD21CF08-2453-4776-8463-8413E9B570D6}" destId="{FF01F01B-7E90-4689-9AEB-B03F65906A42}" srcOrd="2" destOrd="0" presId="urn:microsoft.com/office/officeart/2005/8/layout/orgChart1"/>
    <dgm:cxn modelId="{A2AF14A5-2864-4D6B-9735-CE61B746CAAF}" type="presParOf" srcId="{FF01F01B-7E90-4689-9AEB-B03F65906A42}" destId="{84484524-66A9-4B18-BDF5-2B93056A2CBB}" srcOrd="0" destOrd="0" presId="urn:microsoft.com/office/officeart/2005/8/layout/orgChart1"/>
    <dgm:cxn modelId="{977A4975-68CE-482C-B778-87D97178A7E1}" type="presParOf" srcId="{FF01F01B-7E90-4689-9AEB-B03F65906A42}" destId="{75F09A9F-228F-4CCE-947A-83E1F8D827EA}" srcOrd="1" destOrd="0" presId="urn:microsoft.com/office/officeart/2005/8/layout/orgChart1"/>
    <dgm:cxn modelId="{E6E0D682-7B62-4A94-A8DA-58FAD5DFF107}" type="presParOf" srcId="{75F09A9F-228F-4CCE-947A-83E1F8D827EA}" destId="{8F911031-5D31-4573-B3D1-1D436FDBA579}" srcOrd="0" destOrd="0" presId="urn:microsoft.com/office/officeart/2005/8/layout/orgChart1"/>
    <dgm:cxn modelId="{4DBAA297-1D13-461E-8EE9-045024DD3917}" type="presParOf" srcId="{8F911031-5D31-4573-B3D1-1D436FDBA579}" destId="{5561C128-231B-4389-A736-1BFAC7152491}" srcOrd="0" destOrd="0" presId="urn:microsoft.com/office/officeart/2005/8/layout/orgChart1"/>
    <dgm:cxn modelId="{1C717212-4605-4B43-8CCD-9A0C0C130BE5}" type="presParOf" srcId="{8F911031-5D31-4573-B3D1-1D436FDBA579}" destId="{CCF7587E-544A-4545-957D-E5B325B06A60}" srcOrd="1" destOrd="0" presId="urn:microsoft.com/office/officeart/2005/8/layout/orgChart1"/>
    <dgm:cxn modelId="{CBA94942-FDE5-4A61-8CC0-E382F1D8D1E3}" type="presParOf" srcId="{75F09A9F-228F-4CCE-947A-83E1F8D827EA}" destId="{E7ACF3A6-B81B-40A2-B237-B8164BFE1563}" srcOrd="1" destOrd="0" presId="urn:microsoft.com/office/officeart/2005/8/layout/orgChart1"/>
    <dgm:cxn modelId="{473FB5B0-DAE7-4FC8-B009-D6A55D016536}" type="presParOf" srcId="{75F09A9F-228F-4CCE-947A-83E1F8D827EA}" destId="{8D6E66A3-BBB2-4780-B5FF-11582B3CA068}" srcOrd="2" destOrd="0" presId="urn:microsoft.com/office/officeart/2005/8/layout/orgChart1"/>
    <dgm:cxn modelId="{70B3279F-6CEF-457A-893F-4A01FABC1A37}" type="presParOf" srcId="{FF01F01B-7E90-4689-9AEB-B03F65906A42}" destId="{829F0795-4846-48A3-BE61-34CE6A330790}" srcOrd="2" destOrd="0" presId="urn:microsoft.com/office/officeart/2005/8/layout/orgChart1"/>
    <dgm:cxn modelId="{923321C7-19F4-4A42-94FD-8BD09C13AFBF}" type="presParOf" srcId="{FF01F01B-7E90-4689-9AEB-B03F65906A42}" destId="{B892AF14-DAA4-46A8-9E31-06511F1C5135}" srcOrd="3" destOrd="0" presId="urn:microsoft.com/office/officeart/2005/8/layout/orgChart1"/>
    <dgm:cxn modelId="{3EBACA68-D9BA-44FF-8937-6EA44CED1495}" type="presParOf" srcId="{B892AF14-DAA4-46A8-9E31-06511F1C5135}" destId="{E9FC1FD6-4273-40DC-86A8-2E3222382ADB}" srcOrd="0" destOrd="0" presId="urn:microsoft.com/office/officeart/2005/8/layout/orgChart1"/>
    <dgm:cxn modelId="{10FDF0FC-526C-4A5E-9370-E8A9BD6ED554}" type="presParOf" srcId="{E9FC1FD6-4273-40DC-86A8-2E3222382ADB}" destId="{6E5F6BC0-5EA6-473C-99AA-67E4B983807A}" srcOrd="0" destOrd="0" presId="urn:microsoft.com/office/officeart/2005/8/layout/orgChart1"/>
    <dgm:cxn modelId="{A75B442A-E009-42C9-BFEF-F776EDCF4815}" type="presParOf" srcId="{E9FC1FD6-4273-40DC-86A8-2E3222382ADB}" destId="{CCC53308-EED4-4B8E-AAE4-42F7816C7214}" srcOrd="1" destOrd="0" presId="urn:microsoft.com/office/officeart/2005/8/layout/orgChart1"/>
    <dgm:cxn modelId="{33C86371-42E9-4B12-AC34-E9CEEEC64881}" type="presParOf" srcId="{B892AF14-DAA4-46A8-9E31-06511F1C5135}" destId="{F10072DC-40DF-49D0-92A8-D6671660CA0F}" srcOrd="1" destOrd="0" presId="urn:microsoft.com/office/officeart/2005/8/layout/orgChart1"/>
    <dgm:cxn modelId="{9A68A493-1246-41EE-AC61-9D78FF3CE0FD}" type="presParOf" srcId="{B892AF14-DAA4-46A8-9E31-06511F1C5135}" destId="{4BB34AF1-8337-419B-B1C3-739B11553E45}" srcOrd="2" destOrd="0" presId="urn:microsoft.com/office/officeart/2005/8/layout/orgChart1"/>
    <dgm:cxn modelId="{8AB4701B-B0A2-4BC2-BB98-BC16FAA0AFFF}" type="presParOf" srcId="{2CEA10CA-73CF-4782-9EAB-9378E01F830C}" destId="{78037CCD-6436-4F22-A0CA-AF11306D4357}" srcOrd="2" destOrd="0" presId="urn:microsoft.com/office/officeart/2005/8/layout/orgChart1"/>
    <dgm:cxn modelId="{6E49C3AB-3AD9-44C1-B6DE-D5515982A50F}" type="presParOf" srcId="{2CEA10CA-73CF-4782-9EAB-9378E01F830C}" destId="{2A52D7C3-61F6-45EE-BA47-341AED1679E3}" srcOrd="3" destOrd="0" presId="urn:microsoft.com/office/officeart/2005/8/layout/orgChart1"/>
    <dgm:cxn modelId="{581D3755-AC40-4A42-B497-B6556B90DA98}" type="presParOf" srcId="{2A52D7C3-61F6-45EE-BA47-341AED1679E3}" destId="{32472A29-1E51-4D6D-AC5A-690142FE9705}" srcOrd="0" destOrd="0" presId="urn:microsoft.com/office/officeart/2005/8/layout/orgChart1"/>
    <dgm:cxn modelId="{E901CEE4-896B-41D1-BC91-535988A456C5}" type="presParOf" srcId="{32472A29-1E51-4D6D-AC5A-690142FE9705}" destId="{BE31A794-07B1-44AB-8494-003147CE8A92}" srcOrd="0" destOrd="0" presId="urn:microsoft.com/office/officeart/2005/8/layout/orgChart1"/>
    <dgm:cxn modelId="{FBBB446D-7E54-4A6C-B562-6A1B82C482D7}" type="presParOf" srcId="{32472A29-1E51-4D6D-AC5A-690142FE9705}" destId="{3C3EC429-6514-4C89-A55C-1FF535288CE0}" srcOrd="1" destOrd="0" presId="urn:microsoft.com/office/officeart/2005/8/layout/orgChart1"/>
    <dgm:cxn modelId="{FC5E5158-9742-4A15-A11B-AD3050DD059E}" type="presParOf" srcId="{2A52D7C3-61F6-45EE-BA47-341AED1679E3}" destId="{E046A6DA-79E3-44AF-B3B5-1EB3BF374934}" srcOrd="1" destOrd="0" presId="urn:microsoft.com/office/officeart/2005/8/layout/orgChart1"/>
    <dgm:cxn modelId="{CFE5AA4B-A3FA-4A75-8470-E067BBEEFB7A}" type="presParOf" srcId="{2A52D7C3-61F6-45EE-BA47-341AED1679E3}" destId="{DFF7578E-AC75-4B7B-9E9D-0964CB71F1E9}" srcOrd="2" destOrd="0" presId="urn:microsoft.com/office/officeart/2005/8/layout/orgChart1"/>
    <dgm:cxn modelId="{3A0926D9-8CD7-4881-8C47-C87E2E273CCD}" type="presParOf" srcId="{DFF7578E-AC75-4B7B-9E9D-0964CB71F1E9}" destId="{F3AA3774-5520-4B19-90E9-419B92016C8A}" srcOrd="0" destOrd="0" presId="urn:microsoft.com/office/officeart/2005/8/layout/orgChart1"/>
    <dgm:cxn modelId="{532A53C4-6291-4C86-8AA1-F72AF7FCF0A7}" type="presParOf" srcId="{DFF7578E-AC75-4B7B-9E9D-0964CB71F1E9}" destId="{ECAC4A9C-CBD1-4B3C-8387-8923D1608115}" srcOrd="1" destOrd="0" presId="urn:microsoft.com/office/officeart/2005/8/layout/orgChart1"/>
    <dgm:cxn modelId="{406CCE9F-E720-4FDA-B6D0-45FFD29E6643}" type="presParOf" srcId="{ECAC4A9C-CBD1-4B3C-8387-8923D1608115}" destId="{05AA20C3-5D90-4FA2-9A42-8BEEC08DBE4A}" srcOrd="0" destOrd="0" presId="urn:microsoft.com/office/officeart/2005/8/layout/orgChart1"/>
    <dgm:cxn modelId="{783F5F36-9213-4914-992F-5FA0B06D47D3}" type="presParOf" srcId="{05AA20C3-5D90-4FA2-9A42-8BEEC08DBE4A}" destId="{28326DF6-CA7D-49CA-A37A-23504DB67BF1}" srcOrd="0" destOrd="0" presId="urn:microsoft.com/office/officeart/2005/8/layout/orgChart1"/>
    <dgm:cxn modelId="{592CE3E2-EFEB-41A3-9960-A3C22E17F4E1}" type="presParOf" srcId="{05AA20C3-5D90-4FA2-9A42-8BEEC08DBE4A}" destId="{842AEC63-E8C6-4587-B3C9-2534844C4E5B}" srcOrd="1" destOrd="0" presId="urn:microsoft.com/office/officeart/2005/8/layout/orgChart1"/>
    <dgm:cxn modelId="{0B0C60DF-CE84-4296-9EFB-CF9B0BE425A9}" type="presParOf" srcId="{ECAC4A9C-CBD1-4B3C-8387-8923D1608115}" destId="{5C57B5FD-A13F-4C61-B652-5A638CD87F18}" srcOrd="1" destOrd="0" presId="urn:microsoft.com/office/officeart/2005/8/layout/orgChart1"/>
    <dgm:cxn modelId="{44CFCEF4-A356-4255-9AF0-1909F7BFB9A4}" type="presParOf" srcId="{ECAC4A9C-CBD1-4B3C-8387-8923D1608115}" destId="{9E1D6D1E-8C5E-4BF2-B265-34A0358DC40A}" srcOrd="2" destOrd="0" presId="urn:microsoft.com/office/officeart/2005/8/layout/orgChart1"/>
    <dgm:cxn modelId="{F9252FD3-FE3B-4A9C-B4F2-2C388C7DA6C5}" type="presParOf" srcId="{DFF7578E-AC75-4B7B-9E9D-0964CB71F1E9}" destId="{D5BEF004-43A3-4D08-A599-E9DDA88BF0B6}" srcOrd="2" destOrd="0" presId="urn:microsoft.com/office/officeart/2005/8/layout/orgChart1"/>
    <dgm:cxn modelId="{D193C829-C587-4B5B-BFB3-FBCBF93FE9F9}" type="presParOf" srcId="{DFF7578E-AC75-4B7B-9E9D-0964CB71F1E9}" destId="{D1521D3F-2422-4DC1-8055-E39E7DF5F4A2}" srcOrd="3" destOrd="0" presId="urn:microsoft.com/office/officeart/2005/8/layout/orgChart1"/>
    <dgm:cxn modelId="{5216C3E6-B9BB-4313-81BE-B2B963C939FA}" type="presParOf" srcId="{D1521D3F-2422-4DC1-8055-E39E7DF5F4A2}" destId="{741C9277-8339-4E63-BD45-0E26C36250A9}" srcOrd="0" destOrd="0" presId="urn:microsoft.com/office/officeart/2005/8/layout/orgChart1"/>
    <dgm:cxn modelId="{4723C2FD-9A68-4C64-A394-474D74B01659}" type="presParOf" srcId="{741C9277-8339-4E63-BD45-0E26C36250A9}" destId="{13CFA3AF-4388-4A49-BCAB-BE3CB9937165}" srcOrd="0" destOrd="0" presId="urn:microsoft.com/office/officeart/2005/8/layout/orgChart1"/>
    <dgm:cxn modelId="{14A87105-6C5B-41C5-9EA3-CA7607C4C90F}" type="presParOf" srcId="{741C9277-8339-4E63-BD45-0E26C36250A9}" destId="{FA4C4B75-FB63-48E4-A77C-B6FF27198E8D}" srcOrd="1" destOrd="0" presId="urn:microsoft.com/office/officeart/2005/8/layout/orgChart1"/>
    <dgm:cxn modelId="{C7362C80-F56B-4712-867C-46E3D557DE8B}" type="presParOf" srcId="{D1521D3F-2422-4DC1-8055-E39E7DF5F4A2}" destId="{77C67E8D-9AC3-444E-A59D-D6CDCB8A64A0}" srcOrd="1" destOrd="0" presId="urn:microsoft.com/office/officeart/2005/8/layout/orgChart1"/>
    <dgm:cxn modelId="{473A1857-6F50-4A4B-822F-99EB3EEAEA30}" type="presParOf" srcId="{D1521D3F-2422-4DC1-8055-E39E7DF5F4A2}" destId="{6E441D9B-FF04-4A81-827B-F83C558F0C8B}" srcOrd="2" destOrd="0" presId="urn:microsoft.com/office/officeart/2005/8/layout/orgChart1"/>
    <dgm:cxn modelId="{A9F51D33-C1F6-441D-843B-F97FAD22F85C}" type="presParOf" srcId="{2CEA10CA-73CF-4782-9EAB-9378E01F830C}" destId="{13E91DD7-4BEA-4AA6-ADE5-B4603CF08392}" srcOrd="4" destOrd="0" presId="urn:microsoft.com/office/officeart/2005/8/layout/orgChart1"/>
    <dgm:cxn modelId="{9FAEF1B3-D749-40FF-A978-387BB6F4A48D}" type="presParOf" srcId="{2CEA10CA-73CF-4782-9EAB-9378E01F830C}" destId="{4EF87663-C2A8-40CF-BAA3-9501D0506494}" srcOrd="5" destOrd="0" presId="urn:microsoft.com/office/officeart/2005/8/layout/orgChart1"/>
    <dgm:cxn modelId="{00CA7562-2B13-45EB-9F32-0F6C1E7D36D4}" type="presParOf" srcId="{4EF87663-C2A8-40CF-BAA3-9501D0506494}" destId="{A8AC5D98-CECF-4D02-8F2E-5671B5BAD97E}" srcOrd="0" destOrd="0" presId="urn:microsoft.com/office/officeart/2005/8/layout/orgChart1"/>
    <dgm:cxn modelId="{E4D0CF07-CDC2-44E9-9E91-453D43EE5E93}" type="presParOf" srcId="{A8AC5D98-CECF-4D02-8F2E-5671B5BAD97E}" destId="{E8AC4768-2063-4DF9-A090-C3D72F7E60FC}" srcOrd="0" destOrd="0" presId="urn:microsoft.com/office/officeart/2005/8/layout/orgChart1"/>
    <dgm:cxn modelId="{B32281FB-EF4C-4CDB-824A-E688CC87C361}" type="presParOf" srcId="{A8AC5D98-CECF-4D02-8F2E-5671B5BAD97E}" destId="{8288967F-7AD0-49E8-BEB0-6B40EE9812F5}" srcOrd="1" destOrd="0" presId="urn:microsoft.com/office/officeart/2005/8/layout/orgChart1"/>
    <dgm:cxn modelId="{775D9042-C16C-4C34-87FE-E4124FAA6801}" type="presParOf" srcId="{4EF87663-C2A8-40CF-BAA3-9501D0506494}" destId="{1E070556-089C-423E-ABD4-DC82E7DB5AB8}" srcOrd="1" destOrd="0" presId="urn:microsoft.com/office/officeart/2005/8/layout/orgChart1"/>
    <dgm:cxn modelId="{8948BD02-22B1-42EF-A86B-B81D0FC99A53}" type="presParOf" srcId="{4EF87663-C2A8-40CF-BAA3-9501D0506494}" destId="{319FA3E0-0FAC-4996-B701-BCF0769D8331}" srcOrd="2" destOrd="0" presId="urn:microsoft.com/office/officeart/2005/8/layout/orgChart1"/>
    <dgm:cxn modelId="{4C27BC02-15AC-4513-8F30-133A71B3602C}" type="presParOf" srcId="{319FA3E0-0FAC-4996-B701-BCF0769D8331}" destId="{10CC4AFC-1A03-4735-8B88-DC1F1AF867EE}" srcOrd="0" destOrd="0" presId="urn:microsoft.com/office/officeart/2005/8/layout/orgChart1"/>
    <dgm:cxn modelId="{84B60FD1-B999-4984-A6C5-CE1496CC38B4}" type="presParOf" srcId="{319FA3E0-0FAC-4996-B701-BCF0769D8331}" destId="{23E291F9-51B1-470A-BAB1-320E006DEC18}" srcOrd="1" destOrd="0" presId="urn:microsoft.com/office/officeart/2005/8/layout/orgChart1"/>
    <dgm:cxn modelId="{B24E8CB9-0FA8-4491-853B-75A630F81CAE}" type="presParOf" srcId="{23E291F9-51B1-470A-BAB1-320E006DEC18}" destId="{A73C3DA5-D7EE-4098-83F0-D4A7C2F87553}" srcOrd="0" destOrd="0" presId="urn:microsoft.com/office/officeart/2005/8/layout/orgChart1"/>
    <dgm:cxn modelId="{E04D7576-6F33-4CA3-997B-C15AC2283327}" type="presParOf" srcId="{A73C3DA5-D7EE-4098-83F0-D4A7C2F87553}" destId="{9F72F6CA-7FFD-43F2-B9FC-F2036447A947}" srcOrd="0" destOrd="0" presId="urn:microsoft.com/office/officeart/2005/8/layout/orgChart1"/>
    <dgm:cxn modelId="{2EF491B4-882E-4155-8540-DDC6AA5D4F8C}" type="presParOf" srcId="{A73C3DA5-D7EE-4098-83F0-D4A7C2F87553}" destId="{AD7833FF-99FF-448D-B167-20FF100455C1}" srcOrd="1" destOrd="0" presId="urn:microsoft.com/office/officeart/2005/8/layout/orgChart1"/>
    <dgm:cxn modelId="{100F9013-C627-4FB1-9B3E-745F9EF9A51A}" type="presParOf" srcId="{23E291F9-51B1-470A-BAB1-320E006DEC18}" destId="{B6E2576E-F601-4379-8DC3-C3B87D5499B4}" srcOrd="1" destOrd="0" presId="urn:microsoft.com/office/officeart/2005/8/layout/orgChart1"/>
    <dgm:cxn modelId="{A8741B96-61BA-4683-A2C7-13CFBA96A1E1}" type="presParOf" srcId="{23E291F9-51B1-470A-BAB1-320E006DEC18}" destId="{579600FB-260D-4464-9863-70BCDEFA7528}" srcOrd="2" destOrd="0" presId="urn:microsoft.com/office/officeart/2005/8/layout/orgChart1"/>
    <dgm:cxn modelId="{0C32263C-6424-49AA-9172-71BF39399C5D}" type="presParOf" srcId="{319FA3E0-0FAC-4996-B701-BCF0769D8331}" destId="{D37E98D9-ED17-4667-B5CE-8A1D75C0B198}" srcOrd="2" destOrd="0" presId="urn:microsoft.com/office/officeart/2005/8/layout/orgChart1"/>
    <dgm:cxn modelId="{6620670C-C6B8-454F-A03F-5FC47592D6C7}" type="presParOf" srcId="{319FA3E0-0FAC-4996-B701-BCF0769D8331}" destId="{35D76360-25B7-4EEA-81A9-0E643963CF77}" srcOrd="3" destOrd="0" presId="urn:microsoft.com/office/officeart/2005/8/layout/orgChart1"/>
    <dgm:cxn modelId="{79695186-B542-44C4-967F-B6CC85091A28}" type="presParOf" srcId="{35D76360-25B7-4EEA-81A9-0E643963CF77}" destId="{4CAE0096-B14F-4D07-B9C4-55FD221A30E6}" srcOrd="0" destOrd="0" presId="urn:microsoft.com/office/officeart/2005/8/layout/orgChart1"/>
    <dgm:cxn modelId="{FC8A6EB9-5CB0-46BC-AA50-C820D22B2048}" type="presParOf" srcId="{4CAE0096-B14F-4D07-B9C4-55FD221A30E6}" destId="{6C8E9497-E3C9-4F73-94FB-43A9E083476A}" srcOrd="0" destOrd="0" presId="urn:microsoft.com/office/officeart/2005/8/layout/orgChart1"/>
    <dgm:cxn modelId="{73AD441C-8B83-4DCE-A31D-02177CE28DCE}" type="presParOf" srcId="{4CAE0096-B14F-4D07-B9C4-55FD221A30E6}" destId="{1032B739-D551-4884-8088-C4C04421BB5D}" srcOrd="1" destOrd="0" presId="urn:microsoft.com/office/officeart/2005/8/layout/orgChart1"/>
    <dgm:cxn modelId="{076A9175-C18C-410F-B241-912AD267501C}" type="presParOf" srcId="{35D76360-25B7-4EEA-81A9-0E643963CF77}" destId="{0915DF9F-0E05-46B9-8945-13A1E7239F26}" srcOrd="1" destOrd="0" presId="urn:microsoft.com/office/officeart/2005/8/layout/orgChart1"/>
    <dgm:cxn modelId="{720A28FB-1BD0-4642-8776-C3C7EF950707}" type="presParOf" srcId="{35D76360-25B7-4EEA-81A9-0E643963CF77}" destId="{31422F46-9582-418A-A298-21D7C1E0547A}" srcOrd="2" destOrd="0" presId="urn:microsoft.com/office/officeart/2005/8/layout/orgChart1"/>
    <dgm:cxn modelId="{E10E78B8-9449-42CD-892D-03A6BFE7432A}" type="presParOf" srcId="{2CEA10CA-73CF-4782-9EAB-9378E01F830C}" destId="{5764A9B2-CD0D-46BB-AE0C-07606B6EE8C7}" srcOrd="6" destOrd="0" presId="urn:microsoft.com/office/officeart/2005/8/layout/orgChart1"/>
    <dgm:cxn modelId="{D248DA55-6CF5-4FBE-A1D9-F9F7FED78202}" type="presParOf" srcId="{2CEA10CA-73CF-4782-9EAB-9378E01F830C}" destId="{6915A93A-FCB6-4942-9DFB-8552BD701BD5}" srcOrd="7" destOrd="0" presId="urn:microsoft.com/office/officeart/2005/8/layout/orgChart1"/>
    <dgm:cxn modelId="{948125E2-7F80-41D8-BC2C-591AA1306549}" type="presParOf" srcId="{6915A93A-FCB6-4942-9DFB-8552BD701BD5}" destId="{798AB738-0B48-4814-8C36-6FDF6391EFE1}" srcOrd="0" destOrd="0" presId="urn:microsoft.com/office/officeart/2005/8/layout/orgChart1"/>
    <dgm:cxn modelId="{BB3D8A28-4968-49ED-923A-56BAF64D37E8}" type="presParOf" srcId="{798AB738-0B48-4814-8C36-6FDF6391EFE1}" destId="{7F63BAE3-694A-45FE-A0E5-573E2A28C715}" srcOrd="0" destOrd="0" presId="urn:microsoft.com/office/officeart/2005/8/layout/orgChart1"/>
    <dgm:cxn modelId="{ED508411-B689-4770-8424-A2CF62582C57}" type="presParOf" srcId="{798AB738-0B48-4814-8C36-6FDF6391EFE1}" destId="{B440F88F-C08F-459C-B4B5-7F636FE2329C}" srcOrd="1" destOrd="0" presId="urn:microsoft.com/office/officeart/2005/8/layout/orgChart1"/>
    <dgm:cxn modelId="{DBEE1B59-D4F5-4AAA-BDE4-40FE0FCAAB61}" type="presParOf" srcId="{6915A93A-FCB6-4942-9DFB-8552BD701BD5}" destId="{BADF4844-CE98-48DE-9FEF-9627D8E28349}" srcOrd="1" destOrd="0" presId="urn:microsoft.com/office/officeart/2005/8/layout/orgChart1"/>
    <dgm:cxn modelId="{B98A0E4C-F19A-426B-AC9E-18480DAD79A0}" type="presParOf" srcId="{6915A93A-FCB6-4942-9DFB-8552BD701BD5}" destId="{FD0D4D64-8FE4-4F54-9DEC-2D2F7F07ACEF}" srcOrd="2" destOrd="0" presId="urn:microsoft.com/office/officeart/2005/8/layout/orgChart1"/>
    <dgm:cxn modelId="{8922ACA6-0A48-47C1-AF1B-DF07A96C5C04}" type="presParOf" srcId="{FD0D4D64-8FE4-4F54-9DEC-2D2F7F07ACEF}" destId="{763F974A-582D-43A0-A499-6FDB9D34815F}" srcOrd="0" destOrd="0" presId="urn:microsoft.com/office/officeart/2005/8/layout/orgChart1"/>
    <dgm:cxn modelId="{74847EBC-392A-413E-8236-F14BCA9AF4E5}" type="presParOf" srcId="{FD0D4D64-8FE4-4F54-9DEC-2D2F7F07ACEF}" destId="{F0D25588-5341-4D70-A54A-93C5DA2390AB}" srcOrd="1" destOrd="0" presId="urn:microsoft.com/office/officeart/2005/8/layout/orgChart1"/>
    <dgm:cxn modelId="{96616144-C874-4C3C-BF1E-F3B105324D34}" type="presParOf" srcId="{F0D25588-5341-4D70-A54A-93C5DA2390AB}" destId="{F8B089B0-1DD0-4186-908B-0B9A2E0DBA10}" srcOrd="0" destOrd="0" presId="urn:microsoft.com/office/officeart/2005/8/layout/orgChart1"/>
    <dgm:cxn modelId="{18EA7417-9623-4E3E-9805-C2B0653F4EB4}" type="presParOf" srcId="{F8B089B0-1DD0-4186-908B-0B9A2E0DBA10}" destId="{5B251CB7-A583-40B5-AE04-51B3492F8F7D}" srcOrd="0" destOrd="0" presId="urn:microsoft.com/office/officeart/2005/8/layout/orgChart1"/>
    <dgm:cxn modelId="{CD73C441-0427-4BF8-95DC-BFC2EC99F650}" type="presParOf" srcId="{F8B089B0-1DD0-4186-908B-0B9A2E0DBA10}" destId="{D581C1F3-5E65-4060-808F-3486B6DA5951}" srcOrd="1" destOrd="0" presId="urn:microsoft.com/office/officeart/2005/8/layout/orgChart1"/>
    <dgm:cxn modelId="{C73FD262-A3E5-4EDD-9C22-3DA3B97AF37F}" type="presParOf" srcId="{F0D25588-5341-4D70-A54A-93C5DA2390AB}" destId="{32FFCD2A-6325-499C-B702-BBFECE9AF355}" srcOrd="1" destOrd="0" presId="urn:microsoft.com/office/officeart/2005/8/layout/orgChart1"/>
    <dgm:cxn modelId="{06DF34C4-A190-4027-A1F1-CFB899EAFAE5}" type="presParOf" srcId="{F0D25588-5341-4D70-A54A-93C5DA2390AB}" destId="{643DE8F4-4A2F-4521-A065-971B2CDA0483}" srcOrd="2" destOrd="0" presId="urn:microsoft.com/office/officeart/2005/8/layout/orgChart1"/>
    <dgm:cxn modelId="{1CD7962B-A7A1-4C0C-B734-D0C0FEE08DE1}" type="presParOf" srcId="{2CEA10CA-73CF-4782-9EAB-9378E01F830C}" destId="{635167D6-517A-4831-98CD-F9EEDB899666}" srcOrd="8" destOrd="0" presId="urn:microsoft.com/office/officeart/2005/8/layout/orgChart1"/>
    <dgm:cxn modelId="{6591FEAC-B9B0-4C69-848E-1F44729A9DB5}" type="presParOf" srcId="{2CEA10CA-73CF-4782-9EAB-9378E01F830C}" destId="{C4B1966D-01DF-40F7-982E-24DA532782C1}" srcOrd="9" destOrd="0" presId="urn:microsoft.com/office/officeart/2005/8/layout/orgChart1"/>
    <dgm:cxn modelId="{1398730A-5772-4C48-A8F4-1FE2563113F5}" type="presParOf" srcId="{C4B1966D-01DF-40F7-982E-24DA532782C1}" destId="{4D7EBC35-ECAB-4912-A6D8-69793644BCF0}" srcOrd="0" destOrd="0" presId="urn:microsoft.com/office/officeart/2005/8/layout/orgChart1"/>
    <dgm:cxn modelId="{D843F046-8BCA-495E-8D16-E36EE42EC9E1}" type="presParOf" srcId="{4D7EBC35-ECAB-4912-A6D8-69793644BCF0}" destId="{ABF81FC0-9BC3-404A-8C9E-6DF444F6AE41}" srcOrd="0" destOrd="0" presId="urn:microsoft.com/office/officeart/2005/8/layout/orgChart1"/>
    <dgm:cxn modelId="{BD3826EF-317B-4B07-90E7-CFAC3CEB7489}" type="presParOf" srcId="{4D7EBC35-ECAB-4912-A6D8-69793644BCF0}" destId="{75447827-A03D-411F-8E6E-290D84F8B3ED}" srcOrd="1" destOrd="0" presId="urn:microsoft.com/office/officeart/2005/8/layout/orgChart1"/>
    <dgm:cxn modelId="{0A5105C9-8A62-4F17-A8F0-74C6AB416BA5}" type="presParOf" srcId="{C4B1966D-01DF-40F7-982E-24DA532782C1}" destId="{82A2C575-666D-4119-BA76-0A96D42965A8}" srcOrd="1" destOrd="0" presId="urn:microsoft.com/office/officeart/2005/8/layout/orgChart1"/>
    <dgm:cxn modelId="{B503ABE1-5697-456C-8D2B-A3212BEC763B}" type="presParOf" srcId="{C4B1966D-01DF-40F7-982E-24DA532782C1}" destId="{762584FB-6398-4A12-93CD-9BD0A7E4CD9B}" srcOrd="2" destOrd="0" presId="urn:microsoft.com/office/officeart/2005/8/layout/orgChart1"/>
    <dgm:cxn modelId="{C2F98EEF-B6FE-4D93-9E24-C99ED4C52EE2}" type="presParOf" srcId="{762584FB-6398-4A12-93CD-9BD0A7E4CD9B}" destId="{B53B8F61-186F-4707-A47A-F59482B16632}" srcOrd="0" destOrd="0" presId="urn:microsoft.com/office/officeart/2005/8/layout/orgChart1"/>
    <dgm:cxn modelId="{4661DC06-7D07-4602-9632-3ED5166E3980}" type="presParOf" srcId="{762584FB-6398-4A12-93CD-9BD0A7E4CD9B}" destId="{B1B45785-52E9-4AAA-9D85-B2AEFE1BF95B}" srcOrd="1" destOrd="0" presId="urn:microsoft.com/office/officeart/2005/8/layout/orgChart1"/>
    <dgm:cxn modelId="{D036B105-8F55-42C1-9944-7534DDE1D710}" type="presParOf" srcId="{B1B45785-52E9-4AAA-9D85-B2AEFE1BF95B}" destId="{1EF23B53-B948-437F-9234-EA231470A2CB}" srcOrd="0" destOrd="0" presId="urn:microsoft.com/office/officeart/2005/8/layout/orgChart1"/>
    <dgm:cxn modelId="{872BB299-320B-4C48-8E7D-6F3B1B89213E}" type="presParOf" srcId="{1EF23B53-B948-437F-9234-EA231470A2CB}" destId="{EF273E13-F7E8-4BB7-9FE7-4232D0D2196E}" srcOrd="0" destOrd="0" presId="urn:microsoft.com/office/officeart/2005/8/layout/orgChart1"/>
    <dgm:cxn modelId="{6864822C-4E13-4FD7-B4E9-DBD7F3A87279}" type="presParOf" srcId="{1EF23B53-B948-437F-9234-EA231470A2CB}" destId="{33C28903-2501-42E9-B5D1-B1148222B730}" srcOrd="1" destOrd="0" presId="urn:microsoft.com/office/officeart/2005/8/layout/orgChart1"/>
    <dgm:cxn modelId="{A89A1315-6B31-4233-BEDA-4BE7FE75D35B}" type="presParOf" srcId="{B1B45785-52E9-4AAA-9D85-B2AEFE1BF95B}" destId="{A141593A-FEDA-45DD-9B9E-72969D01A057}" srcOrd="1" destOrd="0" presId="urn:microsoft.com/office/officeart/2005/8/layout/orgChart1"/>
    <dgm:cxn modelId="{227A75A6-7CA3-46D8-968A-717B658503B9}" type="presParOf" srcId="{B1B45785-52E9-4AAA-9D85-B2AEFE1BF95B}" destId="{B285E5FF-4F6F-4E93-8C50-B67DAEA47A5A}" srcOrd="2" destOrd="0" presId="urn:microsoft.com/office/officeart/2005/8/layout/orgChart1"/>
    <dgm:cxn modelId="{9930AD54-CAFE-4ED5-9B6B-9207B137C995}" type="presParOf" srcId="{2CEA10CA-73CF-4782-9EAB-9378E01F830C}" destId="{6F5A8489-07B8-416C-98C1-1A8205646D3F}" srcOrd="10" destOrd="0" presId="urn:microsoft.com/office/officeart/2005/8/layout/orgChart1"/>
    <dgm:cxn modelId="{C24AED34-D9C6-4314-BAC7-94E377E2081B}" type="presParOf" srcId="{2CEA10CA-73CF-4782-9EAB-9378E01F830C}" destId="{6EF16390-25DD-4B71-8F29-10ADFDFAEDE3}" srcOrd="11" destOrd="0" presId="urn:microsoft.com/office/officeart/2005/8/layout/orgChart1"/>
    <dgm:cxn modelId="{B3EBA2B9-9398-4889-A207-11F6248B43ED}" type="presParOf" srcId="{6EF16390-25DD-4B71-8F29-10ADFDFAEDE3}" destId="{21FA6036-A096-4581-83C7-27D9143DC342}" srcOrd="0" destOrd="0" presId="urn:microsoft.com/office/officeart/2005/8/layout/orgChart1"/>
    <dgm:cxn modelId="{0647ADBA-5E33-4EAF-8D31-E30B7D04214A}" type="presParOf" srcId="{21FA6036-A096-4581-83C7-27D9143DC342}" destId="{651DE9C1-6AA3-4EBB-9DB7-633B9CF96773}" srcOrd="0" destOrd="0" presId="urn:microsoft.com/office/officeart/2005/8/layout/orgChart1"/>
    <dgm:cxn modelId="{9246919B-82CD-4F6A-A1B7-E28C7127F37C}" type="presParOf" srcId="{21FA6036-A096-4581-83C7-27D9143DC342}" destId="{359DDCE1-69AF-45D7-93A3-4E347B9930F3}" srcOrd="1" destOrd="0" presId="urn:microsoft.com/office/officeart/2005/8/layout/orgChart1"/>
    <dgm:cxn modelId="{C008D406-B643-4286-8B32-DA019C9EF918}" type="presParOf" srcId="{6EF16390-25DD-4B71-8F29-10ADFDFAEDE3}" destId="{D83E2221-9009-4D99-9C38-8CAE5836FCA6}" srcOrd="1" destOrd="0" presId="urn:microsoft.com/office/officeart/2005/8/layout/orgChart1"/>
    <dgm:cxn modelId="{EE26D2D2-C82C-48A1-9915-EFBDD8A3EB5C}" type="presParOf" srcId="{6EF16390-25DD-4B71-8F29-10ADFDFAEDE3}" destId="{97E5EF0A-4023-4A3A-9405-926542527277}" srcOrd="2" destOrd="0" presId="urn:microsoft.com/office/officeart/2005/8/layout/orgChart1"/>
    <dgm:cxn modelId="{DF1CA2DF-316D-4180-948C-B921619AFEE4}" type="presParOf" srcId="{97E5EF0A-4023-4A3A-9405-926542527277}" destId="{B238381B-1D83-4293-A5C2-B42953EC87C6}" srcOrd="0" destOrd="0" presId="urn:microsoft.com/office/officeart/2005/8/layout/orgChart1"/>
    <dgm:cxn modelId="{47B38019-606D-40FC-ACA8-511E5A2C2052}" type="presParOf" srcId="{97E5EF0A-4023-4A3A-9405-926542527277}" destId="{9A1A7D61-8200-4895-BBDE-42238E29EE19}" srcOrd="1" destOrd="0" presId="urn:microsoft.com/office/officeart/2005/8/layout/orgChart1"/>
    <dgm:cxn modelId="{FD6EBA5A-3C33-4AAB-B0F7-4B56B649757F}" type="presParOf" srcId="{9A1A7D61-8200-4895-BBDE-42238E29EE19}" destId="{51E8F9E0-B3CF-4571-9EAE-822B6ADDD287}" srcOrd="0" destOrd="0" presId="urn:microsoft.com/office/officeart/2005/8/layout/orgChart1"/>
    <dgm:cxn modelId="{C732CB6F-905B-4AC8-B2E7-BA30CFEDB3AA}" type="presParOf" srcId="{51E8F9E0-B3CF-4571-9EAE-822B6ADDD287}" destId="{94B7B7CD-DAD9-46A5-AA10-F92F0D481893}" srcOrd="0" destOrd="0" presId="urn:microsoft.com/office/officeart/2005/8/layout/orgChart1"/>
    <dgm:cxn modelId="{69B6F2AA-28E6-41D5-A0A8-9EDAF1F60FF4}" type="presParOf" srcId="{51E8F9E0-B3CF-4571-9EAE-822B6ADDD287}" destId="{01C29693-E623-4573-8E6E-F1155F270798}" srcOrd="1" destOrd="0" presId="urn:microsoft.com/office/officeart/2005/8/layout/orgChart1"/>
    <dgm:cxn modelId="{B84B045A-7AD3-499D-8FD1-9BE1C306EB06}" type="presParOf" srcId="{9A1A7D61-8200-4895-BBDE-42238E29EE19}" destId="{C42138E7-CC32-4AB1-870A-61E71BFE7F52}" srcOrd="1" destOrd="0" presId="urn:microsoft.com/office/officeart/2005/8/layout/orgChart1"/>
    <dgm:cxn modelId="{35C18822-CE39-4705-9DCE-22BBEA49030A}" type="presParOf" srcId="{9A1A7D61-8200-4895-BBDE-42238E29EE19}" destId="{00B149FD-8C3A-457C-8C2A-4081340DD25F}" srcOrd="2" destOrd="0" presId="urn:microsoft.com/office/officeart/2005/8/layout/orgChart1"/>
    <dgm:cxn modelId="{5BD8B78B-1C74-4085-8969-9328B5D2125F}" type="presParOf" srcId="{97E5EF0A-4023-4A3A-9405-926542527277}" destId="{A6454F3D-1C67-4015-89BB-3C3289064EB8}" srcOrd="2" destOrd="0" presId="urn:microsoft.com/office/officeart/2005/8/layout/orgChart1"/>
    <dgm:cxn modelId="{428D338C-0FA4-4819-9603-797ACE3836F8}" type="presParOf" srcId="{97E5EF0A-4023-4A3A-9405-926542527277}" destId="{C2FA7416-B3C5-42C3-BCA4-702C9641E9D7}" srcOrd="3" destOrd="0" presId="urn:microsoft.com/office/officeart/2005/8/layout/orgChart1"/>
    <dgm:cxn modelId="{1021CFFF-5CFE-4380-8C10-A388E1EBA0AE}" type="presParOf" srcId="{C2FA7416-B3C5-42C3-BCA4-702C9641E9D7}" destId="{6E0C5F55-3C12-4353-810E-FA5D747FFD71}" srcOrd="0" destOrd="0" presId="urn:microsoft.com/office/officeart/2005/8/layout/orgChart1"/>
    <dgm:cxn modelId="{98D2176D-F87E-4643-9B86-DFCA7EC616B2}" type="presParOf" srcId="{6E0C5F55-3C12-4353-810E-FA5D747FFD71}" destId="{AC77EC58-F880-4905-A987-A8D0D0E89801}" srcOrd="0" destOrd="0" presId="urn:microsoft.com/office/officeart/2005/8/layout/orgChart1"/>
    <dgm:cxn modelId="{8D36C02E-A856-4B91-826F-CB7CEF319834}" type="presParOf" srcId="{6E0C5F55-3C12-4353-810E-FA5D747FFD71}" destId="{FF04706C-A75B-4262-8A3E-B71C4B904CE0}" srcOrd="1" destOrd="0" presId="urn:microsoft.com/office/officeart/2005/8/layout/orgChart1"/>
    <dgm:cxn modelId="{CCEBDAFC-7EBE-40AA-A4E0-C3AA0041FC2C}" type="presParOf" srcId="{C2FA7416-B3C5-42C3-BCA4-702C9641E9D7}" destId="{A4D832F4-9CB8-4E40-9C54-3297C56E1550}" srcOrd="1" destOrd="0" presId="urn:microsoft.com/office/officeart/2005/8/layout/orgChart1"/>
    <dgm:cxn modelId="{B02B75D2-44A4-421D-B67A-3F180C2C294E}" type="presParOf" srcId="{C2FA7416-B3C5-42C3-BCA4-702C9641E9D7}" destId="{64BFA3CE-426A-441F-9347-8757D03C14C8}" srcOrd="2" destOrd="0" presId="urn:microsoft.com/office/officeart/2005/8/layout/orgChart1"/>
  </dgm:cxnLst>
  <dgm:bg/>
  <dgm:whole>
    <a:ln w="3175"/>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50148" cy="4495283"/>
        <a:chOff x="0" y="0"/>
        <a:chExt cx="7350148" cy="4495283"/>
      </a:xfrm>
    </dsp:grpSpPr>
    <dsp:sp modelId="{E49C09F0-2975-42CF-9F7C-B50311A3120B}">
      <dsp:nvSpPr>
        <dsp:cNvPr id="5" name="Freeform 4"/>
        <dsp:cNvSpPr/>
      </dsp:nvSpPr>
      <dsp:spPr bwMode="white">
        <a:xfrm>
          <a:off x="3004559" y="472194"/>
          <a:ext cx="670515" cy="434418"/>
        </a:xfrm>
        <a:custGeom>
          <a:avLst/>
          <a:gdLst/>
          <a:ahLst/>
          <a:cxnLst/>
          <a:pathLst>
            <a:path w="1056" h="684">
              <a:moveTo>
                <a:pt x="1056" y="0"/>
              </a:moveTo>
              <a:lnTo>
                <a:pt x="1056" y="684"/>
              </a:lnTo>
              <a:lnTo>
                <a:pt x="0" y="684"/>
              </a:lnTo>
            </a:path>
          </a:pathLst>
        </a:custGeom>
      </dsp:spPr>
      <dsp:style>
        <a:lnRef idx="2">
          <a:schemeClr val="dk1">
            <a:shade val="60000"/>
          </a:schemeClr>
        </a:lnRef>
        <a:fillRef idx="0">
          <a:schemeClr val="dk1"/>
        </a:fillRef>
        <a:effectRef idx="0">
          <a:scrgbClr r="0" g="0" b="0"/>
        </a:effectRef>
        <a:fontRef idx="minor"/>
      </dsp:style>
      <dsp:txXfrm>
        <a:off x="3004559" y="472194"/>
        <a:ext cx="670515" cy="434418"/>
      </dsp:txXfrm>
    </dsp:sp>
    <dsp:sp modelId="{84484524-66A9-4B18-BDF5-2B93056A2CBB}">
      <dsp:nvSpPr>
        <dsp:cNvPr id="8" name="Freeform 7"/>
        <dsp:cNvSpPr/>
      </dsp:nvSpPr>
      <dsp:spPr bwMode="white">
        <a:xfrm>
          <a:off x="2433205" y="114270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1142708"/>
        <a:ext cx="99161" cy="434418"/>
      </dsp:txXfrm>
    </dsp:sp>
    <dsp:sp modelId="{829F0795-4846-48A3-BE61-34CE6A330790}">
      <dsp:nvSpPr>
        <dsp:cNvPr id="11" name="Freeform 10"/>
        <dsp:cNvSpPr/>
      </dsp:nvSpPr>
      <dsp:spPr bwMode="white">
        <a:xfrm>
          <a:off x="2532366" y="114270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2532366" y="1142708"/>
        <a:ext cx="99161" cy="434418"/>
      </dsp:txXfrm>
    </dsp:sp>
    <dsp:sp modelId="{78037CCD-6436-4F22-A0CA-AF11306D4357}">
      <dsp:nvSpPr>
        <dsp:cNvPr id="14" name="Freeform 13"/>
        <dsp:cNvSpPr/>
      </dsp:nvSpPr>
      <dsp:spPr bwMode="white">
        <a:xfrm>
          <a:off x="3675074" y="472194"/>
          <a:ext cx="670515" cy="434418"/>
        </a:xfrm>
        <a:custGeom>
          <a:avLst/>
          <a:gdLst/>
          <a:ahLst/>
          <a:cxnLst/>
          <a:pathLst>
            <a:path w="1056" h="684">
              <a:moveTo>
                <a:pt x="0" y="0"/>
              </a:moveTo>
              <a:lnTo>
                <a:pt x="0" y="684"/>
              </a:lnTo>
              <a:lnTo>
                <a:pt x="1056" y="684"/>
              </a:lnTo>
            </a:path>
          </a:pathLst>
        </a:custGeom>
      </dsp:spPr>
      <dsp:style>
        <a:lnRef idx="2">
          <a:schemeClr val="dk1">
            <a:shade val="60000"/>
          </a:schemeClr>
        </a:lnRef>
        <a:fillRef idx="0">
          <a:schemeClr val="dk1"/>
        </a:fillRef>
        <a:effectRef idx="0">
          <a:scrgbClr r="0" g="0" b="0"/>
        </a:effectRef>
        <a:fontRef idx="minor"/>
      </dsp:style>
      <dsp:txXfrm>
        <a:off x="3675074" y="472194"/>
        <a:ext cx="670515" cy="434418"/>
      </dsp:txXfrm>
    </dsp:sp>
    <dsp:sp modelId="{F3AA3774-5520-4B19-90E9-419B92016C8A}">
      <dsp:nvSpPr>
        <dsp:cNvPr id="17" name="Freeform 16"/>
        <dsp:cNvSpPr/>
      </dsp:nvSpPr>
      <dsp:spPr bwMode="white">
        <a:xfrm>
          <a:off x="4718622" y="114270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1142708"/>
        <a:ext cx="99161" cy="434418"/>
      </dsp:txXfrm>
    </dsp:sp>
    <dsp:sp modelId="{D5BEF004-43A3-4D08-A599-E9DDA88BF0B6}">
      <dsp:nvSpPr>
        <dsp:cNvPr id="20" name="Freeform 19"/>
        <dsp:cNvSpPr/>
      </dsp:nvSpPr>
      <dsp:spPr bwMode="white">
        <a:xfrm>
          <a:off x="4817782" y="114270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4817782" y="1142708"/>
        <a:ext cx="99161" cy="434418"/>
      </dsp:txXfrm>
    </dsp:sp>
    <dsp:sp modelId="{13E91DD7-4BEA-4AA6-ADE5-B4603CF08392}">
      <dsp:nvSpPr>
        <dsp:cNvPr id="23" name="Freeform 22"/>
        <dsp:cNvSpPr/>
      </dsp:nvSpPr>
      <dsp:spPr bwMode="white">
        <a:xfrm>
          <a:off x="3004559" y="472194"/>
          <a:ext cx="670515" cy="1775448"/>
        </a:xfrm>
        <a:custGeom>
          <a:avLst/>
          <a:gdLst/>
          <a:ahLst/>
          <a:cxnLst/>
          <a:pathLst>
            <a:path w="1056" h="2796">
              <a:moveTo>
                <a:pt x="1056" y="0"/>
              </a:moveTo>
              <a:lnTo>
                <a:pt x="1056" y="2796"/>
              </a:lnTo>
              <a:lnTo>
                <a:pt x="0" y="2796"/>
              </a:lnTo>
            </a:path>
          </a:pathLst>
        </a:custGeom>
      </dsp:spPr>
      <dsp:style>
        <a:lnRef idx="2">
          <a:schemeClr val="dk1">
            <a:shade val="60000"/>
          </a:schemeClr>
        </a:lnRef>
        <a:fillRef idx="0">
          <a:schemeClr val="dk1"/>
        </a:fillRef>
        <a:effectRef idx="0">
          <a:scrgbClr r="0" g="0" b="0"/>
        </a:effectRef>
        <a:fontRef idx="minor"/>
      </dsp:style>
      <dsp:txXfrm>
        <a:off x="3004559" y="472194"/>
        <a:ext cx="670515" cy="1775448"/>
      </dsp:txXfrm>
    </dsp:sp>
    <dsp:sp modelId="{10CC4AFC-1A03-4735-8B88-DC1F1AF867EE}">
      <dsp:nvSpPr>
        <dsp:cNvPr id="26" name="Freeform 25"/>
        <dsp:cNvSpPr/>
      </dsp:nvSpPr>
      <dsp:spPr bwMode="white">
        <a:xfrm>
          <a:off x="2433205" y="248373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2483738"/>
        <a:ext cx="99161" cy="434418"/>
      </dsp:txXfrm>
    </dsp:sp>
    <dsp:sp modelId="{D37E98D9-ED17-4667-B5CE-8A1D75C0B198}">
      <dsp:nvSpPr>
        <dsp:cNvPr id="29" name="Freeform 28"/>
        <dsp:cNvSpPr/>
      </dsp:nvSpPr>
      <dsp:spPr bwMode="white">
        <a:xfrm>
          <a:off x="2532366" y="248373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2532366" y="2483738"/>
        <a:ext cx="99161" cy="434418"/>
      </dsp:txXfrm>
    </dsp:sp>
    <dsp:sp modelId="{5764A9B2-CD0D-46BB-AE0C-07606B6EE8C7}">
      <dsp:nvSpPr>
        <dsp:cNvPr id="32" name="Freeform 31"/>
        <dsp:cNvSpPr/>
      </dsp:nvSpPr>
      <dsp:spPr bwMode="white">
        <a:xfrm>
          <a:off x="3675074" y="472194"/>
          <a:ext cx="670515" cy="1775448"/>
        </a:xfrm>
        <a:custGeom>
          <a:avLst/>
          <a:gdLst/>
          <a:ahLst/>
          <a:cxnLst/>
          <a:pathLst>
            <a:path w="1056" h="2796">
              <a:moveTo>
                <a:pt x="0" y="0"/>
              </a:moveTo>
              <a:lnTo>
                <a:pt x="0" y="2796"/>
              </a:lnTo>
              <a:lnTo>
                <a:pt x="1056" y="2796"/>
              </a:lnTo>
            </a:path>
          </a:pathLst>
        </a:custGeom>
      </dsp:spPr>
      <dsp:style>
        <a:lnRef idx="2">
          <a:schemeClr val="dk1">
            <a:shade val="60000"/>
          </a:schemeClr>
        </a:lnRef>
        <a:fillRef idx="0">
          <a:schemeClr val="dk1"/>
        </a:fillRef>
        <a:effectRef idx="0">
          <a:scrgbClr r="0" g="0" b="0"/>
        </a:effectRef>
        <a:fontRef idx="minor"/>
      </dsp:style>
      <dsp:txXfrm>
        <a:off x="3675074" y="472194"/>
        <a:ext cx="670515" cy="1775448"/>
      </dsp:txXfrm>
    </dsp:sp>
    <dsp:sp modelId="{763F974A-582D-43A0-A499-6FDB9D34815F}">
      <dsp:nvSpPr>
        <dsp:cNvPr id="35" name="Freeform 34"/>
        <dsp:cNvSpPr/>
      </dsp:nvSpPr>
      <dsp:spPr bwMode="white">
        <a:xfrm>
          <a:off x="4718622" y="248373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2483738"/>
        <a:ext cx="99161" cy="434418"/>
      </dsp:txXfrm>
    </dsp:sp>
    <dsp:sp modelId="{635167D6-517A-4831-98CD-F9EEDB899666}">
      <dsp:nvSpPr>
        <dsp:cNvPr id="38" name="Freeform 37"/>
        <dsp:cNvSpPr/>
      </dsp:nvSpPr>
      <dsp:spPr bwMode="white">
        <a:xfrm>
          <a:off x="3004559" y="472194"/>
          <a:ext cx="670515" cy="3116478"/>
        </a:xfrm>
        <a:custGeom>
          <a:avLst/>
          <a:gdLst/>
          <a:ahLst/>
          <a:cxnLst/>
          <a:pathLst>
            <a:path w="1056" h="4908">
              <a:moveTo>
                <a:pt x="1056" y="0"/>
              </a:moveTo>
              <a:lnTo>
                <a:pt x="1056" y="4908"/>
              </a:lnTo>
              <a:lnTo>
                <a:pt x="0" y="4908"/>
              </a:lnTo>
            </a:path>
          </a:pathLst>
        </a:custGeom>
      </dsp:spPr>
      <dsp:style>
        <a:lnRef idx="2">
          <a:schemeClr val="dk1">
            <a:shade val="60000"/>
          </a:schemeClr>
        </a:lnRef>
        <a:fillRef idx="0">
          <a:schemeClr val="dk1"/>
        </a:fillRef>
        <a:effectRef idx="0">
          <a:scrgbClr r="0" g="0" b="0"/>
        </a:effectRef>
        <a:fontRef idx="minor"/>
      </dsp:style>
      <dsp:txXfrm>
        <a:off x="3004559" y="472194"/>
        <a:ext cx="670515" cy="3116478"/>
      </dsp:txXfrm>
    </dsp:sp>
    <dsp:sp modelId="{B53B8F61-186F-4707-A47A-F59482B16632}">
      <dsp:nvSpPr>
        <dsp:cNvPr id="41" name="Freeform 40"/>
        <dsp:cNvSpPr/>
      </dsp:nvSpPr>
      <dsp:spPr bwMode="white">
        <a:xfrm>
          <a:off x="2433205" y="382476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3824768"/>
        <a:ext cx="99161" cy="434418"/>
      </dsp:txXfrm>
    </dsp:sp>
    <dsp:sp modelId="{6F5A8489-07B8-416C-98C1-1A8205646D3F}">
      <dsp:nvSpPr>
        <dsp:cNvPr id="44" name="Freeform 43"/>
        <dsp:cNvSpPr/>
      </dsp:nvSpPr>
      <dsp:spPr bwMode="white">
        <a:xfrm>
          <a:off x="3675074" y="472194"/>
          <a:ext cx="670515" cy="3116478"/>
        </a:xfrm>
        <a:custGeom>
          <a:avLst/>
          <a:gdLst/>
          <a:ahLst/>
          <a:cxnLst/>
          <a:pathLst>
            <a:path w="1056" h="4908">
              <a:moveTo>
                <a:pt x="0" y="0"/>
              </a:moveTo>
              <a:lnTo>
                <a:pt x="0" y="4908"/>
              </a:lnTo>
              <a:lnTo>
                <a:pt x="1056" y="4908"/>
              </a:lnTo>
            </a:path>
          </a:pathLst>
        </a:custGeom>
      </dsp:spPr>
      <dsp:style>
        <a:lnRef idx="2">
          <a:schemeClr val="dk1">
            <a:shade val="60000"/>
          </a:schemeClr>
        </a:lnRef>
        <a:fillRef idx="0">
          <a:schemeClr val="dk1"/>
        </a:fillRef>
        <a:effectRef idx="0">
          <a:scrgbClr r="0" g="0" b="0"/>
        </a:effectRef>
        <a:fontRef idx="minor"/>
      </dsp:style>
      <dsp:txXfrm>
        <a:off x="3675074" y="472194"/>
        <a:ext cx="670515" cy="3116478"/>
      </dsp:txXfrm>
    </dsp:sp>
    <dsp:sp modelId="{B238381B-1D83-4293-A5C2-B42953EC87C6}">
      <dsp:nvSpPr>
        <dsp:cNvPr id="47" name="Freeform 46"/>
        <dsp:cNvSpPr/>
      </dsp:nvSpPr>
      <dsp:spPr bwMode="white">
        <a:xfrm>
          <a:off x="4718622" y="382476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3824768"/>
        <a:ext cx="99161" cy="434418"/>
      </dsp:txXfrm>
    </dsp:sp>
    <dsp:sp modelId="{A6454F3D-1C67-4015-89BB-3C3289064EB8}">
      <dsp:nvSpPr>
        <dsp:cNvPr id="50" name="Freeform 49"/>
        <dsp:cNvSpPr/>
      </dsp:nvSpPr>
      <dsp:spPr bwMode="white">
        <a:xfrm>
          <a:off x="4817782" y="382476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4817782" y="3824768"/>
        <a:ext cx="99161" cy="434418"/>
      </dsp:txXfrm>
    </dsp:sp>
    <dsp:sp modelId="{30C3EBCD-6A9E-4C7B-8285-FD725E5A8762}">
      <dsp:nvSpPr>
        <dsp:cNvPr id="3" name="Rectangles 2"/>
        <dsp:cNvSpPr/>
      </dsp:nvSpPr>
      <dsp:spPr bwMode="white">
        <a:xfrm>
          <a:off x="3202880" y="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Board of Directors</a:t>
          </a:r>
          <a:endParaRPr lang="en-US" dirty="0">
            <a:solidFill>
              <a:schemeClr val="dk1"/>
            </a:solidFill>
            <a:latin typeface="Cambria" panose="02040503050406030204" pitchFamily="18" charset="0"/>
            <a:ea typeface="Cambria" panose="02040503050406030204" pitchFamily="18" charset="0"/>
          </a:endParaRPr>
        </a:p>
      </dsp:txBody>
      <dsp:txXfrm>
        <a:off x="3202880" y="0"/>
        <a:ext cx="944387" cy="472194"/>
      </dsp:txXfrm>
    </dsp:sp>
    <dsp:sp modelId="{C9B62057-17CB-4FEE-BC7F-70E2F1E58492}">
      <dsp:nvSpPr>
        <dsp:cNvPr id="6" name="Rectangles 5"/>
        <dsp:cNvSpPr/>
      </dsp:nvSpPr>
      <dsp:spPr bwMode="white">
        <a:xfrm>
          <a:off x="2060172" y="67051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sz="1050" dirty="0" smtClean="0">
              <a:solidFill>
                <a:schemeClr val="dk1"/>
              </a:solidFill>
              <a:latin typeface="Cambria" panose="02040503050406030204" pitchFamily="18" charset="0"/>
              <a:ea typeface="Cambria" panose="02040503050406030204" pitchFamily="18" charset="0"/>
            </a:rPr>
            <a:t>Executives &amp; Senior Leadership</a:t>
          </a:r>
          <a:endParaRPr lang="en-US" sz="1050" dirty="0">
            <a:solidFill>
              <a:schemeClr val="dk1"/>
            </a:solidFill>
            <a:latin typeface="Cambria" panose="02040503050406030204" pitchFamily="18" charset="0"/>
            <a:ea typeface="Cambria" panose="02040503050406030204" pitchFamily="18" charset="0"/>
          </a:endParaRPr>
        </a:p>
      </dsp:txBody>
      <dsp:txXfrm>
        <a:off x="2060172" y="670515"/>
        <a:ext cx="944387" cy="472194"/>
      </dsp:txXfrm>
    </dsp:sp>
    <dsp:sp modelId="{5561C128-231B-4389-A736-1BFAC7152491}">
      <dsp:nvSpPr>
        <dsp:cNvPr id="9" name="Rectangles 8"/>
        <dsp:cNvSpPr/>
      </dsp:nvSpPr>
      <dsp:spPr bwMode="white">
        <a:xfrm>
          <a:off x="1488818"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CEOs</a:t>
          </a:r>
          <a:endParaRPr lang="en-US" dirty="0">
            <a:solidFill>
              <a:schemeClr val="dk1"/>
            </a:solidFill>
            <a:latin typeface="Cambria" panose="02040503050406030204" pitchFamily="18" charset="0"/>
            <a:ea typeface="Cambria" panose="02040503050406030204" pitchFamily="18" charset="0"/>
          </a:endParaRPr>
        </a:p>
      </dsp:txBody>
      <dsp:txXfrm>
        <a:off x="1488818" y="1341030"/>
        <a:ext cx="944387" cy="472194"/>
      </dsp:txXfrm>
    </dsp:sp>
    <dsp:sp modelId="{6E5F6BC0-5EA6-473C-99AA-67E4B983807A}">
      <dsp:nvSpPr>
        <dsp:cNvPr id="12" name="Rectangles 11"/>
        <dsp:cNvSpPr/>
      </dsp:nvSpPr>
      <dsp:spPr bwMode="white">
        <a:xfrm>
          <a:off x="2631526"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COOs</a:t>
          </a:r>
          <a:endParaRPr lang="en-US" dirty="0">
            <a:solidFill>
              <a:schemeClr val="dk1"/>
            </a:solidFill>
            <a:latin typeface="Cambria" panose="02040503050406030204" pitchFamily="18" charset="0"/>
            <a:ea typeface="Cambria" panose="02040503050406030204" pitchFamily="18" charset="0"/>
          </a:endParaRPr>
        </a:p>
      </dsp:txBody>
      <dsp:txXfrm>
        <a:off x="2631526" y="1341030"/>
        <a:ext cx="944387" cy="472194"/>
      </dsp:txXfrm>
    </dsp:sp>
    <dsp:sp modelId="{BE31A794-07B1-44AB-8494-003147CE8A92}">
      <dsp:nvSpPr>
        <dsp:cNvPr id="15" name="Rectangles 14"/>
        <dsp:cNvSpPr/>
      </dsp:nvSpPr>
      <dsp:spPr bwMode="white">
        <a:xfrm>
          <a:off x="4345589" y="67051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Professionals</a:t>
          </a:r>
          <a:endParaRPr lang="en-US" dirty="0">
            <a:solidFill>
              <a:schemeClr val="dk1"/>
            </a:solidFill>
            <a:latin typeface="Cambria" panose="02040503050406030204" pitchFamily="18" charset="0"/>
            <a:ea typeface="Cambria" panose="02040503050406030204" pitchFamily="18" charset="0"/>
          </a:endParaRPr>
        </a:p>
      </dsp:txBody>
      <dsp:txXfrm>
        <a:off x="4345589" y="670515"/>
        <a:ext cx="944387" cy="472194"/>
      </dsp:txXfrm>
    </dsp:sp>
    <dsp:sp modelId="{28326DF6-CA7D-49CA-A37A-23504DB67BF1}">
      <dsp:nvSpPr>
        <dsp:cNvPr id="18" name="Rectangles 17"/>
        <dsp:cNvSpPr/>
      </dsp:nvSpPr>
      <dsp:spPr bwMode="white">
        <a:xfrm>
          <a:off x="3774235"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Manager</a:t>
          </a:r>
          <a:endParaRPr lang="en-US" dirty="0">
            <a:solidFill>
              <a:schemeClr val="dk1"/>
            </a:solidFill>
            <a:latin typeface="Cambria" panose="02040503050406030204" pitchFamily="18" charset="0"/>
            <a:ea typeface="Cambria" panose="02040503050406030204" pitchFamily="18" charset="0"/>
          </a:endParaRPr>
        </a:p>
      </dsp:txBody>
      <dsp:txXfrm>
        <a:off x="3774235" y="1341030"/>
        <a:ext cx="944387" cy="472194"/>
      </dsp:txXfrm>
    </dsp:sp>
    <dsp:sp modelId="{13CFA3AF-4388-4A49-BCAB-BE3CB9937165}">
      <dsp:nvSpPr>
        <dsp:cNvPr id="21" name="Rectangles 20"/>
        <dsp:cNvSpPr/>
      </dsp:nvSpPr>
      <dsp:spPr bwMode="white">
        <a:xfrm>
          <a:off x="4916943"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Analysts</a:t>
          </a:r>
          <a:endParaRPr lang="en-US" dirty="0">
            <a:solidFill>
              <a:schemeClr val="dk1"/>
            </a:solidFill>
            <a:latin typeface="Cambria" panose="02040503050406030204" pitchFamily="18" charset="0"/>
            <a:ea typeface="Cambria" panose="02040503050406030204" pitchFamily="18" charset="0"/>
          </a:endParaRPr>
        </a:p>
      </dsp:txBody>
      <dsp:txXfrm>
        <a:off x="4916943" y="1341030"/>
        <a:ext cx="944387" cy="472194"/>
      </dsp:txXfrm>
    </dsp:sp>
    <dsp:sp modelId="{E8AC4768-2063-4DF9-A090-C3D72F7E60FC}">
      <dsp:nvSpPr>
        <dsp:cNvPr id="24" name="Rectangles 23"/>
        <dsp:cNvSpPr/>
      </dsp:nvSpPr>
      <dsp:spPr bwMode="white">
        <a:xfrm>
          <a:off x="2060172" y="201154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Managers &amp; Team Leaders</a:t>
          </a:r>
          <a:endParaRPr lang="en-US" dirty="0">
            <a:solidFill>
              <a:schemeClr val="dk1"/>
            </a:solidFill>
            <a:latin typeface="Cambria" panose="02040503050406030204" pitchFamily="18" charset="0"/>
            <a:ea typeface="Cambria" panose="02040503050406030204" pitchFamily="18" charset="0"/>
          </a:endParaRPr>
        </a:p>
      </dsp:txBody>
      <dsp:txXfrm>
        <a:off x="2060172" y="2011545"/>
        <a:ext cx="944387" cy="472194"/>
      </dsp:txXfrm>
    </dsp:sp>
    <dsp:sp modelId="{9F72F6CA-7FFD-43F2-B9FC-F2036447A947}">
      <dsp:nvSpPr>
        <dsp:cNvPr id="27" name="Rectangles 26"/>
        <dsp:cNvSpPr/>
      </dsp:nvSpPr>
      <dsp:spPr bwMode="white">
        <a:xfrm>
          <a:off x="1488818"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Department Heads</a:t>
          </a:r>
          <a:endParaRPr lang="en-US" dirty="0">
            <a:solidFill>
              <a:schemeClr val="dk1"/>
            </a:solidFill>
            <a:latin typeface="Cambria" panose="02040503050406030204" pitchFamily="18" charset="0"/>
            <a:ea typeface="Cambria" panose="02040503050406030204" pitchFamily="18" charset="0"/>
          </a:endParaRPr>
        </a:p>
      </dsp:txBody>
      <dsp:txXfrm>
        <a:off x="1488818" y="2682060"/>
        <a:ext cx="944387" cy="472194"/>
      </dsp:txXfrm>
    </dsp:sp>
    <dsp:sp modelId="{6C8E9497-E3C9-4F73-94FB-43A9E083476A}">
      <dsp:nvSpPr>
        <dsp:cNvPr id="30" name="Rectangles 29"/>
        <dsp:cNvSpPr/>
      </dsp:nvSpPr>
      <dsp:spPr bwMode="white">
        <a:xfrm>
          <a:off x="2631526"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Team Leaders</a:t>
          </a:r>
          <a:endParaRPr lang="en-US" dirty="0">
            <a:solidFill>
              <a:schemeClr val="dk1"/>
            </a:solidFill>
            <a:latin typeface="Cambria" panose="02040503050406030204" pitchFamily="18" charset="0"/>
            <a:ea typeface="Cambria" panose="02040503050406030204" pitchFamily="18" charset="0"/>
          </a:endParaRPr>
        </a:p>
      </dsp:txBody>
      <dsp:txXfrm>
        <a:off x="2631526" y="2682060"/>
        <a:ext cx="944387" cy="472194"/>
      </dsp:txXfrm>
    </dsp:sp>
    <dsp:sp modelId="{7F63BAE3-694A-45FE-A0E5-573E2A28C715}">
      <dsp:nvSpPr>
        <dsp:cNvPr id="33" name="Rectangles 32"/>
        <dsp:cNvSpPr/>
      </dsp:nvSpPr>
      <dsp:spPr bwMode="white">
        <a:xfrm>
          <a:off x="4345589" y="201154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Performance Improvement Specialists</a:t>
          </a:r>
          <a:endParaRPr lang="en-US" dirty="0">
            <a:solidFill>
              <a:schemeClr val="dk1"/>
            </a:solidFill>
            <a:latin typeface="Cambria" panose="02040503050406030204" pitchFamily="18" charset="0"/>
            <a:ea typeface="Cambria" panose="02040503050406030204" pitchFamily="18" charset="0"/>
          </a:endParaRPr>
        </a:p>
      </dsp:txBody>
      <dsp:txXfrm>
        <a:off x="4345589" y="2011545"/>
        <a:ext cx="944387" cy="472194"/>
      </dsp:txXfrm>
    </dsp:sp>
    <dsp:sp modelId="{5B251CB7-A583-40B5-AE04-51B3492F8F7D}">
      <dsp:nvSpPr>
        <dsp:cNvPr id="36" name="Rectangles 35"/>
        <dsp:cNvSpPr/>
      </dsp:nvSpPr>
      <dsp:spPr bwMode="white">
        <a:xfrm>
          <a:off x="3774235"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Consultants</a:t>
          </a:r>
          <a:endParaRPr lang="en-US" dirty="0">
            <a:solidFill>
              <a:schemeClr val="dk1"/>
            </a:solidFill>
            <a:latin typeface="Cambria" panose="02040503050406030204" pitchFamily="18" charset="0"/>
            <a:ea typeface="Cambria" panose="02040503050406030204" pitchFamily="18" charset="0"/>
          </a:endParaRPr>
        </a:p>
      </dsp:txBody>
      <dsp:txXfrm>
        <a:off x="3774235" y="2682060"/>
        <a:ext cx="944387" cy="472194"/>
      </dsp:txXfrm>
    </dsp:sp>
    <dsp:sp modelId="{ABF81FC0-9BC3-404A-8C9E-6DF444F6AE41}">
      <dsp:nvSpPr>
        <dsp:cNvPr id="39" name="Rectangles 38"/>
        <dsp:cNvSpPr/>
      </dsp:nvSpPr>
      <dsp:spPr bwMode="white">
        <a:xfrm>
          <a:off x="2060172" y="335257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Finance Professionals</a:t>
          </a:r>
          <a:endParaRPr lang="en-US" dirty="0">
            <a:solidFill>
              <a:schemeClr val="dk1"/>
            </a:solidFill>
            <a:latin typeface="Cambria" panose="02040503050406030204" pitchFamily="18" charset="0"/>
            <a:ea typeface="Cambria" panose="02040503050406030204" pitchFamily="18" charset="0"/>
          </a:endParaRPr>
        </a:p>
      </dsp:txBody>
      <dsp:txXfrm>
        <a:off x="2060172" y="3352575"/>
        <a:ext cx="944387" cy="472194"/>
      </dsp:txXfrm>
    </dsp:sp>
    <dsp:sp modelId="{EF273E13-F7E8-4BB7-9FE7-4232D0D2196E}">
      <dsp:nvSpPr>
        <dsp:cNvPr id="42" name="Rectangles 41"/>
        <dsp:cNvSpPr/>
      </dsp:nvSpPr>
      <dsp:spPr bwMode="white">
        <a:xfrm>
          <a:off x="1488818"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Compensation Analysts</a:t>
          </a:r>
          <a:endParaRPr lang="en-US" dirty="0">
            <a:solidFill>
              <a:schemeClr val="dk1"/>
            </a:solidFill>
            <a:latin typeface="Cambria" panose="02040503050406030204" pitchFamily="18" charset="0"/>
            <a:ea typeface="Cambria" panose="02040503050406030204" pitchFamily="18" charset="0"/>
          </a:endParaRPr>
        </a:p>
      </dsp:txBody>
      <dsp:txXfrm>
        <a:off x="1488818" y="4023089"/>
        <a:ext cx="944387" cy="472194"/>
      </dsp:txXfrm>
    </dsp:sp>
    <dsp:sp modelId="{651DE9C1-6AA3-4EBB-9DB7-633B9CF96773}">
      <dsp:nvSpPr>
        <dsp:cNvPr id="45" name="Rectangles 44"/>
        <dsp:cNvSpPr/>
      </dsp:nvSpPr>
      <dsp:spPr bwMode="white">
        <a:xfrm>
          <a:off x="4345589" y="335257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Employees</a:t>
          </a:r>
          <a:endParaRPr lang="en-US" dirty="0">
            <a:solidFill>
              <a:schemeClr val="dk1"/>
            </a:solidFill>
            <a:latin typeface="Cambria" panose="02040503050406030204" pitchFamily="18" charset="0"/>
            <a:ea typeface="Cambria" panose="02040503050406030204" pitchFamily="18" charset="0"/>
          </a:endParaRPr>
        </a:p>
      </dsp:txBody>
      <dsp:txXfrm>
        <a:off x="4345589" y="3352575"/>
        <a:ext cx="944387" cy="472194"/>
      </dsp:txXfrm>
    </dsp:sp>
    <dsp:sp modelId="{94B7B7CD-DAD9-46A5-AA10-F92F0D481893}">
      <dsp:nvSpPr>
        <dsp:cNvPr id="48" name="Rectangles 47"/>
        <dsp:cNvSpPr/>
      </dsp:nvSpPr>
      <dsp:spPr bwMode="white">
        <a:xfrm>
          <a:off x="3774235"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Individual Contributors</a:t>
          </a:r>
          <a:endParaRPr lang="en-US" dirty="0">
            <a:solidFill>
              <a:schemeClr val="dk1"/>
            </a:solidFill>
            <a:latin typeface="Cambria" panose="02040503050406030204" pitchFamily="18" charset="0"/>
            <a:ea typeface="Cambria" panose="02040503050406030204" pitchFamily="18" charset="0"/>
          </a:endParaRPr>
        </a:p>
      </dsp:txBody>
      <dsp:txXfrm>
        <a:off x="3774235" y="4023089"/>
        <a:ext cx="944387" cy="472194"/>
      </dsp:txXfrm>
    </dsp:sp>
    <dsp:sp modelId="{AC77EC58-F880-4905-A987-A8D0D0E89801}">
      <dsp:nvSpPr>
        <dsp:cNvPr id="51" name="Rectangles 50"/>
        <dsp:cNvSpPr/>
      </dsp:nvSpPr>
      <dsp:spPr bwMode="white">
        <a:xfrm>
          <a:off x="4916943"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Employees in Development Programs</a:t>
          </a:r>
          <a:endParaRPr lang="en-US" dirty="0">
            <a:solidFill>
              <a:schemeClr val="dk1"/>
            </a:solidFill>
            <a:latin typeface="Cambria" panose="02040503050406030204" pitchFamily="18" charset="0"/>
            <a:ea typeface="Cambria" panose="02040503050406030204" pitchFamily="18" charset="0"/>
          </a:endParaRPr>
        </a:p>
      </dsp:txBody>
      <dsp:txXfrm>
        <a:off x="4916943" y="4023089"/>
        <a:ext cx="944387" cy="472194"/>
      </dsp:txXfrm>
    </dsp:sp>
    <dsp:sp modelId="{642CB213-18DE-4ED3-AF4B-014A7DBE1B00}">
      <dsp:nvSpPr>
        <dsp:cNvPr id="4" name="Rectangles 3" hidden="1"/>
        <dsp:cNvSpPr/>
      </dsp:nvSpPr>
      <dsp:spPr>
        <a:xfrm>
          <a:off x="3202880" y="0"/>
          <a:ext cx="188877" cy="472194"/>
        </a:xfrm>
        <a:prstGeom prst="rect">
          <a:avLst/>
        </a:prstGeom>
      </dsp:spPr>
      <dsp:txXfrm>
        <a:off x="3202880" y="0"/>
        <a:ext cx="188877" cy="472194"/>
      </dsp:txXfrm>
    </dsp:sp>
    <dsp:sp modelId="{84BF5425-EE54-4137-A27C-5C654CA6A5A9}">
      <dsp:nvSpPr>
        <dsp:cNvPr id="7" name="Rectangles 6" hidden="1"/>
        <dsp:cNvSpPr/>
      </dsp:nvSpPr>
      <dsp:spPr>
        <a:xfrm>
          <a:off x="2060172" y="670515"/>
          <a:ext cx="188877" cy="472194"/>
        </a:xfrm>
        <a:prstGeom prst="rect">
          <a:avLst/>
        </a:prstGeom>
      </dsp:spPr>
      <dsp:txXfrm>
        <a:off x="2060172" y="670515"/>
        <a:ext cx="188877" cy="472194"/>
      </dsp:txXfrm>
    </dsp:sp>
    <dsp:sp modelId="{CCF7587E-544A-4545-957D-E5B325B06A60}">
      <dsp:nvSpPr>
        <dsp:cNvPr id="10" name="Rectangles 9" hidden="1"/>
        <dsp:cNvSpPr/>
      </dsp:nvSpPr>
      <dsp:spPr>
        <a:xfrm>
          <a:off x="1488818" y="1341030"/>
          <a:ext cx="188877" cy="472194"/>
        </a:xfrm>
        <a:prstGeom prst="rect">
          <a:avLst/>
        </a:prstGeom>
      </dsp:spPr>
      <dsp:txXfrm>
        <a:off x="1488818" y="1341030"/>
        <a:ext cx="188877" cy="472194"/>
      </dsp:txXfrm>
    </dsp:sp>
    <dsp:sp modelId="{CCC53308-EED4-4B8E-AAE4-42F7816C7214}">
      <dsp:nvSpPr>
        <dsp:cNvPr id="13" name="Rectangles 12" hidden="1"/>
        <dsp:cNvSpPr/>
      </dsp:nvSpPr>
      <dsp:spPr>
        <a:xfrm>
          <a:off x="2631526" y="1341030"/>
          <a:ext cx="188877" cy="472194"/>
        </a:xfrm>
        <a:prstGeom prst="rect">
          <a:avLst/>
        </a:prstGeom>
      </dsp:spPr>
      <dsp:txXfrm>
        <a:off x="2631526" y="1341030"/>
        <a:ext cx="188877" cy="472194"/>
      </dsp:txXfrm>
    </dsp:sp>
    <dsp:sp modelId="{3C3EC429-6514-4C89-A55C-1FF535288CE0}">
      <dsp:nvSpPr>
        <dsp:cNvPr id="16" name="Rectangles 15" hidden="1"/>
        <dsp:cNvSpPr/>
      </dsp:nvSpPr>
      <dsp:spPr>
        <a:xfrm>
          <a:off x="4345589" y="670515"/>
          <a:ext cx="188877" cy="472194"/>
        </a:xfrm>
        <a:prstGeom prst="rect">
          <a:avLst/>
        </a:prstGeom>
      </dsp:spPr>
      <dsp:txXfrm>
        <a:off x="4345589" y="670515"/>
        <a:ext cx="188877" cy="472194"/>
      </dsp:txXfrm>
    </dsp:sp>
    <dsp:sp modelId="{842AEC63-E8C6-4587-B3C9-2534844C4E5B}">
      <dsp:nvSpPr>
        <dsp:cNvPr id="19" name="Rectangles 18" hidden="1"/>
        <dsp:cNvSpPr/>
      </dsp:nvSpPr>
      <dsp:spPr>
        <a:xfrm>
          <a:off x="3774235" y="1341030"/>
          <a:ext cx="188877" cy="472194"/>
        </a:xfrm>
        <a:prstGeom prst="rect">
          <a:avLst/>
        </a:prstGeom>
      </dsp:spPr>
      <dsp:txXfrm>
        <a:off x="3774235" y="1341030"/>
        <a:ext cx="188877" cy="472194"/>
      </dsp:txXfrm>
    </dsp:sp>
    <dsp:sp modelId="{FA4C4B75-FB63-48E4-A77C-B6FF27198E8D}">
      <dsp:nvSpPr>
        <dsp:cNvPr id="22" name="Rectangles 21" hidden="1"/>
        <dsp:cNvSpPr/>
      </dsp:nvSpPr>
      <dsp:spPr>
        <a:xfrm>
          <a:off x="4916943" y="1341030"/>
          <a:ext cx="188877" cy="472194"/>
        </a:xfrm>
        <a:prstGeom prst="rect">
          <a:avLst/>
        </a:prstGeom>
      </dsp:spPr>
      <dsp:txXfrm>
        <a:off x="4916943" y="1341030"/>
        <a:ext cx="188877" cy="472194"/>
      </dsp:txXfrm>
    </dsp:sp>
    <dsp:sp modelId="{8288967F-7AD0-49E8-BEB0-6B40EE9812F5}">
      <dsp:nvSpPr>
        <dsp:cNvPr id="25" name="Rectangles 24" hidden="1"/>
        <dsp:cNvSpPr/>
      </dsp:nvSpPr>
      <dsp:spPr>
        <a:xfrm>
          <a:off x="2060172" y="2011545"/>
          <a:ext cx="188877" cy="472194"/>
        </a:xfrm>
        <a:prstGeom prst="rect">
          <a:avLst/>
        </a:prstGeom>
      </dsp:spPr>
      <dsp:txXfrm>
        <a:off x="2060172" y="2011545"/>
        <a:ext cx="188877" cy="472194"/>
      </dsp:txXfrm>
    </dsp:sp>
    <dsp:sp modelId="{AD7833FF-99FF-448D-B167-20FF100455C1}">
      <dsp:nvSpPr>
        <dsp:cNvPr id="28" name="Rectangles 27" hidden="1"/>
        <dsp:cNvSpPr/>
      </dsp:nvSpPr>
      <dsp:spPr>
        <a:xfrm>
          <a:off x="1488818" y="2682060"/>
          <a:ext cx="188877" cy="472194"/>
        </a:xfrm>
        <a:prstGeom prst="rect">
          <a:avLst/>
        </a:prstGeom>
      </dsp:spPr>
      <dsp:txXfrm>
        <a:off x="1488818" y="2682060"/>
        <a:ext cx="188877" cy="472194"/>
      </dsp:txXfrm>
    </dsp:sp>
    <dsp:sp modelId="{1032B739-D551-4884-8088-C4C04421BB5D}">
      <dsp:nvSpPr>
        <dsp:cNvPr id="31" name="Rectangles 30" hidden="1"/>
        <dsp:cNvSpPr/>
      </dsp:nvSpPr>
      <dsp:spPr>
        <a:xfrm>
          <a:off x="2631526" y="2682060"/>
          <a:ext cx="188877" cy="472194"/>
        </a:xfrm>
        <a:prstGeom prst="rect">
          <a:avLst/>
        </a:prstGeom>
      </dsp:spPr>
      <dsp:txXfrm>
        <a:off x="2631526" y="2682060"/>
        <a:ext cx="188877" cy="472194"/>
      </dsp:txXfrm>
    </dsp:sp>
    <dsp:sp modelId="{B440F88F-C08F-459C-B4B5-7F636FE2329C}">
      <dsp:nvSpPr>
        <dsp:cNvPr id="34" name="Rectangles 33" hidden="1"/>
        <dsp:cNvSpPr/>
      </dsp:nvSpPr>
      <dsp:spPr>
        <a:xfrm>
          <a:off x="4345589" y="2011545"/>
          <a:ext cx="188877" cy="472194"/>
        </a:xfrm>
        <a:prstGeom prst="rect">
          <a:avLst/>
        </a:prstGeom>
      </dsp:spPr>
      <dsp:txXfrm>
        <a:off x="4345589" y="2011545"/>
        <a:ext cx="188877" cy="472194"/>
      </dsp:txXfrm>
    </dsp:sp>
    <dsp:sp modelId="{D581C1F3-5E65-4060-808F-3486B6DA5951}">
      <dsp:nvSpPr>
        <dsp:cNvPr id="37" name="Rectangles 36" hidden="1"/>
        <dsp:cNvSpPr/>
      </dsp:nvSpPr>
      <dsp:spPr>
        <a:xfrm>
          <a:off x="3774235" y="2682060"/>
          <a:ext cx="188877" cy="472194"/>
        </a:xfrm>
        <a:prstGeom prst="rect">
          <a:avLst/>
        </a:prstGeom>
      </dsp:spPr>
      <dsp:txXfrm>
        <a:off x="3774235" y="2682060"/>
        <a:ext cx="188877" cy="472194"/>
      </dsp:txXfrm>
    </dsp:sp>
    <dsp:sp modelId="{75447827-A03D-411F-8E6E-290D84F8B3ED}">
      <dsp:nvSpPr>
        <dsp:cNvPr id="40" name="Rectangles 39" hidden="1"/>
        <dsp:cNvSpPr/>
      </dsp:nvSpPr>
      <dsp:spPr>
        <a:xfrm>
          <a:off x="2060172" y="3352575"/>
          <a:ext cx="188877" cy="472194"/>
        </a:xfrm>
        <a:prstGeom prst="rect">
          <a:avLst/>
        </a:prstGeom>
      </dsp:spPr>
      <dsp:txXfrm>
        <a:off x="2060172" y="3352575"/>
        <a:ext cx="188877" cy="472194"/>
      </dsp:txXfrm>
    </dsp:sp>
    <dsp:sp modelId="{33C28903-2501-42E9-B5D1-B1148222B730}">
      <dsp:nvSpPr>
        <dsp:cNvPr id="43" name="Rectangles 42" hidden="1"/>
        <dsp:cNvSpPr/>
      </dsp:nvSpPr>
      <dsp:spPr>
        <a:xfrm>
          <a:off x="1488818" y="4023089"/>
          <a:ext cx="188877" cy="472194"/>
        </a:xfrm>
        <a:prstGeom prst="rect">
          <a:avLst/>
        </a:prstGeom>
      </dsp:spPr>
      <dsp:txXfrm>
        <a:off x="1488818" y="4023089"/>
        <a:ext cx="188877" cy="472194"/>
      </dsp:txXfrm>
    </dsp:sp>
    <dsp:sp modelId="{359DDCE1-69AF-45D7-93A3-4E347B9930F3}">
      <dsp:nvSpPr>
        <dsp:cNvPr id="46" name="Rectangles 45" hidden="1"/>
        <dsp:cNvSpPr/>
      </dsp:nvSpPr>
      <dsp:spPr>
        <a:xfrm>
          <a:off x="4345589" y="3352575"/>
          <a:ext cx="188877" cy="472194"/>
        </a:xfrm>
        <a:prstGeom prst="rect">
          <a:avLst/>
        </a:prstGeom>
      </dsp:spPr>
      <dsp:txXfrm>
        <a:off x="4345589" y="3352575"/>
        <a:ext cx="188877" cy="472194"/>
      </dsp:txXfrm>
    </dsp:sp>
    <dsp:sp modelId="{01C29693-E623-4573-8E6E-F1155F270798}">
      <dsp:nvSpPr>
        <dsp:cNvPr id="49" name="Rectangles 48" hidden="1"/>
        <dsp:cNvSpPr/>
      </dsp:nvSpPr>
      <dsp:spPr>
        <a:xfrm>
          <a:off x="3774235" y="4023089"/>
          <a:ext cx="188877" cy="472194"/>
        </a:xfrm>
        <a:prstGeom prst="rect">
          <a:avLst/>
        </a:prstGeom>
      </dsp:spPr>
      <dsp:txXfrm>
        <a:off x="3774235" y="4023089"/>
        <a:ext cx="188877" cy="472194"/>
      </dsp:txXfrm>
    </dsp:sp>
    <dsp:sp modelId="{FF04706C-A75B-4262-8A3E-B71C4B904CE0}">
      <dsp:nvSpPr>
        <dsp:cNvPr id="52" name="Rectangles 51" hidden="1"/>
        <dsp:cNvSpPr/>
      </dsp:nvSpPr>
      <dsp:spPr>
        <a:xfrm>
          <a:off x="4916943" y="4023089"/>
          <a:ext cx="188877" cy="472194"/>
        </a:xfrm>
        <a:prstGeom prst="rect">
          <a:avLst/>
        </a:prstGeom>
      </dsp:spPr>
      <dsp:txXfrm>
        <a:off x="4916943" y="4023089"/>
        <a:ext cx="188877" cy="472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type="body" idx="1"/>
          </p:nvPr>
        </p:nvSpPr>
        <p:spPr/>
        <p:txBody>
          <a:bodyPr bIns="0" lIns="0" rIns="0" tIns="0"/>
          <a:p/>
        </p:txBody>
      </p:sp>
      <p:sp>
        <p:nvSpPr>
          <p:cNvPr id="10487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 </a:t>
            </a:r>
            <a:r>
              <a:rPr sz="2400" lang="en-US"/>
              <a:t>G</a:t>
            </a:r>
            <a:r>
              <a:rPr sz="2400" lang="en-US"/>
              <a:t> </a:t>
            </a:r>
            <a:r>
              <a:rPr sz="2400" lang="en-US"/>
              <a:t>Preethamani</a:t>
            </a:r>
            <a:r>
              <a:rPr sz="2400" lang="en-US"/>
              <a:t> </a:t>
            </a:r>
            <a:endParaRPr dirty="0" sz="2400" lang="en-US"/>
          </a:p>
          <a:p>
            <a:r>
              <a:rPr dirty="0" sz="2400" lang="en-US"/>
              <a:t>REGISTER NO: 312209</a:t>
            </a:r>
            <a:r>
              <a:rPr dirty="0" sz="2400" lang="en-US"/>
              <a:t>4</a:t>
            </a:r>
            <a:r>
              <a:rPr dirty="0" sz="2400" lang="en-US"/>
              <a:t>9</a:t>
            </a:r>
            <a:r>
              <a:rPr dirty="0" sz="2400" lang="en-US"/>
              <a:t>6</a:t>
            </a:r>
            <a:endParaRPr dirty="0" sz="2400" lang="en-US"/>
          </a:p>
          <a:p>
            <a:r>
              <a:rPr dirty="0" sz="2400" lang="en-US"/>
              <a:t>DEPARTMENT: B.COM BANK MANAGEMENT</a:t>
            </a:r>
            <a:endParaRPr dirty="0" sz="2400" lang="en-US"/>
          </a:p>
          <a:p>
            <a:r>
              <a:rPr dirty="0" sz="2400" lang="en-US"/>
              <a:t>COLLEGE: ANNA ADARSH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452398" y="1000108"/>
            <a:ext cx="7143800" cy="1780541"/>
          </a:xfrm>
          <a:prstGeom prst="rect"/>
          <a:noFill/>
        </p:spPr>
        <p:txBody>
          <a:bodyPr rtlCol="0" wrap="square">
            <a:spAutoFit/>
          </a:bodyPr>
          <a:p>
            <a:r>
              <a:rPr b="1" dirty="0" sz="1600" lang="en-US" smtClean="0">
                <a:latin typeface="Cambria" panose="02040503050406030204" pitchFamily="18" charset="0"/>
                <a:ea typeface="Cambria" panose="02040503050406030204" pitchFamily="18" charset="0"/>
              </a:rPr>
              <a:t>1. </a:t>
            </a:r>
            <a:r>
              <a:rPr b="1" dirty="0" sz="1600" i="1" lang="en-US" u="sng" smtClean="0">
                <a:latin typeface="Cambria" panose="02040503050406030204" pitchFamily="18" charset="0"/>
                <a:ea typeface="Cambria" panose="02040503050406030204" pitchFamily="18" charset="0"/>
              </a:rPr>
              <a:t>Define Key Performance Indicators (KPIs)</a:t>
            </a:r>
            <a:endParaRPr b="1" dirty="0" sz="1600" i="1" lang="en-US" u="sng" smtClean="0">
              <a:latin typeface="Cambria" panose="02040503050406030204" pitchFamily="18" charset="0"/>
              <a:ea typeface="Cambria" panose="02040503050406030204" pitchFamily="18" charset="0"/>
            </a:endParaRPr>
          </a:p>
          <a:p>
            <a:r>
              <a:rPr b="1" dirty="0" sz="1600" lang="en-US" smtClean="0">
                <a:latin typeface="Cambria" panose="02040503050406030204" pitchFamily="18" charset="0"/>
                <a:ea typeface="Cambria" panose="02040503050406030204" pitchFamily="18" charset="0"/>
              </a:rPr>
              <a:t>Identify Metrics:</a:t>
            </a:r>
            <a:r>
              <a:rPr dirty="0" sz="1600" lang="en-US" smtClean="0">
                <a:latin typeface="Cambria" panose="02040503050406030204" pitchFamily="18" charset="0"/>
                <a:ea typeface="Cambria" panose="02040503050406030204" pitchFamily="18" charset="0"/>
              </a:rPr>
              <a:t> Determine the KPIs that reflect employee performance. These may include:</a:t>
            </a:r>
            <a:endParaRPr dirty="0" sz="1600" lang="en-US"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Business unit (e.g., BPC,CCDR,EW, MSC, NEL, PL, PYZ, SVG, TNS, WBL)</a:t>
            </a:r>
            <a:endParaRPr dirty="0" sz="1600" lang="en-US"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Employee Status  (e.g., Active, Future Start)</a:t>
            </a:r>
            <a:endParaRPr dirty="0" sz="1600" lang="en-US"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Employee Type  (e.g., Contract , Full-Time, Part-Time)</a:t>
            </a:r>
            <a:endParaRPr dirty="0" sz="1600" lang="en-US"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Current Employee Rating  (e.g., 1,2,3,4,5)</a:t>
            </a:r>
            <a:endParaRPr dirty="0" sz="1600" lang="en-US" smtClean="0">
              <a:latin typeface="Cambria" panose="02040503050406030204" pitchFamily="18" charset="0"/>
              <a:ea typeface="Cambria" panose="02040503050406030204" pitchFamily="18" charset="0"/>
            </a:endParaRPr>
          </a:p>
        </p:txBody>
      </p:sp>
      <p:sp>
        <p:nvSpPr>
          <p:cNvPr id="1048684" name="TextBox 10"/>
          <p:cNvSpPr txBox="1"/>
          <p:nvPr/>
        </p:nvSpPr>
        <p:spPr>
          <a:xfrm>
            <a:off x="4495794" y="2742942"/>
            <a:ext cx="6572296" cy="3952240"/>
          </a:xfrm>
          <a:prstGeom prst="rect"/>
          <a:noFill/>
        </p:spPr>
        <p:txBody>
          <a:bodyPr rtlCol="0" wrap="square">
            <a:spAutoFit/>
          </a:bodyPr>
          <a:p>
            <a:r>
              <a:rPr b="1" dirty="0" sz="1600" lang="en-IN" smtClean="0">
                <a:latin typeface="Cambria" panose="02040503050406030204" pitchFamily="18" charset="0"/>
                <a:ea typeface="Cambria" panose="02040503050406030204" pitchFamily="18" charset="0"/>
              </a:rPr>
              <a:t>2. </a:t>
            </a:r>
            <a:r>
              <a:rPr b="1" dirty="0" sz="1600" i="1" lang="en-IN" u="sng" smtClean="0">
                <a:latin typeface="Cambria" panose="02040503050406030204" pitchFamily="18" charset="0"/>
                <a:ea typeface="Cambria" panose="02040503050406030204" pitchFamily="18" charset="0"/>
              </a:rPr>
              <a:t>Data Collection and Organization</a:t>
            </a:r>
            <a:endParaRPr b="1" dirty="0" sz="1600" i="1" lang="en-IN" u="sng" smtClean="0">
              <a:latin typeface="Cambria" panose="02040503050406030204" pitchFamily="18" charset="0"/>
              <a:ea typeface="Cambria" panose="02040503050406030204" pitchFamily="18" charset="0"/>
            </a:endParaRPr>
          </a:p>
          <a:p>
            <a:r>
              <a:rPr b="1" dirty="0" sz="1600" lang="en-IN" smtClean="0">
                <a:latin typeface="Cambria" panose="02040503050406030204" pitchFamily="18" charset="0"/>
                <a:ea typeface="Cambria" panose="02040503050406030204" pitchFamily="18" charset="0"/>
              </a:rPr>
              <a:t>Data Sources:</a:t>
            </a:r>
            <a:r>
              <a:rPr dirty="0" sz="1600" lang="en-IN" smtClean="0">
                <a:latin typeface="Cambria" panose="02040503050406030204" pitchFamily="18" charset="0"/>
                <a:ea typeface="Cambria" panose="02040503050406030204" pitchFamily="18" charset="0"/>
              </a:rPr>
              <a:t> Collect data from various sources such as HR systems, performance reviews, and productivity tools.</a:t>
            </a:r>
            <a:endParaRPr dirty="0" sz="1600" lang="en-IN" smtClean="0">
              <a:latin typeface="Cambria" panose="02040503050406030204" pitchFamily="18" charset="0"/>
              <a:ea typeface="Cambria" panose="02040503050406030204" pitchFamily="18" charset="0"/>
            </a:endParaRPr>
          </a:p>
          <a:p>
            <a:r>
              <a:rPr b="1" dirty="0" sz="1600" lang="en-IN" smtClean="0">
                <a:latin typeface="Cambria" panose="02040503050406030204" pitchFamily="18" charset="0"/>
                <a:ea typeface="Cambria" panose="02040503050406030204" pitchFamily="18" charset="0"/>
              </a:rPr>
              <a:t>Data Structure:</a:t>
            </a:r>
            <a:r>
              <a:rPr dirty="0" sz="1600" lang="en-IN" smtClean="0">
                <a:latin typeface="Cambria" panose="02040503050406030204" pitchFamily="18" charset="0"/>
                <a:ea typeface="Cambria" panose="02040503050406030204" pitchFamily="18" charset="0"/>
              </a:rPr>
              <a:t> Organize the data in Excel with the following columns (as an example):</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EmpID</a:t>
            </a:r>
            <a:endParaRPr dirty="0" sz="1600" lang="en-US"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US" smtClean="0">
                <a:latin typeface="Cambria" panose="02040503050406030204" pitchFamily="18" charset="0"/>
                <a:ea typeface="Cambria" panose="02040503050406030204" pitchFamily="18" charset="0"/>
              </a:rPr>
              <a:t>First Name</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Last Name</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Business unit </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Employee Status</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Employee type </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Gender code </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Current Employee Rating </a:t>
            </a:r>
            <a:endParaRPr dirty="0" sz="160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1600" lang="en-IN" smtClean="0">
                <a:latin typeface="Cambria" panose="02040503050406030204" pitchFamily="18" charset="0"/>
                <a:ea typeface="Cambria" panose="02040503050406030204" pitchFamily="18" charset="0"/>
              </a:rPr>
              <a:t>Performance level </a:t>
            </a:r>
            <a:endParaRPr dirty="0" sz="1600" lang="en-IN" smtClean="0">
              <a:latin typeface="Cambria" panose="02040503050406030204" pitchFamily="18" charset="0"/>
              <a:ea typeface="Cambria" panose="02040503050406030204" pitchFamily="18" charset="0"/>
            </a:endParaRPr>
          </a:p>
          <a:p>
            <a:r>
              <a:rPr dirty="0" sz="1600" lang="en-IN" smtClean="0">
                <a:latin typeface="Cambria" panose="02040503050406030204" pitchFamily="18" charset="0"/>
                <a:ea typeface="Cambria" panose="02040503050406030204" pitchFamily="18" charset="0"/>
              </a:rPr>
              <a:t>This data should be laid out in a structured table for ease of analysis.</a:t>
            </a:r>
            <a:endParaRPr dirty="0" sz="1600" lang="en-IN" smtClean="0">
              <a:latin typeface="Cambria" panose="02040503050406030204" pitchFamily="18" charset="0"/>
              <a:ea typeface="Cambria" panose="02040503050406030204" pitchFamily="18" charset="0"/>
            </a:endParaRPr>
          </a:p>
          <a:p>
            <a:endParaRPr dirty="0" sz="1600" lang="en-US">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85" name="Text Box 4"/>
          <p:cNvSpPr txBox="1"/>
          <p:nvPr/>
        </p:nvSpPr>
        <p:spPr>
          <a:xfrm>
            <a:off x="1295400" y="533400"/>
            <a:ext cx="6096000" cy="4091940"/>
          </a:xfrm>
          <a:prstGeom prst="rect"/>
          <a:noFill/>
        </p:spPr>
        <p:txBody>
          <a:bodyPr anchor="t" rtlCol="0" wrap="square">
            <a:spAutoFit/>
          </a:bodyPr>
          <a:p>
            <a:r>
              <a:rPr b="1" dirty="0" lang="en-IN" smtClean="0">
                <a:latin typeface="Cambria" panose="02040503050406030204" pitchFamily="18" charset="0"/>
                <a:ea typeface="Cambria" panose="02040503050406030204" pitchFamily="18" charset="0"/>
                <a:sym typeface="+mn-ea"/>
              </a:rPr>
              <a:t>3. </a:t>
            </a:r>
            <a:r>
              <a:rPr b="1" dirty="0" i="1" lang="en-IN" u="sng" smtClean="0">
                <a:latin typeface="Cambria" panose="02040503050406030204" pitchFamily="18" charset="0"/>
                <a:ea typeface="Cambria" panose="02040503050406030204" pitchFamily="18" charset="0"/>
                <a:sym typeface="+mn-ea"/>
              </a:rPr>
              <a:t>Data Cleaning and Preparation</a:t>
            </a:r>
            <a:endParaRPr b="1" dirty="0" i="1" lang="en-IN" u="sng"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lang="en-IN" smtClean="0">
                <a:latin typeface="Cambria" panose="02040503050406030204" pitchFamily="18" charset="0"/>
                <a:ea typeface="Cambria" panose="02040503050406030204" pitchFamily="18" charset="0"/>
                <a:sym typeface="+mn-ea"/>
              </a:rPr>
              <a:t>Handle Missing Data:</a:t>
            </a:r>
            <a:r>
              <a:rPr dirty="0" lang="en-IN" smtClean="0">
                <a:latin typeface="Cambria" panose="02040503050406030204" pitchFamily="18" charset="0"/>
                <a:ea typeface="Cambria" panose="02040503050406030204" pitchFamily="18" charset="0"/>
                <a:sym typeface="+mn-ea"/>
              </a:rPr>
              <a:t> Use Excel functions to fill in missing data, if possible, or remove incomplete entries.</a:t>
            </a:r>
            <a:endParaRPr dirty="0" lang="en-IN" smtClean="0">
              <a:latin typeface="Cambria" panose="02040503050406030204" pitchFamily="18" charset="0"/>
              <a:ea typeface="Cambria" panose="02040503050406030204" pitchFamily="18" charset="0"/>
            </a:endParaRPr>
          </a:p>
          <a:p>
            <a:endParaRPr dirty="0" lang="en-IN" smtClean="0">
              <a:latin typeface="Cambria" panose="02040503050406030204" pitchFamily="18" charset="0"/>
              <a:ea typeface="Cambria" panose="02040503050406030204" pitchFamily="18" charset="0"/>
            </a:endParaRPr>
          </a:p>
          <a:p>
            <a:r>
              <a:rPr dirty="0" lang="en-US" smtClean="0">
                <a:latin typeface="Cambria" panose="02040503050406030204" pitchFamily="18" charset="0"/>
                <a:ea typeface="Cambria" panose="02040503050406030204" pitchFamily="18" charset="0"/>
                <a:sym typeface="+mn-ea"/>
              </a:rPr>
              <a:t>4. </a:t>
            </a:r>
            <a:r>
              <a:rPr b="1" dirty="0" i="1" lang="en-IN" u="sng" smtClean="0">
                <a:latin typeface="Cambria" panose="02040503050406030204" pitchFamily="18" charset="0"/>
                <a:ea typeface="Cambria" panose="02040503050406030204" pitchFamily="18" charset="0"/>
                <a:sym typeface="+mn-ea"/>
              </a:rPr>
              <a:t>Performance Dashboards</a:t>
            </a:r>
            <a:endParaRPr b="1" dirty="0" i="1" lang="en-IN" u="sng"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lang="en-IN" smtClean="0">
                <a:latin typeface="Cambria" panose="02040503050406030204" pitchFamily="18" charset="0"/>
                <a:ea typeface="Cambria" panose="02040503050406030204" pitchFamily="18" charset="0"/>
                <a:sym typeface="+mn-ea"/>
              </a:rPr>
              <a:t>Interactive Dashboards:</a:t>
            </a:r>
            <a:r>
              <a:rPr dirty="0" lang="en-IN" smtClean="0">
                <a:latin typeface="Cambria" panose="02040503050406030204" pitchFamily="18" charset="0"/>
                <a:ea typeface="Cambria" panose="02040503050406030204" pitchFamily="18" charset="0"/>
                <a:sym typeface="+mn-ea"/>
              </a:rPr>
              <a:t> Create an interactive performance dashboard using slicers and PivotTables.</a:t>
            </a:r>
            <a:endParaRPr dirty="0" lang="en-IN" smtClean="0">
              <a:latin typeface="Cambria" panose="02040503050406030204" pitchFamily="18" charset="0"/>
              <a:ea typeface="Cambria" panose="02040503050406030204" pitchFamily="18" charset="0"/>
            </a:endParaRPr>
          </a:p>
          <a:p>
            <a:endParaRPr dirty="0" lang="en-IN" smtClean="0">
              <a:latin typeface="Cambria" panose="02040503050406030204" pitchFamily="18" charset="0"/>
              <a:ea typeface="Cambria" panose="02040503050406030204" pitchFamily="18" charset="0"/>
            </a:endParaRPr>
          </a:p>
          <a:p>
            <a:r>
              <a:rPr dirty="0" lang="en-IN" smtClean="0">
                <a:latin typeface="Cambria" panose="02040503050406030204" pitchFamily="18" charset="0"/>
                <a:ea typeface="Cambria" panose="02040503050406030204" pitchFamily="18" charset="0"/>
                <a:sym typeface="+mn-ea"/>
              </a:rPr>
              <a:t>5. </a:t>
            </a:r>
            <a:r>
              <a:rPr b="1" dirty="0" i="1" lang="en-IN" u="sng" smtClean="0">
                <a:latin typeface="Cambria" panose="02040503050406030204" pitchFamily="18" charset="0"/>
                <a:ea typeface="Cambria" panose="02040503050406030204" pitchFamily="18" charset="0"/>
                <a:sym typeface="+mn-ea"/>
              </a:rPr>
              <a:t>Data Visualization</a:t>
            </a:r>
            <a:endParaRPr b="1" dirty="0" i="1" lang="en-IN" u="sng"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lang="en-IN" smtClean="0">
                <a:latin typeface="Cambria" panose="02040503050406030204" pitchFamily="18" charset="0"/>
                <a:ea typeface="Cambria" panose="02040503050406030204" pitchFamily="18" charset="0"/>
                <a:sym typeface="+mn-ea"/>
              </a:rPr>
              <a:t>PivotTables and </a:t>
            </a:r>
            <a:r>
              <a:rPr b="1" dirty="0" lang="en-IN" err="1" smtClean="0">
                <a:latin typeface="Cambria" panose="02040503050406030204" pitchFamily="18" charset="0"/>
                <a:ea typeface="Cambria" panose="02040503050406030204" pitchFamily="18" charset="0"/>
                <a:sym typeface="+mn-ea"/>
              </a:rPr>
              <a:t>PivotCharts</a:t>
            </a:r>
            <a:r>
              <a:rPr b="1" dirty="0" lang="en-IN" smtClean="0">
                <a:latin typeface="Cambria" panose="02040503050406030204" pitchFamily="18" charset="0"/>
                <a:ea typeface="Cambria" panose="02040503050406030204" pitchFamily="18" charset="0"/>
                <a:sym typeface="+mn-ea"/>
              </a:rPr>
              <a:t>:</a:t>
            </a:r>
            <a:r>
              <a:rPr dirty="0" lang="en-IN" smtClean="0">
                <a:latin typeface="Cambria" panose="02040503050406030204" pitchFamily="18" charset="0"/>
                <a:ea typeface="Cambria" panose="02040503050406030204" pitchFamily="18" charset="0"/>
                <a:sym typeface="+mn-ea"/>
              </a:rPr>
              <a:t> Create PivotTables to summarize data by department, job role, or time period. </a:t>
            </a:r>
            <a:r>
              <a:rPr dirty="0" lang="en-IN" err="1" smtClean="0">
                <a:latin typeface="Cambria" panose="02040503050406030204" pitchFamily="18" charset="0"/>
                <a:ea typeface="Cambria" panose="02040503050406030204" pitchFamily="18" charset="0"/>
                <a:sym typeface="+mn-ea"/>
              </a:rPr>
              <a:t>PivotCharts</a:t>
            </a:r>
            <a:r>
              <a:rPr dirty="0" lang="en-IN" smtClean="0">
                <a:latin typeface="Cambria" panose="02040503050406030204" pitchFamily="18" charset="0"/>
                <a:ea typeface="Cambria" panose="02040503050406030204" pitchFamily="18" charset="0"/>
                <a:sym typeface="+mn-ea"/>
              </a:rPr>
              <a:t> can visualize these summaries in bar charts</a:t>
            </a:r>
            <a:endParaRPr dirty="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lang="en-IN" smtClean="0">
                <a:latin typeface="Cambria" panose="02040503050406030204" pitchFamily="18" charset="0"/>
                <a:ea typeface="Cambria" panose="02040503050406030204" pitchFamily="18" charset="0"/>
                <a:sym typeface="+mn-ea"/>
              </a:rPr>
              <a:t>Trend Analysis:</a:t>
            </a:r>
            <a:r>
              <a:rPr dirty="0" lang="en-IN" smtClean="0">
                <a:latin typeface="Cambria" panose="02040503050406030204" pitchFamily="18" charset="0"/>
                <a:ea typeface="Cambria" panose="02040503050406030204" pitchFamily="18" charset="0"/>
                <a:sym typeface="+mn-ea"/>
              </a:rPr>
              <a:t> Use line charts to visualize performance level.</a:t>
            </a:r>
            <a:endParaRPr dirty="0" lang="en-IN" smtClean="0">
              <a:latin typeface="Cambria" panose="02040503050406030204" pitchFamily="18" charset="0"/>
              <a:ea typeface="Cambria" panose="02040503050406030204" pitchFamily="18" charset="0"/>
            </a:endParaRPr>
          </a:p>
          <a:p>
            <a:endParaRPr dirty="0" lang="en-IN" smtClean="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Content Placeholder 1"/>
          <p:cNvSpPr>
            <a:spLocks noGrp="1"/>
          </p:cNvSpPr>
          <p:nvPr>
            <p:ph sz="half" idx="3"/>
          </p:nvPr>
        </p:nvSpPr>
        <p:spPr/>
        <p:txBody>
          <a:bodyPr/>
          <a:p>
            <a:endParaRPr lang="en-US"/>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2097168" name="Content Placeholder 9" descr="WhatsApp Image 2024-08-27 at 1.07.11 AM (1).jpeg"/>
          <p:cNvPicPr>
            <a:picLocks noChangeAspect="1"/>
          </p:cNvPicPr>
          <p:nvPr>
            <p:ph sz="half" idx="2"/>
          </p:nvPr>
        </p:nvPicPr>
        <p:blipFill>
          <a:blip xmlns:r="http://schemas.openxmlformats.org/officeDocument/2006/relationships" r:embed="rId2"/>
          <a:stretch>
            <a:fillRect/>
          </a:stretch>
        </p:blipFill>
        <p:spPr>
          <a:xfrm>
            <a:off x="1447800" y="1258570"/>
            <a:ext cx="7875905" cy="509397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9" name="Text Box 2"/>
          <p:cNvSpPr txBox="1"/>
          <p:nvPr/>
        </p:nvSpPr>
        <p:spPr>
          <a:xfrm>
            <a:off x="1600200" y="1676400"/>
            <a:ext cx="7617460" cy="3399155"/>
          </a:xfrm>
          <a:prstGeom prst="rect"/>
          <a:noFill/>
        </p:spPr>
        <p:txBody>
          <a:bodyPr anchor="t" rtlCol="0" wrap="square">
            <a:noAutofit/>
          </a:bodyPr>
          <a:p>
            <a:r>
              <a:rPr altLang="en-IN" dirty="0" sz="2200" lang="en-US" smtClean="0">
                <a:latin typeface="Cambria" panose="02040503050406030204" pitchFamily="18" charset="0"/>
                <a:ea typeface="Cambria" panose="02040503050406030204" pitchFamily="18" charset="0"/>
                <a:sym typeface="+mn-ea"/>
              </a:rPr>
              <a:t>E</a:t>
            </a:r>
            <a:r>
              <a:rPr dirty="0" sz="2200" lang="en-IN" smtClean="0">
                <a:latin typeface="Cambria" panose="02040503050406030204" pitchFamily="18" charset="0"/>
                <a:ea typeface="Cambria" panose="02040503050406030204" pitchFamily="18" charset="0"/>
                <a:sym typeface="+mn-ea"/>
              </a:rPr>
              <a:t>mployee performance analysis using Excel offers a powerful and flexible solution for organizations to assess, monitor, and improve employee productivity and effectiveness. Excel's wide range of features, such as data analysis tools, visualization capabilities, and automation options, makes it a valuable tool for turning raw performance data into actionable insights.</a:t>
            </a:r>
            <a:endParaRPr dirty="0" sz="2200" lang="en-IN" smtClean="0">
              <a:latin typeface="Cambria" panose="02040503050406030204" pitchFamily="18" charset="0"/>
              <a:ea typeface="Cambria" panose="020405030504060302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296400" y="32766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8"/>
          <p:cNvSpPr txBox="1"/>
          <p:nvPr/>
        </p:nvSpPr>
        <p:spPr>
          <a:xfrm>
            <a:off x="533400" y="2209800"/>
            <a:ext cx="9362440" cy="2758440"/>
          </a:xfrm>
          <a:prstGeom prst="rect"/>
          <a:noFill/>
        </p:spPr>
        <p:txBody>
          <a:bodyPr anchor="t" rtlCol="0" wrap="square">
            <a:spAutoFit/>
          </a:bodyPr>
          <a:p>
            <a:r>
              <a:rPr b="1" sz="3600" lang="en-US"/>
              <a:t>To analyze and evaluate the performance of employees over the past year to identify strengths, areas for improvement, and overall trends that can inform strategic HR decision</a:t>
            </a:r>
            <a:r>
              <a:rPr lang="en-US"/>
              <a: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533400" y="15271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304800" y="1066800"/>
            <a:ext cx="10121265" cy="4824095"/>
          </a:xfrm>
          <a:prstGeom prst="rect"/>
          <a:noFill/>
        </p:spPr>
        <p:txBody>
          <a:bodyPr rtlCol="0" wrap="square">
            <a:no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Objective: To analyze and visualize employee performance data to identify trends, strengths, and areas for improvement, and to assist in decision-making processes related to employee development and resource allocation.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Data Types: Numeric data (e.g., EmpID), categorical data (e.g., Current Employee Rating), and textual data (e.g.,Employee performance level).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Data Cleaning: Remove duplicates, handle missing values, and correct inconsistencies.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Data Organization: Structure data in a tabular format with relevant columns such as EmpID, First Name, Business Type, Gender Code, and Current Employee Rating.</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Charts and Graphs: Create bar charts to visualize performance metrics.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Dashboards: Develop interactive dashboards using Excel’s PivotTables and Pivot Charts to provide a dynamic view of performance data.</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Summary Report: Prepare a report that includes key findings, visualizations, and actionable insights.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10"/>
          <p:cNvGraphicFramePr>
            <a:graphicFrameLocks/>
          </p:cNvGraphicFramePr>
          <p:nvPr/>
        </p:nvGraphicFramePr>
        <p:xfrm>
          <a:off x="1448094" y="1543988"/>
          <a:ext cx="7350148" cy="449528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 Box 7"/>
          <p:cNvSpPr txBox="1"/>
          <p:nvPr/>
        </p:nvSpPr>
        <p:spPr>
          <a:xfrm>
            <a:off x="3048000" y="2459990"/>
            <a:ext cx="6096000" cy="1869441"/>
          </a:xfrm>
          <a:prstGeom prst="rect"/>
          <a:noFill/>
        </p:spPr>
        <p:txBody>
          <a:bodyPr anchor="t" rtlCol="0" wrap="square">
            <a:spAutoFit/>
          </a:bodyPr>
          <a:p>
            <a:pPr>
              <a:buFont typeface="Arial" panose="020B0604020202020204" pitchFamily="34" charset="0"/>
              <a:buChar char="•"/>
            </a:pPr>
            <a:r>
              <a:rPr dirty="0" sz="2400" lang="en-US" smtClean="0">
                <a:latin typeface="Cambria" panose="02040503050406030204" pitchFamily="18" charset="0"/>
                <a:ea typeface="Cambria" panose="02040503050406030204" pitchFamily="18" charset="0"/>
                <a:sym typeface="+mn-ea"/>
              </a:rPr>
              <a:t>Conditional formatting – Missing</a:t>
            </a:r>
            <a:endParaRPr dirty="0" sz="2400" lang="en-US"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2400" lang="en-US" smtClean="0">
                <a:latin typeface="Cambria" panose="02040503050406030204" pitchFamily="18" charset="0"/>
                <a:ea typeface="Cambria" panose="02040503050406030204" pitchFamily="18" charset="0"/>
                <a:sym typeface="+mn-ea"/>
              </a:rPr>
              <a:t>Filter – Remove</a:t>
            </a:r>
            <a:endParaRPr dirty="0" sz="2400" lang="en-US"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2400" lang="en-US" smtClean="0">
                <a:latin typeface="Cambria" panose="02040503050406030204" pitchFamily="18" charset="0"/>
                <a:ea typeface="Cambria" panose="02040503050406030204" pitchFamily="18" charset="0"/>
                <a:sym typeface="+mn-ea"/>
              </a:rPr>
              <a:t>Formula – Performance</a:t>
            </a:r>
            <a:endParaRPr dirty="0" sz="2400" lang="en-US"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2400" lang="en-US" smtClean="0">
                <a:latin typeface="Cambria" panose="02040503050406030204" pitchFamily="18" charset="0"/>
                <a:ea typeface="Cambria" panose="02040503050406030204" pitchFamily="18" charset="0"/>
                <a:sym typeface="+mn-ea"/>
              </a:rPr>
              <a:t>Pivot -  Summary</a:t>
            </a:r>
            <a:endParaRPr dirty="0" sz="2400" lang="en-US" smtClean="0">
              <a:latin typeface="Cambria" panose="02040503050406030204" pitchFamily="18" charset="0"/>
              <a:ea typeface="Cambria" panose="02040503050406030204" pitchFamily="18" charset="0"/>
            </a:endParaRPr>
          </a:p>
          <a:p>
            <a:pPr>
              <a:buFont typeface="Arial" panose="020B0604020202020204" pitchFamily="34" charset="0"/>
              <a:buChar char="•"/>
            </a:pPr>
            <a:r>
              <a:rPr dirty="0" sz="2400" lang="en-US" smtClean="0">
                <a:latin typeface="Cambria" panose="02040503050406030204" pitchFamily="18" charset="0"/>
                <a:ea typeface="Cambria" panose="02040503050406030204" pitchFamily="18" charset="0"/>
                <a:sym typeface="+mn-ea"/>
              </a:rPr>
              <a:t>Graph – Data Visualization</a:t>
            </a:r>
            <a:endParaRPr dirty="0" sz="2400" lang="en-US" smtClean="0">
              <a:latin typeface="Cambria" panose="02040503050406030204" pitchFamily="18" charset="0"/>
              <a:ea typeface="Cambria" panose="020405030504060302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8" name="Text Box 2"/>
          <p:cNvSpPr txBox="1"/>
          <p:nvPr/>
        </p:nvSpPr>
        <p:spPr>
          <a:xfrm>
            <a:off x="3048000" y="1721485"/>
            <a:ext cx="6096000" cy="3291840"/>
          </a:xfrm>
          <a:prstGeom prst="rect"/>
          <a:noFill/>
        </p:spPr>
        <p:txBody>
          <a:bodyPr anchor="t" rtlCol="0" wrap="square">
            <a:spAutoFit/>
          </a:bodyPr>
          <a:p>
            <a:r>
              <a:rPr dirty="0" lang="en-US" smtClean="0">
                <a:solidFill>
                  <a:schemeClr val="bg1"/>
                </a:solidFill>
                <a:latin typeface="Cambria" panose="02040503050406030204" pitchFamily="18" charset="0"/>
                <a:ea typeface="Cambria" panose="02040503050406030204" pitchFamily="18" charset="0"/>
                <a:sym typeface="+mn-ea"/>
              </a:rPr>
              <a:t>employee_data= Kaggle</a:t>
            </a:r>
            <a:endParaRPr dirty="0" lang="en-US" smtClean="0">
              <a:solidFill>
                <a:schemeClr val="bg1"/>
              </a:solidFill>
              <a:latin typeface="Cambria" panose="02040503050406030204" pitchFamily="18" charset="0"/>
              <a:ea typeface="Cambria" panose="02040503050406030204" pitchFamily="18" charset="0"/>
            </a:endParaRPr>
          </a:p>
          <a:p>
            <a:r>
              <a:rPr dirty="0" lang="en-US" smtClean="0">
                <a:solidFill>
                  <a:schemeClr val="bg1"/>
                </a:solidFill>
                <a:latin typeface="Cambria" panose="02040503050406030204" pitchFamily="18" charset="0"/>
                <a:ea typeface="Cambria" panose="02040503050406030204" pitchFamily="18" charset="0"/>
                <a:sym typeface="+mn-ea"/>
              </a:rPr>
              <a:t>Total no. of features – 26</a:t>
            </a:r>
            <a:endParaRPr dirty="0" lang="en-US" smtClean="0">
              <a:solidFill>
                <a:schemeClr val="bg1"/>
              </a:solidFill>
              <a:latin typeface="Cambria" panose="02040503050406030204" pitchFamily="18" charset="0"/>
              <a:ea typeface="Cambria" panose="02040503050406030204" pitchFamily="18" charset="0"/>
            </a:endParaRPr>
          </a:p>
          <a:p>
            <a:r>
              <a:rPr dirty="0" lang="en-US" smtClean="0">
                <a:solidFill>
                  <a:schemeClr val="bg1"/>
                </a:solidFill>
                <a:latin typeface="Cambria" panose="02040503050406030204" pitchFamily="18" charset="0"/>
                <a:ea typeface="Cambria" panose="02040503050406030204" pitchFamily="18" charset="0"/>
                <a:sym typeface="+mn-ea"/>
              </a:rPr>
              <a:t>No. of features used – 9</a:t>
            </a:r>
            <a:endParaRPr dirty="0" lang="en-US"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US" smtClean="0">
                <a:solidFill>
                  <a:schemeClr val="bg1"/>
                </a:solidFill>
                <a:latin typeface="Cambria" panose="02040503050406030204" pitchFamily="18" charset="0"/>
                <a:ea typeface="Cambria" panose="02040503050406030204" pitchFamily="18" charset="0"/>
                <a:sym typeface="+mn-ea"/>
              </a:rPr>
              <a:t>EmpID - </a:t>
            </a:r>
            <a:r>
              <a:rPr dirty="0" lang="en-IN" smtClean="0">
                <a:solidFill>
                  <a:schemeClr val="bg1"/>
                </a:solidFill>
                <a:latin typeface="Cambria" panose="02040503050406030204" pitchFamily="18" charset="0"/>
                <a:ea typeface="Cambria" panose="02040503050406030204" pitchFamily="18" charset="0"/>
                <a:sym typeface="+mn-ea"/>
              </a:rPr>
              <a:t>Numeric data </a:t>
            </a:r>
            <a:endParaRPr dirty="0" lang="en-US"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US" smtClean="0">
                <a:solidFill>
                  <a:schemeClr val="bg1"/>
                </a:solidFill>
                <a:latin typeface="Cambria" panose="02040503050406030204" pitchFamily="18" charset="0"/>
                <a:ea typeface="Cambria" panose="02040503050406030204" pitchFamily="18" charset="0"/>
                <a:sym typeface="+mn-ea"/>
              </a:rPr>
              <a:t>First Name - </a:t>
            </a:r>
            <a:r>
              <a:rPr dirty="0" lang="en-IN" smtClean="0">
                <a:solidFill>
                  <a:schemeClr val="bg1"/>
                </a:solidFill>
                <a:latin typeface="Cambria" panose="02040503050406030204" pitchFamily="18" charset="0"/>
                <a:ea typeface="Cambria" panose="02040503050406030204" pitchFamily="18" charset="0"/>
                <a:sym typeface="+mn-ea"/>
              </a:rPr>
              <a:t>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Last Name - 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Business unit - 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Employee Status - 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Employee type - 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Gender code - Textual data</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Current Employee Rating - Categorical data </a:t>
            </a:r>
            <a:endParaRPr dirty="0" lang="en-IN"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chemeClr val="bg1"/>
                </a:solidFill>
                <a:latin typeface="Cambria" panose="02040503050406030204" pitchFamily="18" charset="0"/>
                <a:ea typeface="Cambria" panose="02040503050406030204" pitchFamily="18" charset="0"/>
                <a:sym typeface="+mn-ea"/>
              </a:rPr>
              <a:t>Performance level - Textual data </a:t>
            </a:r>
            <a:endParaRPr dirty="0" lang="en-IN" smtClean="0">
              <a:solidFill>
                <a:schemeClr val="bg1"/>
              </a:solidFill>
              <a:latin typeface="Cambria" panose="02040503050406030204" pitchFamily="18" charset="0"/>
              <a:ea typeface="Cambria" panose="02040503050406030204" pitchFamily="18" charset="0"/>
              <a:sym typeface="+mn-ea"/>
            </a:endParaRPr>
          </a:p>
        </p:txBody>
      </p:sp>
      <p:sp>
        <p:nvSpPr>
          <p:cNvPr id="1048669" name="TextBox 4"/>
          <p:cNvSpPr txBox="1"/>
          <p:nvPr/>
        </p:nvSpPr>
        <p:spPr>
          <a:xfrm>
            <a:off x="1095375" y="1659890"/>
            <a:ext cx="5394325" cy="4185285"/>
          </a:xfrm>
          <a:prstGeom prst="rect"/>
          <a:noFill/>
        </p:spPr>
        <p:txBody>
          <a:bodyPr rtlCol="0" wrap="square">
            <a:noAutofit/>
          </a:bodyPr>
          <a:p>
            <a:r>
              <a:rPr dirty="0" lang="en-US" smtClean="0">
                <a:solidFill>
                  <a:srgbClr val="FF0000"/>
                </a:solidFill>
                <a:latin typeface="Cambria" panose="02040503050406030204" pitchFamily="18" charset="0"/>
                <a:ea typeface="Cambria" panose="02040503050406030204" pitchFamily="18" charset="0"/>
              </a:rPr>
              <a:t>employee_data= Kaggle</a:t>
            </a:r>
            <a:endParaRPr dirty="0" lang="en-US" smtClean="0">
              <a:solidFill>
                <a:srgbClr val="FF0000"/>
              </a:solidFill>
              <a:latin typeface="Cambria" panose="02040503050406030204" pitchFamily="18" charset="0"/>
              <a:ea typeface="Cambria" panose="02040503050406030204" pitchFamily="18" charset="0"/>
            </a:endParaRPr>
          </a:p>
          <a:p>
            <a:r>
              <a:rPr dirty="0" lang="en-US" smtClean="0">
                <a:solidFill>
                  <a:srgbClr val="FF0000"/>
                </a:solidFill>
                <a:latin typeface="Cambria" panose="02040503050406030204" pitchFamily="18" charset="0"/>
                <a:ea typeface="Cambria" panose="02040503050406030204" pitchFamily="18" charset="0"/>
              </a:rPr>
              <a:t>Total no. of features – 26</a:t>
            </a:r>
            <a:endParaRPr dirty="0" lang="en-US" smtClean="0">
              <a:solidFill>
                <a:srgbClr val="FF0000"/>
              </a:solidFill>
              <a:latin typeface="Cambria" panose="02040503050406030204" pitchFamily="18" charset="0"/>
              <a:ea typeface="Cambria" panose="02040503050406030204" pitchFamily="18" charset="0"/>
            </a:endParaRPr>
          </a:p>
          <a:p>
            <a:r>
              <a:rPr dirty="0" lang="en-US" smtClean="0">
                <a:solidFill>
                  <a:srgbClr val="FF0000"/>
                </a:solidFill>
                <a:latin typeface="Cambria" panose="02040503050406030204" pitchFamily="18" charset="0"/>
                <a:ea typeface="Cambria" panose="02040503050406030204" pitchFamily="18" charset="0"/>
              </a:rPr>
              <a:t>No. of features used – 9</a:t>
            </a:r>
            <a:endParaRPr dirty="0" lang="en-US"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US" smtClean="0">
                <a:solidFill>
                  <a:srgbClr val="FF0000"/>
                </a:solidFill>
                <a:latin typeface="Cambria" panose="02040503050406030204" pitchFamily="18" charset="0"/>
                <a:ea typeface="Cambria" panose="02040503050406030204" pitchFamily="18" charset="0"/>
              </a:rPr>
              <a:t>EmpID - </a:t>
            </a:r>
            <a:r>
              <a:rPr dirty="0" lang="en-IN" smtClean="0">
                <a:solidFill>
                  <a:srgbClr val="FF0000"/>
                </a:solidFill>
                <a:latin typeface="Cambria" panose="02040503050406030204" pitchFamily="18" charset="0"/>
                <a:ea typeface="Cambria" panose="02040503050406030204" pitchFamily="18" charset="0"/>
              </a:rPr>
              <a:t>Numeric data </a:t>
            </a:r>
            <a:endParaRPr dirty="0" lang="en-US"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US" smtClean="0">
                <a:solidFill>
                  <a:srgbClr val="FF0000"/>
                </a:solidFill>
                <a:latin typeface="Cambria" panose="02040503050406030204" pitchFamily="18" charset="0"/>
                <a:ea typeface="Cambria" panose="02040503050406030204" pitchFamily="18" charset="0"/>
              </a:rPr>
              <a:t>First Name - </a:t>
            </a:r>
            <a:r>
              <a:rPr dirty="0" lang="en-IN" smtClean="0">
                <a:solidFill>
                  <a:srgbClr val="FF0000"/>
                </a:solidFill>
                <a:latin typeface="Cambria" panose="02040503050406030204" pitchFamily="18" charset="0"/>
                <a:ea typeface="Cambria" panose="02040503050406030204" pitchFamily="18" charset="0"/>
              </a:rPr>
              <a:t>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Last Name - 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Business unit - 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Employee Status - 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Employee type - 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Gender code - Textual data</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Current Employee Rating - Categorical data </a:t>
            </a:r>
            <a:endParaRPr dirty="0" lang="en-IN"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dirty="0" lang="en-IN" smtClean="0">
                <a:solidFill>
                  <a:srgbClr val="FF0000"/>
                </a:solidFill>
                <a:latin typeface="Cambria" panose="02040503050406030204" pitchFamily="18" charset="0"/>
                <a:ea typeface="Cambria" panose="02040503050406030204" pitchFamily="18" charset="0"/>
              </a:rPr>
              <a:t>Performance level - Textual data </a:t>
            </a:r>
            <a:endParaRPr dirty="0" lang="en-IN" smtClean="0">
              <a:solidFill>
                <a:srgbClr val="FF0000"/>
              </a:solidFill>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609600" y="152653"/>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Box 9"/>
          <p:cNvSpPr txBox="1"/>
          <p:nvPr/>
        </p:nvSpPr>
        <p:spPr>
          <a:xfrm>
            <a:off x="2057400" y="762000"/>
            <a:ext cx="9061450" cy="3558541"/>
          </a:xfrm>
          <a:prstGeom prst="rect"/>
          <a:noFill/>
        </p:spPr>
        <p:txBody>
          <a:bodyPr anchor="t" rtlCol="0" wrap="square">
            <a:spAutoFit/>
          </a:bodyPr>
          <a:p>
            <a:pPr>
              <a:buFont typeface="Arial" panose="020B0604020202020204" pitchFamily="34" charset="0"/>
              <a:buChar char="•"/>
            </a:pPr>
            <a:r>
              <a:rPr b="1" dirty="0" i="1" lang="en-IN" u="sng" smtClean="0">
                <a:latin typeface="Cambria" panose="02040503050406030204" pitchFamily="18" charset="0"/>
                <a:ea typeface="Cambria" panose="02040503050406030204" pitchFamily="18" charset="0"/>
                <a:sym typeface="+mn-ea"/>
              </a:rPr>
              <a:t>Interactive Dashboards</a:t>
            </a:r>
            <a:r>
              <a:rPr dirty="0" i="1" lang="en-IN" u="sng" smtClean="0">
                <a:latin typeface="Cambria" panose="02040503050406030204" pitchFamily="18" charset="0"/>
                <a:ea typeface="Cambria" panose="02040503050406030204" pitchFamily="18" charset="0"/>
                <a:sym typeface="+mn-ea"/>
              </a:rPr>
              <a:t>:</a:t>
            </a:r>
            <a:endParaRPr dirty="0" i="1" lang="en-IN" u="sng" smtClean="0">
              <a:latin typeface="Cambria" panose="02040503050406030204" pitchFamily="18" charset="0"/>
              <a:ea typeface="Cambria" panose="02040503050406030204" pitchFamily="18" charset="0"/>
            </a:endParaRPr>
          </a:p>
          <a:p>
            <a:r>
              <a:rPr dirty="0" lang="en-IN" smtClean="0">
                <a:latin typeface="Cambria" panose="02040503050406030204" pitchFamily="18" charset="0"/>
                <a:ea typeface="Cambria" panose="02040503050406030204" pitchFamily="18" charset="0"/>
                <a:sym typeface="+mn-ea"/>
              </a:rPr>
              <a:t>Create </a:t>
            </a:r>
            <a:r>
              <a:rPr b="1" dirty="0" lang="en-IN" smtClean="0">
                <a:latin typeface="Cambria" panose="02040503050406030204" pitchFamily="18" charset="0"/>
                <a:ea typeface="Cambria" panose="02040503050406030204" pitchFamily="18" charset="0"/>
                <a:sym typeface="+mn-ea"/>
              </a:rPr>
              <a:t>dynamic dashboards</a:t>
            </a:r>
            <a:r>
              <a:rPr dirty="0" lang="en-IN" smtClean="0">
                <a:latin typeface="Cambria" panose="02040503050406030204" pitchFamily="18" charset="0"/>
                <a:ea typeface="Cambria" panose="02040503050406030204" pitchFamily="18" charset="0"/>
                <a:sym typeface="+mn-ea"/>
              </a:rPr>
              <a:t> with Excel’s PivotTables, slicers, and interactive charts. This allows stakeholders to slice and dice data effortlessly, filtering by departments, time periods, or performance categories with a simple click.</a:t>
            </a:r>
            <a:endParaRPr dirty="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i="1" lang="en-IN" u="sng" smtClean="0">
                <a:latin typeface="Cambria" panose="02040503050406030204" pitchFamily="18" charset="0"/>
                <a:ea typeface="Cambria" panose="02040503050406030204" pitchFamily="18" charset="0"/>
                <a:sym typeface="+mn-ea"/>
              </a:rPr>
              <a:t>Automated Reporting</a:t>
            </a:r>
            <a:r>
              <a:rPr dirty="0" i="1" lang="en-IN" u="sng" smtClean="0">
                <a:latin typeface="Cambria" panose="02040503050406030204" pitchFamily="18" charset="0"/>
                <a:ea typeface="Cambria" panose="02040503050406030204" pitchFamily="18" charset="0"/>
                <a:sym typeface="+mn-ea"/>
              </a:rPr>
              <a:t>:</a:t>
            </a:r>
            <a:endParaRPr dirty="0" i="1" lang="en-IN" u="sng" smtClean="0">
              <a:latin typeface="Cambria" panose="02040503050406030204" pitchFamily="18" charset="0"/>
              <a:ea typeface="Cambria" panose="02040503050406030204" pitchFamily="18" charset="0"/>
            </a:endParaRPr>
          </a:p>
          <a:p>
            <a:r>
              <a:rPr dirty="0" lang="en-IN" smtClean="0">
                <a:latin typeface="Cambria" panose="02040503050406030204" pitchFamily="18" charset="0"/>
                <a:ea typeface="Cambria" panose="02040503050406030204" pitchFamily="18" charset="0"/>
                <a:sym typeface="+mn-ea"/>
              </a:rPr>
              <a:t>Use Excel formulas, macros, and templates to automate repetitive tasks, like generating performance reports. This saves time and ensures consistency. An </a:t>
            </a:r>
            <a:r>
              <a:rPr b="1" dirty="0" lang="en-IN" smtClean="0">
                <a:latin typeface="Cambria" panose="02040503050406030204" pitchFamily="18" charset="0"/>
                <a:ea typeface="Cambria" panose="02040503050406030204" pitchFamily="18" charset="0"/>
                <a:sym typeface="+mn-ea"/>
              </a:rPr>
              <a:t>automated report generation feature</a:t>
            </a:r>
            <a:r>
              <a:rPr dirty="0" lang="en-IN" smtClean="0">
                <a:latin typeface="Cambria" panose="02040503050406030204" pitchFamily="18" charset="0"/>
                <a:ea typeface="Cambria" panose="02040503050406030204" pitchFamily="18" charset="0"/>
                <a:sym typeface="+mn-ea"/>
              </a:rPr>
              <a:t> can provide real-time updates on performance trends with minimal effort.</a:t>
            </a:r>
            <a:endParaRPr dirty="0" lang="en-IN" smtClean="0">
              <a:latin typeface="Cambria" panose="02040503050406030204" pitchFamily="18" charset="0"/>
              <a:ea typeface="Cambria" panose="02040503050406030204" pitchFamily="18" charset="0"/>
            </a:endParaRPr>
          </a:p>
          <a:p>
            <a:pPr>
              <a:buFont typeface="Arial" panose="020B0604020202020204" pitchFamily="34" charset="0"/>
              <a:buChar char="•"/>
            </a:pPr>
            <a:r>
              <a:rPr b="1" dirty="0" i="1" lang="en-IN" u="sng" smtClean="0">
                <a:latin typeface="Cambria" panose="02040503050406030204" pitchFamily="18" charset="0"/>
                <a:ea typeface="Cambria" panose="02040503050406030204" pitchFamily="18" charset="0"/>
                <a:sym typeface="+mn-ea"/>
              </a:rPr>
              <a:t>Employee Growth Trajectory Visualization</a:t>
            </a:r>
            <a:r>
              <a:rPr dirty="0" i="1" lang="en-IN" u="sng" smtClean="0">
                <a:latin typeface="Cambria" panose="02040503050406030204" pitchFamily="18" charset="0"/>
                <a:ea typeface="Cambria" panose="02040503050406030204" pitchFamily="18" charset="0"/>
                <a:sym typeface="+mn-ea"/>
              </a:rPr>
              <a:t>:</a:t>
            </a:r>
            <a:endParaRPr dirty="0" i="1" lang="en-IN" u="sng" smtClean="0">
              <a:latin typeface="Cambria" panose="02040503050406030204" pitchFamily="18" charset="0"/>
              <a:ea typeface="Cambria" panose="02040503050406030204" pitchFamily="18" charset="0"/>
            </a:endParaRPr>
          </a:p>
          <a:p>
            <a:r>
              <a:rPr dirty="0" lang="en-IN" smtClean="0">
                <a:latin typeface="Cambria" panose="02040503050406030204" pitchFamily="18" charset="0"/>
                <a:ea typeface="Cambria" panose="02040503050406030204" pitchFamily="18" charset="0"/>
                <a:sym typeface="+mn-ea"/>
              </a:rPr>
              <a:t>Build </a:t>
            </a:r>
            <a:r>
              <a:rPr b="1" dirty="0" lang="en-IN" smtClean="0">
                <a:latin typeface="Cambria" panose="02040503050406030204" pitchFamily="18" charset="0"/>
                <a:ea typeface="Cambria" panose="02040503050406030204" pitchFamily="18" charset="0"/>
                <a:sym typeface="+mn-ea"/>
              </a:rPr>
              <a:t>performance trend lines</a:t>
            </a:r>
            <a:r>
              <a:rPr dirty="0" lang="en-IN" smtClean="0">
                <a:latin typeface="Cambria" panose="02040503050406030204" pitchFamily="18" charset="0"/>
                <a:ea typeface="Cambria" panose="02040503050406030204" pitchFamily="18" charset="0"/>
                <a:sym typeface="+mn-ea"/>
              </a:rPr>
              <a:t> and growth trajectory charts for individual employees, showing their development over time. Visualizing progress motivates employees and provides managers with a clear understanding of long-term performance.</a:t>
            </a:r>
            <a:endParaRPr dirty="0" lang="en-IN" smtClean="0">
              <a:latin typeface="Cambria" panose="02040503050406030204" pitchFamily="18" charset="0"/>
              <a:ea typeface="Cambria" panose="02040503050406030204" pitchFamily="18" charset="0"/>
              <a:sym typeface="+mn-ea"/>
            </a:endParaRPr>
          </a:p>
        </p:txBody>
      </p:sp>
      <p:sp>
        <p:nvSpPr>
          <p:cNvPr id="1048678" name="TextBox 12"/>
          <p:cNvSpPr txBox="1"/>
          <p:nvPr/>
        </p:nvSpPr>
        <p:spPr>
          <a:xfrm>
            <a:off x="2360930" y="4732655"/>
            <a:ext cx="8093075" cy="1958339"/>
          </a:xfrm>
          <a:prstGeom prst="rect"/>
          <a:noFill/>
        </p:spPr>
        <p:txBody>
          <a:bodyPr rtlCol="0" wrap="square">
            <a:spAutoFit/>
          </a:bodyPr>
          <a:p>
            <a:r>
              <a:rPr b="1" dirty="0" sz="1600" lang="en-IN" smtClean="0">
                <a:latin typeface="Cambria" panose="02040503050406030204" pitchFamily="18" charset="0"/>
                <a:ea typeface="Cambria" panose="02040503050406030204" pitchFamily="18" charset="0"/>
              </a:rPr>
              <a:t>The WOW Factor:</a:t>
            </a:r>
            <a:endParaRPr b="1" dirty="0" sz="1600" lang="en-IN" smtClean="0">
              <a:latin typeface="Cambria" panose="02040503050406030204" pitchFamily="18" charset="0"/>
              <a:ea typeface="Cambria" panose="02040503050406030204" pitchFamily="18" charset="0"/>
            </a:endParaRPr>
          </a:p>
          <a:p>
            <a:r>
              <a:rPr dirty="0" sz="1600" lang="en-IN" smtClean="0">
                <a:latin typeface="Cambria" panose="02040503050406030204" pitchFamily="18" charset="0"/>
                <a:ea typeface="Cambria" panose="02040503050406030204" pitchFamily="18" charset="0"/>
              </a:rPr>
              <a:t>The "WOW" in this solution lies in its ability to transform raw data into insightful, actionable, and interactive performance analysis that empowers decision-makers, enhances employee engagement, and drives continuous improvement across the organization. With powerful visualizations, automation, and predictive capabilities, this solution elevates Excel from a basic tool to a sophisticated performance management platform.</a:t>
            </a:r>
            <a:endParaRPr dirty="0" sz="1600" lang="en-IN" smtClean="0">
              <a:latin typeface="Cambria" panose="02040503050406030204" pitchFamily="18" charset="0"/>
              <a:ea typeface="Cambria" panose="02040503050406030204" pitchFamily="18" charset="0"/>
            </a:endParaRPr>
          </a:p>
          <a:p>
            <a:endParaRPr dirty="0" sz="1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 Saravanan</cp:lastModifiedBy>
  <dcterms:created xsi:type="dcterms:W3CDTF">2024-03-28T17:07:00Z</dcterms:created>
  <dcterms:modified xsi:type="dcterms:W3CDTF">2024-09-10T18:32:09Z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75840f84eae54ce384acd6b8eaa136d4</vt:lpwstr>
  </property>
  <property fmtid="{D5CDD505-2E9C-101B-9397-08002B2CF9AE}" pid="5" name="KSOProductBuildVer">
    <vt:lpwstr>1033-12.2.0.18165</vt:lpwstr>
  </property>
</Properties>
</file>