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C2E5-29AE-BA0D-ED93-D001B026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67A0E-3429-0D0D-DB10-4D5D8156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4FEA-8A1E-6265-505B-F1BC14A6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767F-9919-3B99-2A8D-082221F1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D19D-435A-A098-CB05-38F170D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83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1CC6-7811-9B41-D00D-53C78F2C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C0061-1E4E-32B1-5EEC-DB014017F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1512-5B03-7F28-49F8-E460C18C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0ADD-2462-B497-A4D1-38AF212E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F97C-919C-C3C8-8058-C1EFB4FA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20E5F-D2B4-FC2B-4A57-7AC1EF99A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91E00-B861-0D16-74AF-18270A2E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A6A7-3FDB-FCAF-B642-2B69C214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BF3B-4C96-C84D-14B9-8FC46E7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00A9-654D-F568-44D6-9CD93453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9D94-ADAE-CB0C-50A2-738BEAB7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368E-517B-F921-E12E-0CEA5E69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4CD8-5162-B526-BC6A-5875614F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9247-4FAC-9073-901B-D779BA4E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F0F0-2D11-CC1A-36A2-979E32C3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1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8ADE-0468-3BBE-E564-0024B97E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EB9F9-91F1-8C9F-92A9-8AB58D82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F811-1E09-7135-1C50-B963E4C8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1632-80C0-8FE1-A8AD-CF606A12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6E36-3447-913E-9836-6D09EA42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CBDA-467A-774C-F07D-716E4024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A56B-E658-DD48-7428-CB52938B3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D0A2E-C197-97AC-52A6-B0D98627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FFAE-F48D-2ED8-A46F-F6D1EF93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D1175-9379-B5E8-FCBD-786AAC66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C1597-8CFC-BEE6-028B-CAB971F6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1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6EC9-DF7C-0D38-25CA-0EC88227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9112-D432-E0C9-B983-D74329E53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A5F52-8207-A5A0-36C5-3E3118D8F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4ACE0-5671-465C-358A-1E906DEA0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228FA-D165-9C32-C90E-BDE5CAF51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FC887-22C5-9BCB-7996-8FA1CEEB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64579-79EF-EDFF-35D3-FDE802F4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A2D26-9D8F-081B-F2FF-80CFD643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2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EE4B-D45B-C5F5-2E56-A9937830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CEFF7-D78A-3067-0C27-A158F402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B1863-D5F9-CED2-E6C2-1B33A761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76DE4-20B9-A3F2-90DB-EF7BE58E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7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29D0D-AEC5-8200-D3AB-B36A3E91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D85EC-717E-0F52-2472-AFE0FD2E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EA21E-3C09-16A9-8A95-6B13DA84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2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C68E-C933-DB93-A43C-32463F66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A18F-4E97-46BF-670A-CB093FB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15E25-6947-48E6-B0D9-1D284F4B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B8478-BEA6-ABEE-F378-69B79CC9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E82BA-5F4F-9640-492E-0E00823E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5A12F-560E-1716-6AB3-486D42D2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1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7B0F-A569-9F1B-DB17-4F4FD1CF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13AA9-0B8D-3CE6-B0DB-A4BCBBDCE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6D95-1FA7-2CBA-D0E2-FB9DB955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3021B-B9CF-A4F9-7BD4-E15EE73E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0814D-0949-8927-199A-CD2A8C3D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278C-4323-4FF3-4940-98125C20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4918B-F38E-6E5F-A1E1-84144ADC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047B-0943-E3EE-410A-F4B70381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7EAF-0604-0777-98D2-0D8F1166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A0C3-9484-43CE-9BCE-586E5E12C01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FFC8D-F11E-CAEF-7519-14FCB727F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A7A2-A72C-3CC5-8B88-D5D5EA311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98BB-C036-4AD3-8786-2F5FE18BE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4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D08F79-318B-1941-0608-88F4C6854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00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37C15C-444A-86BA-99C5-BF5F26738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7300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DE1B4-2E8D-1572-89FC-DDAA68F9D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1636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Preetham Kumar</dc:creator>
  <cp:lastModifiedBy>J Preetham Kumar</cp:lastModifiedBy>
  <cp:revision>1</cp:revision>
  <dcterms:created xsi:type="dcterms:W3CDTF">2023-10-17T04:13:12Z</dcterms:created>
  <dcterms:modified xsi:type="dcterms:W3CDTF">2023-10-17T05:02:49Z</dcterms:modified>
</cp:coreProperties>
</file>