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98" r:id="rId4"/>
    <p:sldId id="370" r:id="rId5"/>
    <p:sldId id="372" r:id="rId6"/>
    <p:sldId id="371" r:id="rId7"/>
    <p:sldId id="380" r:id="rId8"/>
    <p:sldId id="379" r:id="rId9"/>
    <p:sldId id="378" r:id="rId10"/>
    <p:sldId id="377" r:id="rId11"/>
    <p:sldId id="376" r:id="rId12"/>
    <p:sldId id="375" r:id="rId13"/>
    <p:sldId id="374" r:id="rId14"/>
    <p:sldId id="3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3871" autoAdjust="0"/>
  </p:normalViewPr>
  <p:slideViewPr>
    <p:cSldViewPr snapToGrid="0">
      <p:cViewPr>
        <p:scale>
          <a:sx n="75" d="100"/>
          <a:sy n="75" d="100"/>
        </p:scale>
        <p:origin x="965" y="5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F66BA-5C8F-43A2-9A92-A700B9C470A5}" type="datetimeFigureOut">
              <a:rPr lang="en-IN" smtClean="0"/>
              <a:pPr/>
              <a:t>02-01-2025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A4F18-5AB3-422F-8E78-0011EC1212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3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7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3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D74C-04EF-40BA-9F19-E8F66D5D5B64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975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092" b="1" dirty="0" err="1"/>
              <a:t>Improvi</a:t>
            </a:r>
            <a:endParaRPr lang="en-US" sz="1092" dirty="0"/>
          </a:p>
        </p:txBody>
      </p:sp>
      <p:sp>
        <p:nvSpPr>
          <p:cNvPr id="8195" name="object 3"/>
          <p:cNvSpPr>
            <a:spLocks/>
          </p:cNvSpPr>
          <p:nvPr/>
        </p:nvSpPr>
        <p:spPr bwMode="auto">
          <a:xfrm>
            <a:off x="-14974" y="0"/>
            <a:ext cx="5686441" cy="3927659"/>
          </a:xfrm>
          <a:custGeom>
            <a:avLst/>
            <a:gdLst>
              <a:gd name="T0" fmla="*/ 768415866 w 7436484"/>
              <a:gd name="T1" fmla="*/ 0 h 5134610"/>
              <a:gd name="T2" fmla="*/ 0 w 7436484"/>
              <a:gd name="T3" fmla="*/ 0 h 5134610"/>
              <a:gd name="T4" fmla="*/ 0 w 7436484"/>
              <a:gd name="T5" fmla="*/ 534451769 h 5134610"/>
              <a:gd name="T6" fmla="*/ 768415866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6" name="object 4"/>
          <p:cNvSpPr>
            <a:spLocks noChangeArrowheads="1"/>
          </p:cNvSpPr>
          <p:nvPr/>
        </p:nvSpPr>
        <p:spPr bwMode="auto">
          <a:xfrm>
            <a:off x="286339" y="252217"/>
            <a:ext cx="1119575" cy="111668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8197" name="object 5"/>
          <p:cNvSpPr>
            <a:spLocks noChangeArrowheads="1"/>
          </p:cNvSpPr>
          <p:nvPr/>
        </p:nvSpPr>
        <p:spPr bwMode="auto">
          <a:xfrm>
            <a:off x="3398623" y="810561"/>
            <a:ext cx="88565" cy="8952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6" name="object 6"/>
          <p:cNvSpPr txBox="1"/>
          <p:nvPr/>
        </p:nvSpPr>
        <p:spPr>
          <a:xfrm>
            <a:off x="1521433" y="437049"/>
            <a:ext cx="2310387" cy="739134"/>
          </a:xfrm>
          <a:prstGeom prst="rect">
            <a:avLst/>
          </a:prstGeom>
        </p:spPr>
        <p:txBody>
          <a:bodyPr lIns="0" tIns="8086" rIns="0" bIns="0">
            <a:spAutoFit/>
          </a:bodyPr>
          <a:lstStyle/>
          <a:p>
            <a:pPr marL="7701">
              <a:lnSpc>
                <a:spcPts val="2847"/>
              </a:lnSpc>
              <a:spcBef>
                <a:spcPts val="64"/>
              </a:spcBef>
              <a:defRPr/>
            </a:pPr>
            <a:r>
              <a:rPr lang="en-IN" sz="2577" b="1" spc="-21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</a:t>
            </a:r>
          </a:p>
          <a:p>
            <a:pPr marL="7701">
              <a:lnSpc>
                <a:spcPts val="2847"/>
              </a:lnSpc>
              <a:spcBef>
                <a:spcPts val="64"/>
              </a:spcBef>
              <a:defRPr/>
            </a:pPr>
            <a:r>
              <a:rPr lang="en-IN" sz="2577" b="1" spc="-21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Engineering</a:t>
            </a:r>
            <a:endParaRPr sz="2577" dirty="0">
              <a:latin typeface="Helvetica-Bold"/>
              <a:ea typeface="ＭＳ Ｐゴシック" charset="0"/>
              <a:cs typeface="Helvetica-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4330" y="247404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82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5E639D2-DF99-4E79-9C98-C54A1FDF2458}" type="slidenum">
              <a:rPr lang="en-US" altLang="en-US" smtClean="0">
                <a:solidFill>
                  <a:srgbClr val="898989"/>
                </a:solidFill>
              </a:rPr>
              <a:pPr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31820" y="2286000"/>
            <a:ext cx="594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7B8BF-289B-D3B1-A7CD-A0841F661052}"/>
              </a:ext>
            </a:extLst>
          </p:cNvPr>
          <p:cNvSpPr txBox="1"/>
          <p:nvPr/>
        </p:nvSpPr>
        <p:spPr>
          <a:xfrm>
            <a:off x="3014980" y="2856536"/>
            <a:ext cx="6131560" cy="114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dirty="0">
                <a:latin typeface="Seaford"/>
              </a:rPr>
              <a:t>K Preethi(1RV22AI040) , </a:t>
            </a:r>
          </a:p>
          <a:p>
            <a:pPr algn="l">
              <a:lnSpc>
                <a:spcPct val="95000"/>
              </a:lnSpc>
            </a:pPr>
            <a:r>
              <a:rPr lang="en-US" dirty="0">
                <a:latin typeface="Seaford"/>
              </a:rPr>
              <a:t>B Gayathri(1RV22AI039)</a:t>
            </a:r>
          </a:p>
          <a:p>
            <a:pPr algn="l">
              <a:lnSpc>
                <a:spcPct val="95000"/>
              </a:lnSpc>
            </a:pPr>
            <a:r>
              <a:rPr lang="en-US" dirty="0">
                <a:latin typeface="Seaford"/>
              </a:rPr>
              <a:t>Principles of Management and Economics</a:t>
            </a:r>
          </a:p>
          <a:p>
            <a:pPr algn="l">
              <a:lnSpc>
                <a:spcPct val="95000"/>
              </a:lnSpc>
            </a:pPr>
            <a:r>
              <a:rPr lang="en-US">
                <a:latin typeface="Seaford"/>
              </a:rPr>
              <a:t>(HS251TA</a:t>
            </a:r>
            <a:r>
              <a:rPr lang="en-US" dirty="0">
                <a:latin typeface="Seafor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572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71686-01AA-C863-E16B-522C9A187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>
            <a:extLst>
              <a:ext uri="{FF2B5EF4-FFF2-40B4-BE49-F238E27FC236}">
                <a16:creationId xmlns:a16="http://schemas.microsoft.com/office/drawing/2014/main" id="{7F9401FB-FC9A-7D1B-2000-048F5D66A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>
            <a:extLst>
              <a:ext uri="{FF2B5EF4-FFF2-40B4-BE49-F238E27FC236}">
                <a16:creationId xmlns:a16="http://schemas.microsoft.com/office/drawing/2014/main" id="{BE95D1F1-BDAF-C9F3-06E1-5A2DDBA8B9D8}"/>
              </a:ext>
            </a:extLst>
          </p:cNvPr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>
            <a:extLst>
              <a:ext uri="{FF2B5EF4-FFF2-40B4-BE49-F238E27FC236}">
                <a16:creationId xmlns:a16="http://schemas.microsoft.com/office/drawing/2014/main" id="{6722017D-02E1-D3E6-4CF8-98B807C9827B}"/>
              </a:ext>
            </a:extLst>
          </p:cNvPr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7E021C3-572C-6D7D-F5B9-FAA7FB29FF22}"/>
              </a:ext>
            </a:extLst>
          </p:cNvPr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>
            <a:extLst>
              <a:ext uri="{FF2B5EF4-FFF2-40B4-BE49-F238E27FC236}">
                <a16:creationId xmlns:a16="http://schemas.microsoft.com/office/drawing/2014/main" id="{0DE418D2-0947-6EE9-FB3B-82E6E9488188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>
            <a:extLst>
              <a:ext uri="{FF2B5EF4-FFF2-40B4-BE49-F238E27FC236}">
                <a16:creationId xmlns:a16="http://schemas.microsoft.com/office/drawing/2014/main" id="{F55A0894-F258-922A-0BA8-AE46BA2A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>
            <a:extLst>
              <a:ext uri="{FF2B5EF4-FFF2-40B4-BE49-F238E27FC236}">
                <a16:creationId xmlns:a16="http://schemas.microsoft.com/office/drawing/2014/main" id="{43FF05EE-DC13-4673-BFE1-50AC80D4C4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>
            <a:extLst>
              <a:ext uri="{FF2B5EF4-FFF2-40B4-BE49-F238E27FC236}">
                <a16:creationId xmlns:a16="http://schemas.microsoft.com/office/drawing/2014/main" id="{79000D18-7CC8-FA60-E79F-303AF918E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81176641-F713-C1B3-8E3C-A01873EF14D6}"/>
              </a:ext>
            </a:extLst>
          </p:cNvPr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BA25E2-4D70-2B5D-037F-4C4B3919D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3" y="921039"/>
            <a:ext cx="10068560" cy="56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8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3E8F5-7984-58BE-9F63-804FF7F3D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>
            <a:extLst>
              <a:ext uri="{FF2B5EF4-FFF2-40B4-BE49-F238E27FC236}">
                <a16:creationId xmlns:a16="http://schemas.microsoft.com/office/drawing/2014/main" id="{B41CAF99-EC56-897E-5832-0686E06EE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>
            <a:extLst>
              <a:ext uri="{FF2B5EF4-FFF2-40B4-BE49-F238E27FC236}">
                <a16:creationId xmlns:a16="http://schemas.microsoft.com/office/drawing/2014/main" id="{0669234A-D997-0DB1-6AD1-90FFBEB4E548}"/>
              </a:ext>
            </a:extLst>
          </p:cNvPr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>
            <a:extLst>
              <a:ext uri="{FF2B5EF4-FFF2-40B4-BE49-F238E27FC236}">
                <a16:creationId xmlns:a16="http://schemas.microsoft.com/office/drawing/2014/main" id="{598409AB-892D-D2BB-E39E-6EC4ED09E082}"/>
              </a:ext>
            </a:extLst>
          </p:cNvPr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BCFD0C8-1842-B033-E2D8-31BCC5A70F66}"/>
              </a:ext>
            </a:extLst>
          </p:cNvPr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>
            <a:extLst>
              <a:ext uri="{FF2B5EF4-FFF2-40B4-BE49-F238E27FC236}">
                <a16:creationId xmlns:a16="http://schemas.microsoft.com/office/drawing/2014/main" id="{E8BDC245-72AF-79E3-8628-0F7CF948F94C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>
            <a:extLst>
              <a:ext uri="{FF2B5EF4-FFF2-40B4-BE49-F238E27FC236}">
                <a16:creationId xmlns:a16="http://schemas.microsoft.com/office/drawing/2014/main" id="{347F0285-D882-5E3D-A0B8-EA390A68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>
            <a:extLst>
              <a:ext uri="{FF2B5EF4-FFF2-40B4-BE49-F238E27FC236}">
                <a16:creationId xmlns:a16="http://schemas.microsoft.com/office/drawing/2014/main" id="{7F214176-2A7D-30AF-BB76-68C12823AC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>
            <a:extLst>
              <a:ext uri="{FF2B5EF4-FFF2-40B4-BE49-F238E27FC236}">
                <a16:creationId xmlns:a16="http://schemas.microsoft.com/office/drawing/2014/main" id="{0F862103-DD13-692B-58BD-4E1459EFE1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22F8115F-00E5-ED8B-23CC-FC2817E99AB4}"/>
              </a:ext>
            </a:extLst>
          </p:cNvPr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BA5A6E-FE7D-003A-98C5-71995E22C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7" y="881712"/>
            <a:ext cx="10757453" cy="54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0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5785D-BEE4-CD41-DE89-093DFA0EA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>
            <a:extLst>
              <a:ext uri="{FF2B5EF4-FFF2-40B4-BE49-F238E27FC236}">
                <a16:creationId xmlns:a16="http://schemas.microsoft.com/office/drawing/2014/main" id="{A3C09BD7-C2C8-56C5-9E18-E319004E4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>
            <a:extLst>
              <a:ext uri="{FF2B5EF4-FFF2-40B4-BE49-F238E27FC236}">
                <a16:creationId xmlns:a16="http://schemas.microsoft.com/office/drawing/2014/main" id="{B9250297-91CA-A872-73CE-BAC364CD0119}"/>
              </a:ext>
            </a:extLst>
          </p:cNvPr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>
            <a:extLst>
              <a:ext uri="{FF2B5EF4-FFF2-40B4-BE49-F238E27FC236}">
                <a16:creationId xmlns:a16="http://schemas.microsoft.com/office/drawing/2014/main" id="{76B7619D-AC8A-647A-82BB-E2621F2BDF7C}"/>
              </a:ext>
            </a:extLst>
          </p:cNvPr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4E42FF1-7B35-F474-B64C-2ABB9014B7A9}"/>
              </a:ext>
            </a:extLst>
          </p:cNvPr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>
            <a:extLst>
              <a:ext uri="{FF2B5EF4-FFF2-40B4-BE49-F238E27FC236}">
                <a16:creationId xmlns:a16="http://schemas.microsoft.com/office/drawing/2014/main" id="{80B94CA5-20C3-AF5A-3B91-8D458FF696A6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05F92-B54E-E0FF-A1F8-C30630604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9226" name="Slide Number Placeholder 2">
            <a:extLst>
              <a:ext uri="{FF2B5EF4-FFF2-40B4-BE49-F238E27FC236}">
                <a16:creationId xmlns:a16="http://schemas.microsoft.com/office/drawing/2014/main" id="{B5486FFA-7481-482A-198C-A5F7FC3F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>
            <a:extLst>
              <a:ext uri="{FF2B5EF4-FFF2-40B4-BE49-F238E27FC236}">
                <a16:creationId xmlns:a16="http://schemas.microsoft.com/office/drawing/2014/main" id="{D53B5CDD-AEC3-ABDA-4549-7AF528582A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>
            <a:extLst>
              <a:ext uri="{FF2B5EF4-FFF2-40B4-BE49-F238E27FC236}">
                <a16:creationId xmlns:a16="http://schemas.microsoft.com/office/drawing/2014/main" id="{AA71188C-72F6-946D-E351-1D613CF63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BCD50F0D-5AF2-47E6-0F78-AA4EDE6AB077}"/>
              </a:ext>
            </a:extLst>
          </p:cNvPr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76352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DBAD6-B8D7-45CB-82C7-F4D0E736D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>
            <a:extLst>
              <a:ext uri="{FF2B5EF4-FFF2-40B4-BE49-F238E27FC236}">
                <a16:creationId xmlns:a16="http://schemas.microsoft.com/office/drawing/2014/main" id="{6E2F08D0-3274-EB3F-8D7F-40BF2397E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>
            <a:extLst>
              <a:ext uri="{FF2B5EF4-FFF2-40B4-BE49-F238E27FC236}">
                <a16:creationId xmlns:a16="http://schemas.microsoft.com/office/drawing/2014/main" id="{65CEDE5D-F5B3-D7FE-76D7-BE74FB606DAE}"/>
              </a:ext>
            </a:extLst>
          </p:cNvPr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>
            <a:extLst>
              <a:ext uri="{FF2B5EF4-FFF2-40B4-BE49-F238E27FC236}">
                <a16:creationId xmlns:a16="http://schemas.microsoft.com/office/drawing/2014/main" id="{DF02A257-D8A4-FD03-AD99-AD467839BC08}"/>
              </a:ext>
            </a:extLst>
          </p:cNvPr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CC76889-4925-4224-66E8-11EA258E0C64}"/>
              </a:ext>
            </a:extLst>
          </p:cNvPr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>
            <a:extLst>
              <a:ext uri="{FF2B5EF4-FFF2-40B4-BE49-F238E27FC236}">
                <a16:creationId xmlns:a16="http://schemas.microsoft.com/office/drawing/2014/main" id="{0DAC5B03-FBF8-611E-A27B-6A58F86C6AD8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>
            <a:extLst>
              <a:ext uri="{FF2B5EF4-FFF2-40B4-BE49-F238E27FC236}">
                <a16:creationId xmlns:a16="http://schemas.microsoft.com/office/drawing/2014/main" id="{0DB9D7AB-B798-4F79-C7B1-A8DC8DEE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>
            <a:extLst>
              <a:ext uri="{FF2B5EF4-FFF2-40B4-BE49-F238E27FC236}">
                <a16:creationId xmlns:a16="http://schemas.microsoft.com/office/drawing/2014/main" id="{03EC6DC2-DFDF-C812-60A8-1688E1C906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>
            <a:extLst>
              <a:ext uri="{FF2B5EF4-FFF2-40B4-BE49-F238E27FC236}">
                <a16:creationId xmlns:a16="http://schemas.microsoft.com/office/drawing/2014/main" id="{49EA1388-D4AB-4368-0917-39B7A90D10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4214E6A8-EADC-78E7-12E2-2E41F6D8801E}"/>
              </a:ext>
            </a:extLst>
          </p:cNvPr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04312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9FDD3-2176-654A-5981-77CF21B19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>
            <a:extLst>
              <a:ext uri="{FF2B5EF4-FFF2-40B4-BE49-F238E27FC236}">
                <a16:creationId xmlns:a16="http://schemas.microsoft.com/office/drawing/2014/main" id="{8187B6AB-403F-EE56-BA7E-7D6F35465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>
            <a:extLst>
              <a:ext uri="{FF2B5EF4-FFF2-40B4-BE49-F238E27FC236}">
                <a16:creationId xmlns:a16="http://schemas.microsoft.com/office/drawing/2014/main" id="{AEE84D49-F30E-7016-0DC2-965D0EC69250}"/>
              </a:ext>
            </a:extLst>
          </p:cNvPr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>
            <a:extLst>
              <a:ext uri="{FF2B5EF4-FFF2-40B4-BE49-F238E27FC236}">
                <a16:creationId xmlns:a16="http://schemas.microsoft.com/office/drawing/2014/main" id="{E303D46D-3585-FEE0-7064-E16BBA3B3669}"/>
              </a:ext>
            </a:extLst>
          </p:cNvPr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810E0C8-EE17-F4D4-7F66-95E78B198D0E}"/>
              </a:ext>
            </a:extLst>
          </p:cNvPr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>
            <a:extLst>
              <a:ext uri="{FF2B5EF4-FFF2-40B4-BE49-F238E27FC236}">
                <a16:creationId xmlns:a16="http://schemas.microsoft.com/office/drawing/2014/main" id="{B018DA8B-3CB3-C974-60F8-20C2F9858B34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>
            <a:extLst>
              <a:ext uri="{FF2B5EF4-FFF2-40B4-BE49-F238E27FC236}">
                <a16:creationId xmlns:a16="http://schemas.microsoft.com/office/drawing/2014/main" id="{6A4ACCA3-6D3C-14FB-99CE-A51DB611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>
            <a:extLst>
              <a:ext uri="{FF2B5EF4-FFF2-40B4-BE49-F238E27FC236}">
                <a16:creationId xmlns:a16="http://schemas.microsoft.com/office/drawing/2014/main" id="{8C980930-1B03-28DD-1A7C-BB1DF7B552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>
            <a:extLst>
              <a:ext uri="{FF2B5EF4-FFF2-40B4-BE49-F238E27FC236}">
                <a16:creationId xmlns:a16="http://schemas.microsoft.com/office/drawing/2014/main" id="{F5BA7993-F829-9AE8-AD26-DE63DBC3A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7F9F6C86-3A2A-CC5E-8C3E-D15E37D7D7C9}"/>
              </a:ext>
            </a:extLst>
          </p:cNvPr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4044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04C896-4356-CE46-58C7-AA6F50F22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6494"/>
            <a:ext cx="10261377" cy="5772025"/>
          </a:xfrm>
        </p:spPr>
      </p:pic>
    </p:spTree>
    <p:extLst>
      <p:ext uri="{BB962C8B-B14F-4D97-AF65-F5344CB8AC3E}">
        <p14:creationId xmlns:p14="http://schemas.microsoft.com/office/powerpoint/2010/main" val="418426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69285-63F0-CAB8-4537-67CF12ABE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302" y="912725"/>
            <a:ext cx="9340196" cy="525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9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C6691-AE7B-737F-94E2-E6D05FAC3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>
            <a:extLst>
              <a:ext uri="{FF2B5EF4-FFF2-40B4-BE49-F238E27FC236}">
                <a16:creationId xmlns:a16="http://schemas.microsoft.com/office/drawing/2014/main" id="{FCE03D99-9B3A-3749-1EB8-D566E3A3E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>
            <a:extLst>
              <a:ext uri="{FF2B5EF4-FFF2-40B4-BE49-F238E27FC236}">
                <a16:creationId xmlns:a16="http://schemas.microsoft.com/office/drawing/2014/main" id="{97892DC2-CAD1-97F8-EE00-1020CB559994}"/>
              </a:ext>
            </a:extLst>
          </p:cNvPr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>
            <a:extLst>
              <a:ext uri="{FF2B5EF4-FFF2-40B4-BE49-F238E27FC236}">
                <a16:creationId xmlns:a16="http://schemas.microsoft.com/office/drawing/2014/main" id="{500730E1-3B25-84E0-986A-4397E928907B}"/>
              </a:ext>
            </a:extLst>
          </p:cNvPr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0F4ACC5-9957-794F-0229-DD1ADE54C2CD}"/>
              </a:ext>
            </a:extLst>
          </p:cNvPr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>
            <a:extLst>
              <a:ext uri="{FF2B5EF4-FFF2-40B4-BE49-F238E27FC236}">
                <a16:creationId xmlns:a16="http://schemas.microsoft.com/office/drawing/2014/main" id="{F2816B02-8F4E-D7F8-E21C-410E27A5723D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>
            <a:extLst>
              <a:ext uri="{FF2B5EF4-FFF2-40B4-BE49-F238E27FC236}">
                <a16:creationId xmlns:a16="http://schemas.microsoft.com/office/drawing/2014/main" id="{7D5DF2C1-360E-F668-F90B-8BC049B6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>
            <a:extLst>
              <a:ext uri="{FF2B5EF4-FFF2-40B4-BE49-F238E27FC236}">
                <a16:creationId xmlns:a16="http://schemas.microsoft.com/office/drawing/2014/main" id="{1C194991-50F0-342F-91F2-130DDEAD78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>
            <a:extLst>
              <a:ext uri="{FF2B5EF4-FFF2-40B4-BE49-F238E27FC236}">
                <a16:creationId xmlns:a16="http://schemas.microsoft.com/office/drawing/2014/main" id="{BC07EDC9-56BA-B3E5-5E7D-A7D9ED833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BAF7B321-6133-76B4-FA04-10BD4C6C6A97}"/>
              </a:ext>
            </a:extLst>
          </p:cNvPr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D1513-616B-98B4-5188-54032091B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7" y="786494"/>
            <a:ext cx="10637520" cy="598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5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96326-23BA-9FA2-4B81-E13B48B04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>
            <a:extLst>
              <a:ext uri="{FF2B5EF4-FFF2-40B4-BE49-F238E27FC236}">
                <a16:creationId xmlns:a16="http://schemas.microsoft.com/office/drawing/2014/main" id="{DFB5969B-8917-B41A-EA4E-8EB2F3E1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>
            <a:extLst>
              <a:ext uri="{FF2B5EF4-FFF2-40B4-BE49-F238E27FC236}">
                <a16:creationId xmlns:a16="http://schemas.microsoft.com/office/drawing/2014/main" id="{658660FE-1CC8-CD7E-81F3-C30A935BDB7B}"/>
              </a:ext>
            </a:extLst>
          </p:cNvPr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>
            <a:extLst>
              <a:ext uri="{FF2B5EF4-FFF2-40B4-BE49-F238E27FC236}">
                <a16:creationId xmlns:a16="http://schemas.microsoft.com/office/drawing/2014/main" id="{9571B966-148E-4EA8-EC7E-AD7F045AE368}"/>
              </a:ext>
            </a:extLst>
          </p:cNvPr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4A36773-9367-DC7E-2421-57835D2977B5}"/>
              </a:ext>
            </a:extLst>
          </p:cNvPr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>
            <a:extLst>
              <a:ext uri="{FF2B5EF4-FFF2-40B4-BE49-F238E27FC236}">
                <a16:creationId xmlns:a16="http://schemas.microsoft.com/office/drawing/2014/main" id="{9872C9EB-0E46-26EA-9227-4F064BD3B558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>
            <a:extLst>
              <a:ext uri="{FF2B5EF4-FFF2-40B4-BE49-F238E27FC236}">
                <a16:creationId xmlns:a16="http://schemas.microsoft.com/office/drawing/2014/main" id="{736F7B32-807B-5A40-3744-13D8C629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>
            <a:extLst>
              <a:ext uri="{FF2B5EF4-FFF2-40B4-BE49-F238E27FC236}">
                <a16:creationId xmlns:a16="http://schemas.microsoft.com/office/drawing/2014/main" id="{0516FCDA-E9CC-9929-DDEA-1E244A6F26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>
            <a:extLst>
              <a:ext uri="{FF2B5EF4-FFF2-40B4-BE49-F238E27FC236}">
                <a16:creationId xmlns:a16="http://schemas.microsoft.com/office/drawing/2014/main" id="{C845363C-2147-A7E5-053B-86059D12E8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93FC095D-4424-373A-439D-D9276CBC6867}"/>
              </a:ext>
            </a:extLst>
          </p:cNvPr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4F237-01DA-5CA2-6746-C71591AE0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765317"/>
            <a:ext cx="10637520" cy="598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5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5DD4C-9E0A-CB1D-35DE-568A061FC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>
            <a:extLst>
              <a:ext uri="{FF2B5EF4-FFF2-40B4-BE49-F238E27FC236}">
                <a16:creationId xmlns:a16="http://schemas.microsoft.com/office/drawing/2014/main" id="{5DE48DB2-AA48-EDE5-C84B-0A195B141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>
            <a:extLst>
              <a:ext uri="{FF2B5EF4-FFF2-40B4-BE49-F238E27FC236}">
                <a16:creationId xmlns:a16="http://schemas.microsoft.com/office/drawing/2014/main" id="{7DCA7067-5335-5F61-0B0E-0E27F81899CC}"/>
              </a:ext>
            </a:extLst>
          </p:cNvPr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>
            <a:extLst>
              <a:ext uri="{FF2B5EF4-FFF2-40B4-BE49-F238E27FC236}">
                <a16:creationId xmlns:a16="http://schemas.microsoft.com/office/drawing/2014/main" id="{DDC0D4F9-1179-D80D-F14A-2EC4446C013D}"/>
              </a:ext>
            </a:extLst>
          </p:cNvPr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D1FAE40-EC1D-9A2F-C5BA-C8C5C2D0DFE2}"/>
              </a:ext>
            </a:extLst>
          </p:cNvPr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>
            <a:extLst>
              <a:ext uri="{FF2B5EF4-FFF2-40B4-BE49-F238E27FC236}">
                <a16:creationId xmlns:a16="http://schemas.microsoft.com/office/drawing/2014/main" id="{0F0AE8EE-36BF-ADA0-2C40-E07D0C8FAE1F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>
            <a:extLst>
              <a:ext uri="{FF2B5EF4-FFF2-40B4-BE49-F238E27FC236}">
                <a16:creationId xmlns:a16="http://schemas.microsoft.com/office/drawing/2014/main" id="{482972C8-F91D-4670-C478-53923F63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>
            <a:extLst>
              <a:ext uri="{FF2B5EF4-FFF2-40B4-BE49-F238E27FC236}">
                <a16:creationId xmlns:a16="http://schemas.microsoft.com/office/drawing/2014/main" id="{55A61081-1D07-3A3F-2C5C-33B157D80A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>
            <a:extLst>
              <a:ext uri="{FF2B5EF4-FFF2-40B4-BE49-F238E27FC236}">
                <a16:creationId xmlns:a16="http://schemas.microsoft.com/office/drawing/2014/main" id="{7D8169C5-2BFB-DB59-8592-E28CCB1695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22171CA5-3B16-0B96-7983-F215D6108701}"/>
              </a:ext>
            </a:extLst>
          </p:cNvPr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23C835-5E5D-3427-3D0C-5D0E7FABA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16" y="832703"/>
            <a:ext cx="10503484" cy="590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49740-CA9E-58A7-C242-D68C27648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>
            <a:extLst>
              <a:ext uri="{FF2B5EF4-FFF2-40B4-BE49-F238E27FC236}">
                <a16:creationId xmlns:a16="http://schemas.microsoft.com/office/drawing/2014/main" id="{08FDA8D9-C656-3605-EEFF-CD32051B4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>
            <a:extLst>
              <a:ext uri="{FF2B5EF4-FFF2-40B4-BE49-F238E27FC236}">
                <a16:creationId xmlns:a16="http://schemas.microsoft.com/office/drawing/2014/main" id="{FD486384-01BA-6A95-7520-7D2A6B06F96D}"/>
              </a:ext>
            </a:extLst>
          </p:cNvPr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>
            <a:extLst>
              <a:ext uri="{FF2B5EF4-FFF2-40B4-BE49-F238E27FC236}">
                <a16:creationId xmlns:a16="http://schemas.microsoft.com/office/drawing/2014/main" id="{BC7DF67F-2CBA-8805-2C47-312A4AF66843}"/>
              </a:ext>
            </a:extLst>
          </p:cNvPr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6E4D01B-656B-DD06-4B98-2706A1EC6474}"/>
              </a:ext>
            </a:extLst>
          </p:cNvPr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>
            <a:extLst>
              <a:ext uri="{FF2B5EF4-FFF2-40B4-BE49-F238E27FC236}">
                <a16:creationId xmlns:a16="http://schemas.microsoft.com/office/drawing/2014/main" id="{2C18C171-9190-16DC-F31D-813C150539A6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>
            <a:extLst>
              <a:ext uri="{FF2B5EF4-FFF2-40B4-BE49-F238E27FC236}">
                <a16:creationId xmlns:a16="http://schemas.microsoft.com/office/drawing/2014/main" id="{9A4C93B1-E681-8844-5B4A-C0FECD3C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>
            <a:extLst>
              <a:ext uri="{FF2B5EF4-FFF2-40B4-BE49-F238E27FC236}">
                <a16:creationId xmlns:a16="http://schemas.microsoft.com/office/drawing/2014/main" id="{BEB2EF04-CC04-2681-6775-045B6CA3F5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>
            <a:extLst>
              <a:ext uri="{FF2B5EF4-FFF2-40B4-BE49-F238E27FC236}">
                <a16:creationId xmlns:a16="http://schemas.microsoft.com/office/drawing/2014/main" id="{C7D56AEC-7CF6-06B9-0517-187D31D53D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C2313BC5-B7C2-E4F1-AC47-B36B8B714900}"/>
              </a:ext>
            </a:extLst>
          </p:cNvPr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0A2DF-8840-0910-9B82-24615FE1D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60" y="2101592"/>
            <a:ext cx="8007233" cy="45040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C04EFB-CB9A-E3B0-0E47-3A82AA9D89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8" y="1333418"/>
            <a:ext cx="2691249" cy="26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9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7D230-83AA-0A4E-E1BA-22B7FC580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>
            <a:extLst>
              <a:ext uri="{FF2B5EF4-FFF2-40B4-BE49-F238E27FC236}">
                <a16:creationId xmlns:a16="http://schemas.microsoft.com/office/drawing/2014/main" id="{8966580B-E140-5D48-991E-785DFB528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>
            <a:extLst>
              <a:ext uri="{FF2B5EF4-FFF2-40B4-BE49-F238E27FC236}">
                <a16:creationId xmlns:a16="http://schemas.microsoft.com/office/drawing/2014/main" id="{1358709E-2F53-1CA5-C457-ADF71DD43BA1}"/>
              </a:ext>
            </a:extLst>
          </p:cNvPr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>
            <a:extLst>
              <a:ext uri="{FF2B5EF4-FFF2-40B4-BE49-F238E27FC236}">
                <a16:creationId xmlns:a16="http://schemas.microsoft.com/office/drawing/2014/main" id="{8354C489-4834-7989-EF66-30FCB727DDA9}"/>
              </a:ext>
            </a:extLst>
          </p:cNvPr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DEF6C3B-394A-483E-E0A4-5AB9E7BA7CAE}"/>
              </a:ext>
            </a:extLst>
          </p:cNvPr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>
            <a:extLst>
              <a:ext uri="{FF2B5EF4-FFF2-40B4-BE49-F238E27FC236}">
                <a16:creationId xmlns:a16="http://schemas.microsoft.com/office/drawing/2014/main" id="{DA57BBD7-E83C-8604-6D7B-A9F989EF57EB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>
            <a:extLst>
              <a:ext uri="{FF2B5EF4-FFF2-40B4-BE49-F238E27FC236}">
                <a16:creationId xmlns:a16="http://schemas.microsoft.com/office/drawing/2014/main" id="{8156FFE2-9809-66E7-7AA0-85896553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>
            <a:extLst>
              <a:ext uri="{FF2B5EF4-FFF2-40B4-BE49-F238E27FC236}">
                <a16:creationId xmlns:a16="http://schemas.microsoft.com/office/drawing/2014/main" id="{07EF815D-C5ED-22DE-26BF-BDE1B23C4B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>
            <a:extLst>
              <a:ext uri="{FF2B5EF4-FFF2-40B4-BE49-F238E27FC236}">
                <a16:creationId xmlns:a16="http://schemas.microsoft.com/office/drawing/2014/main" id="{7C0B3403-4DDC-6AF3-B910-455462C680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5EF98D2D-24CB-D54A-3720-2C615D6ADE3C}"/>
              </a:ext>
            </a:extLst>
          </p:cNvPr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89AC4-F052-8B02-B4D1-AA78A4D24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2" y="841366"/>
            <a:ext cx="11379007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6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06D17-EC72-2B8E-1826-A929D4342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>
            <a:extLst>
              <a:ext uri="{FF2B5EF4-FFF2-40B4-BE49-F238E27FC236}">
                <a16:creationId xmlns:a16="http://schemas.microsoft.com/office/drawing/2014/main" id="{3D349E1D-E7B3-FA4F-4FA1-F9B351667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>
            <a:extLst>
              <a:ext uri="{FF2B5EF4-FFF2-40B4-BE49-F238E27FC236}">
                <a16:creationId xmlns:a16="http://schemas.microsoft.com/office/drawing/2014/main" id="{B11AAC67-0A3A-232C-42A8-E13EA45583B8}"/>
              </a:ext>
            </a:extLst>
          </p:cNvPr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>
            <a:extLst>
              <a:ext uri="{FF2B5EF4-FFF2-40B4-BE49-F238E27FC236}">
                <a16:creationId xmlns:a16="http://schemas.microsoft.com/office/drawing/2014/main" id="{8F2683E5-179D-C2CE-7283-21651B3905E2}"/>
              </a:ext>
            </a:extLst>
          </p:cNvPr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7F1762A-1B16-F7A9-82D4-AE3B15EA0C61}"/>
              </a:ext>
            </a:extLst>
          </p:cNvPr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>
            <a:extLst>
              <a:ext uri="{FF2B5EF4-FFF2-40B4-BE49-F238E27FC236}">
                <a16:creationId xmlns:a16="http://schemas.microsoft.com/office/drawing/2014/main" id="{A371E0B7-003B-9556-8022-E7D325676888}"/>
              </a:ext>
            </a:extLst>
          </p:cNvPr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>
            <a:extLst>
              <a:ext uri="{FF2B5EF4-FFF2-40B4-BE49-F238E27FC236}">
                <a16:creationId xmlns:a16="http://schemas.microsoft.com/office/drawing/2014/main" id="{56D2134E-FAC3-3058-CA1D-69557FA4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>
            <a:extLst>
              <a:ext uri="{FF2B5EF4-FFF2-40B4-BE49-F238E27FC236}">
                <a16:creationId xmlns:a16="http://schemas.microsoft.com/office/drawing/2014/main" id="{D3C440A6-5687-7B1A-790A-FD0AF402F2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>
            <a:extLst>
              <a:ext uri="{FF2B5EF4-FFF2-40B4-BE49-F238E27FC236}">
                <a16:creationId xmlns:a16="http://schemas.microsoft.com/office/drawing/2014/main" id="{AECB8D13-2F2B-51B5-6944-141E660627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B3F2F1DD-F351-F23B-5C89-A4AE5366EC2E}"/>
              </a:ext>
            </a:extLst>
          </p:cNvPr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B937A-A332-7C19-B22F-24A019D36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972" y="832703"/>
            <a:ext cx="10345187" cy="58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4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11990</TotalTime>
  <Words>162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Helvetica-Bold</vt:lpstr>
      <vt:lpstr>Playfair Display</vt:lpstr>
      <vt:lpstr>Seaford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Shobha G</dc:creator>
  <cp:lastModifiedBy>preethi .k</cp:lastModifiedBy>
  <cp:revision>180</cp:revision>
  <dcterms:created xsi:type="dcterms:W3CDTF">2020-07-10T04:48:04Z</dcterms:created>
  <dcterms:modified xsi:type="dcterms:W3CDTF">2025-01-02T08:04:35Z</dcterms:modified>
</cp:coreProperties>
</file>