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0ABFA8-6EEC-4457-9EAC-980019225748}" v="12" dt="2025-10-23T12:30:54.4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FEC79-E9F6-4468-91EC-6A6080231BC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CC856DB-C2DB-4A7D-9614-AF8BF030866C}">
      <dgm:prSet/>
      <dgm:spPr/>
      <dgm:t>
        <a:bodyPr/>
        <a:lstStyle/>
        <a:p>
          <a:pPr>
            <a:defRPr cap="all"/>
          </a:pPr>
          <a:r>
            <a:rPr lang="en-US" b="1"/>
            <a:t>Agenda</a:t>
          </a:r>
          <a:endParaRPr lang="en-US"/>
        </a:p>
      </dgm:t>
    </dgm:pt>
    <dgm:pt modelId="{D11E4FB5-3FD9-4732-96D6-9133E59471E6}" type="parTrans" cxnId="{F7840B05-90A9-4F8B-B835-E6A5C84C8A5F}">
      <dgm:prSet/>
      <dgm:spPr/>
      <dgm:t>
        <a:bodyPr/>
        <a:lstStyle/>
        <a:p>
          <a:endParaRPr lang="en-US"/>
        </a:p>
      </dgm:t>
    </dgm:pt>
    <dgm:pt modelId="{7F71965E-5886-468E-BD8E-831F9B376B7F}" type="sibTrans" cxnId="{F7840B05-90A9-4F8B-B835-E6A5C84C8A5F}">
      <dgm:prSet/>
      <dgm:spPr/>
      <dgm:t>
        <a:bodyPr/>
        <a:lstStyle/>
        <a:p>
          <a:endParaRPr lang="en-US"/>
        </a:p>
      </dgm:t>
    </dgm:pt>
    <dgm:pt modelId="{97D2C3CB-7316-445A-9067-0C7B1FFAC9B9}">
      <dgm:prSet/>
      <dgm:spPr/>
      <dgm:t>
        <a:bodyPr/>
        <a:lstStyle/>
        <a:p>
          <a:pPr>
            <a:defRPr cap="all"/>
          </a:pPr>
          <a:r>
            <a:rPr lang="en-US" dirty="0"/>
            <a:t>Concept Overview</a:t>
          </a:r>
        </a:p>
      </dgm:t>
    </dgm:pt>
    <dgm:pt modelId="{96C496A8-E737-4DD1-B283-22AB10C7E384}" type="parTrans" cxnId="{9CFDC45B-5A94-4394-A2B6-1954162FFC8B}">
      <dgm:prSet/>
      <dgm:spPr/>
      <dgm:t>
        <a:bodyPr/>
        <a:lstStyle/>
        <a:p>
          <a:endParaRPr lang="en-US"/>
        </a:p>
      </dgm:t>
    </dgm:pt>
    <dgm:pt modelId="{B128E31E-B9B3-4CC7-A2CB-459E6AD81CAE}" type="sibTrans" cxnId="{9CFDC45B-5A94-4394-A2B6-1954162FFC8B}">
      <dgm:prSet/>
      <dgm:spPr/>
      <dgm:t>
        <a:bodyPr/>
        <a:lstStyle/>
        <a:p>
          <a:endParaRPr lang="en-US"/>
        </a:p>
      </dgm:t>
    </dgm:pt>
    <dgm:pt modelId="{42D07A33-2E73-4E4C-B1F3-2AE50321CF20}">
      <dgm:prSet/>
      <dgm:spPr/>
      <dgm:t>
        <a:bodyPr/>
        <a:lstStyle/>
        <a:p>
          <a:pPr>
            <a:defRPr cap="all"/>
          </a:pPr>
          <a:r>
            <a:rPr lang="en-US" b="1"/>
            <a:t>2. Architecture &amp; Models</a:t>
          </a:r>
          <a:endParaRPr lang="en-US"/>
        </a:p>
      </dgm:t>
    </dgm:pt>
    <dgm:pt modelId="{405CFC6C-685F-406E-A704-597D7430AF58}" type="parTrans" cxnId="{C57C73C5-2182-46C6-ADA5-76F868B51611}">
      <dgm:prSet/>
      <dgm:spPr/>
      <dgm:t>
        <a:bodyPr/>
        <a:lstStyle/>
        <a:p>
          <a:endParaRPr lang="en-US"/>
        </a:p>
      </dgm:t>
    </dgm:pt>
    <dgm:pt modelId="{13474A20-4E06-4A84-9B59-99BA2A77F0B3}" type="sibTrans" cxnId="{C57C73C5-2182-46C6-ADA5-76F868B51611}">
      <dgm:prSet/>
      <dgm:spPr/>
      <dgm:t>
        <a:bodyPr/>
        <a:lstStyle/>
        <a:p>
          <a:endParaRPr lang="en-US"/>
        </a:p>
      </dgm:t>
    </dgm:pt>
    <dgm:pt modelId="{1BFEC1FA-7ED2-47C3-BCB7-FF45BFFE3876}">
      <dgm:prSet/>
      <dgm:spPr/>
      <dgm:t>
        <a:bodyPr/>
        <a:lstStyle/>
        <a:p>
          <a:pPr>
            <a:defRPr cap="all"/>
          </a:pPr>
          <a:r>
            <a:rPr lang="en-US" b="1" dirty="0"/>
            <a:t>Topology</a:t>
          </a:r>
          <a:endParaRPr lang="en-US" dirty="0"/>
        </a:p>
      </dgm:t>
    </dgm:pt>
    <dgm:pt modelId="{18CDE890-B386-4B58-80AC-F95D1E5EEAFC}" type="parTrans" cxnId="{D38CAEB0-1D7C-484E-BB6A-E0B9DE6C00C8}">
      <dgm:prSet/>
      <dgm:spPr/>
      <dgm:t>
        <a:bodyPr/>
        <a:lstStyle/>
        <a:p>
          <a:endParaRPr lang="en-US"/>
        </a:p>
      </dgm:t>
    </dgm:pt>
    <dgm:pt modelId="{B337A4DC-C591-4B4C-A44D-A40999B341DA}" type="sibTrans" cxnId="{D38CAEB0-1D7C-484E-BB6A-E0B9DE6C00C8}">
      <dgm:prSet/>
      <dgm:spPr/>
      <dgm:t>
        <a:bodyPr/>
        <a:lstStyle/>
        <a:p>
          <a:endParaRPr lang="en-US"/>
        </a:p>
      </dgm:t>
    </dgm:pt>
    <dgm:pt modelId="{950CC54A-7A3C-4DC6-AA12-CD8D95EE74A1}">
      <dgm:prSet/>
      <dgm:spPr/>
      <dgm:t>
        <a:bodyPr/>
        <a:lstStyle/>
        <a:p>
          <a:pPr>
            <a:defRPr cap="all"/>
          </a:pPr>
          <a:r>
            <a:rPr lang="en-US" b="1" dirty="0"/>
            <a:t>Channel modelling</a:t>
          </a:r>
          <a:endParaRPr lang="en-US" dirty="0"/>
        </a:p>
      </dgm:t>
    </dgm:pt>
    <dgm:pt modelId="{C7C49E61-D909-4376-B9CB-28366D6D4FB4}" type="parTrans" cxnId="{90F59AA7-2D67-4E78-B909-8D76910A8B83}">
      <dgm:prSet/>
      <dgm:spPr/>
      <dgm:t>
        <a:bodyPr/>
        <a:lstStyle/>
        <a:p>
          <a:endParaRPr lang="en-US"/>
        </a:p>
      </dgm:t>
    </dgm:pt>
    <dgm:pt modelId="{C94BAADB-D497-4067-96D4-3BEFEB9E3380}" type="sibTrans" cxnId="{90F59AA7-2D67-4E78-B909-8D76910A8B83}">
      <dgm:prSet/>
      <dgm:spPr/>
      <dgm:t>
        <a:bodyPr/>
        <a:lstStyle/>
        <a:p>
          <a:endParaRPr lang="en-US"/>
        </a:p>
      </dgm:t>
    </dgm:pt>
    <dgm:pt modelId="{9F6FB1C7-D7B4-4578-B074-87D66DEBB64A}">
      <dgm:prSet/>
      <dgm:spPr/>
      <dgm:t>
        <a:bodyPr/>
        <a:lstStyle/>
        <a:p>
          <a:pPr>
            <a:defRPr cap="all"/>
          </a:pPr>
          <a:r>
            <a:rPr lang="en-US" b="1" dirty="0"/>
            <a:t>Energy state &amp; </a:t>
          </a:r>
          <a:r>
            <a:rPr lang="en-IN" b="1" dirty="0"/>
            <a:t>reinforcement learning</a:t>
          </a:r>
          <a:endParaRPr lang="en-US" b="1" dirty="0"/>
        </a:p>
      </dgm:t>
    </dgm:pt>
    <dgm:pt modelId="{B964AC69-0CE3-4CCA-B6A7-4CD205CDAD66}" type="parTrans" cxnId="{A62EC450-78D1-4350-A5B5-95163AF738C9}">
      <dgm:prSet/>
      <dgm:spPr/>
      <dgm:t>
        <a:bodyPr/>
        <a:lstStyle/>
        <a:p>
          <a:endParaRPr lang="en-US"/>
        </a:p>
      </dgm:t>
    </dgm:pt>
    <dgm:pt modelId="{C8DB77C5-D8A5-4F99-8FA2-FACA8B801313}" type="sibTrans" cxnId="{A62EC450-78D1-4350-A5B5-95163AF738C9}">
      <dgm:prSet/>
      <dgm:spPr/>
      <dgm:t>
        <a:bodyPr/>
        <a:lstStyle/>
        <a:p>
          <a:endParaRPr lang="en-US"/>
        </a:p>
      </dgm:t>
    </dgm:pt>
    <dgm:pt modelId="{1A1465B9-A2C4-410C-B6B8-929006497306}">
      <dgm:prSet/>
      <dgm:spPr/>
      <dgm:t>
        <a:bodyPr/>
        <a:lstStyle/>
        <a:p>
          <a:pPr>
            <a:defRPr cap="all"/>
          </a:pPr>
          <a:r>
            <a:rPr lang="en-US" dirty="0"/>
            <a:t>Dashboard &amp; Results</a:t>
          </a:r>
        </a:p>
        <a:p>
          <a:pPr>
            <a:defRPr cap="all"/>
          </a:pPr>
          <a:endParaRPr lang="en-US" dirty="0"/>
        </a:p>
      </dgm:t>
    </dgm:pt>
    <dgm:pt modelId="{4DBBC5AA-1CA6-44A6-9E05-35E33DC2B77F}" type="parTrans" cxnId="{729C15C9-1AD6-446F-9D6B-15EE42CEC1FE}">
      <dgm:prSet/>
      <dgm:spPr/>
      <dgm:t>
        <a:bodyPr/>
        <a:lstStyle/>
        <a:p>
          <a:endParaRPr lang="en-US"/>
        </a:p>
      </dgm:t>
    </dgm:pt>
    <dgm:pt modelId="{37A2B781-91A8-4A1C-9683-B430FF172E0E}" type="sibTrans" cxnId="{729C15C9-1AD6-446F-9D6B-15EE42CEC1FE}">
      <dgm:prSet/>
      <dgm:spPr/>
      <dgm:t>
        <a:bodyPr/>
        <a:lstStyle/>
        <a:p>
          <a:endParaRPr lang="en-US"/>
        </a:p>
      </dgm:t>
    </dgm:pt>
    <dgm:pt modelId="{5EEBFFE7-EE8F-4E7D-B216-E3DDD06A0422}">
      <dgm:prSet/>
      <dgm:spPr/>
      <dgm:t>
        <a:bodyPr/>
        <a:lstStyle/>
        <a:p>
          <a:pPr>
            <a:defRPr cap="all"/>
          </a:pPr>
          <a:r>
            <a:rPr lang="en-US" dirty="0"/>
            <a:t>Evaluation &amp; Future work</a:t>
          </a:r>
        </a:p>
      </dgm:t>
    </dgm:pt>
    <dgm:pt modelId="{108481DA-1C64-49B5-8A1B-65AA22F69E6C}" type="parTrans" cxnId="{F8BC124A-5E60-4AF8-BED9-7950C3BF3092}">
      <dgm:prSet/>
      <dgm:spPr/>
      <dgm:t>
        <a:bodyPr/>
        <a:lstStyle/>
        <a:p>
          <a:endParaRPr lang="en-US"/>
        </a:p>
      </dgm:t>
    </dgm:pt>
    <dgm:pt modelId="{2EC6877A-5D06-4CD6-8622-E5A3FDEE9D54}" type="sibTrans" cxnId="{F8BC124A-5E60-4AF8-BED9-7950C3BF3092}">
      <dgm:prSet/>
      <dgm:spPr/>
      <dgm:t>
        <a:bodyPr/>
        <a:lstStyle/>
        <a:p>
          <a:endParaRPr lang="en-US"/>
        </a:p>
      </dgm:t>
    </dgm:pt>
    <dgm:pt modelId="{669B19A3-3942-4D2A-BA7B-DB41E9AEA0E6}" type="pres">
      <dgm:prSet presAssocID="{CD4FEC79-E9F6-4468-91EC-6A6080231BCD}" presName="root" presStyleCnt="0">
        <dgm:presLayoutVars>
          <dgm:dir/>
          <dgm:resizeHandles val="exact"/>
        </dgm:presLayoutVars>
      </dgm:prSet>
      <dgm:spPr/>
    </dgm:pt>
    <dgm:pt modelId="{B0DDCC5A-FD5A-421C-8D70-43A50B1BB025}" type="pres">
      <dgm:prSet presAssocID="{CCC856DB-C2DB-4A7D-9614-AF8BF030866C}" presName="compNode" presStyleCnt="0"/>
      <dgm:spPr/>
    </dgm:pt>
    <dgm:pt modelId="{AF03551B-B2D5-4D5E-8C72-CC6E27DDD794}" type="pres">
      <dgm:prSet presAssocID="{CCC856DB-C2DB-4A7D-9614-AF8BF030866C}" presName="iconBgRect" presStyleLbl="bgShp" presStyleIdx="0" presStyleCnt="8"/>
      <dgm:spPr/>
    </dgm:pt>
    <dgm:pt modelId="{0AF99F41-188E-491F-A716-060E590C46F5}" type="pres">
      <dgm:prSet presAssocID="{CCC856DB-C2DB-4A7D-9614-AF8BF030866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0A2E7D0E-48DF-48DD-81CE-695553C39CF9}" type="pres">
      <dgm:prSet presAssocID="{CCC856DB-C2DB-4A7D-9614-AF8BF030866C}" presName="spaceRect" presStyleCnt="0"/>
      <dgm:spPr/>
    </dgm:pt>
    <dgm:pt modelId="{37C6F6CB-C92F-4FDA-A8EF-A720E59E4655}" type="pres">
      <dgm:prSet presAssocID="{CCC856DB-C2DB-4A7D-9614-AF8BF030866C}" presName="textRect" presStyleLbl="revTx" presStyleIdx="0" presStyleCnt="8">
        <dgm:presLayoutVars>
          <dgm:chMax val="1"/>
          <dgm:chPref val="1"/>
        </dgm:presLayoutVars>
      </dgm:prSet>
      <dgm:spPr/>
    </dgm:pt>
    <dgm:pt modelId="{35CDFC99-D067-449F-8EF2-3D81927E2692}" type="pres">
      <dgm:prSet presAssocID="{7F71965E-5886-468E-BD8E-831F9B376B7F}" presName="sibTrans" presStyleCnt="0"/>
      <dgm:spPr/>
    </dgm:pt>
    <dgm:pt modelId="{E66F245A-E547-4139-9B0F-074F4A9E017F}" type="pres">
      <dgm:prSet presAssocID="{97D2C3CB-7316-445A-9067-0C7B1FFAC9B9}" presName="compNode" presStyleCnt="0"/>
      <dgm:spPr/>
    </dgm:pt>
    <dgm:pt modelId="{EFE603AD-02D0-4BE9-A903-F4AF1D7E9A3A}" type="pres">
      <dgm:prSet presAssocID="{97D2C3CB-7316-445A-9067-0C7B1FFAC9B9}" presName="iconBgRect" presStyleLbl="bgShp" presStyleIdx="1" presStyleCnt="8"/>
      <dgm:spPr/>
    </dgm:pt>
    <dgm:pt modelId="{E5C90A56-40A9-4ECE-B232-C62E2039D81E}" type="pres">
      <dgm:prSet presAssocID="{97D2C3CB-7316-445A-9067-0C7B1FFAC9B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1B9F3556-B40F-4910-AC35-69D129003041}" type="pres">
      <dgm:prSet presAssocID="{97D2C3CB-7316-445A-9067-0C7B1FFAC9B9}" presName="spaceRect" presStyleCnt="0"/>
      <dgm:spPr/>
    </dgm:pt>
    <dgm:pt modelId="{2E8C6FFE-CEB1-41CB-8B61-991EBCB98448}" type="pres">
      <dgm:prSet presAssocID="{97D2C3CB-7316-445A-9067-0C7B1FFAC9B9}" presName="textRect" presStyleLbl="revTx" presStyleIdx="1" presStyleCnt="8">
        <dgm:presLayoutVars>
          <dgm:chMax val="1"/>
          <dgm:chPref val="1"/>
        </dgm:presLayoutVars>
      </dgm:prSet>
      <dgm:spPr/>
    </dgm:pt>
    <dgm:pt modelId="{E26D802F-5069-46BD-95D2-92EEE80D9368}" type="pres">
      <dgm:prSet presAssocID="{B128E31E-B9B3-4CC7-A2CB-459E6AD81CAE}" presName="sibTrans" presStyleCnt="0"/>
      <dgm:spPr/>
    </dgm:pt>
    <dgm:pt modelId="{7B313288-8A84-40FA-9F0A-14A8492F8BD0}" type="pres">
      <dgm:prSet presAssocID="{42D07A33-2E73-4E4C-B1F3-2AE50321CF20}" presName="compNode" presStyleCnt="0"/>
      <dgm:spPr/>
    </dgm:pt>
    <dgm:pt modelId="{DCD42045-4759-4F17-8E33-5FD46F0EF25B}" type="pres">
      <dgm:prSet presAssocID="{42D07A33-2E73-4E4C-B1F3-2AE50321CF20}" presName="iconBgRect" presStyleLbl="bgShp" presStyleIdx="2" presStyleCnt="8"/>
      <dgm:spPr/>
    </dgm:pt>
    <dgm:pt modelId="{36346653-DDE7-467C-8AE6-8CE43092B98D}" type="pres">
      <dgm:prSet presAssocID="{42D07A33-2E73-4E4C-B1F3-2AE50321CF2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330EA8-2FC7-4135-B05D-6A0B793B15F2}" type="pres">
      <dgm:prSet presAssocID="{42D07A33-2E73-4E4C-B1F3-2AE50321CF20}" presName="spaceRect" presStyleCnt="0"/>
      <dgm:spPr/>
    </dgm:pt>
    <dgm:pt modelId="{7C062B21-9D5D-4582-9358-23DFF3BAB318}" type="pres">
      <dgm:prSet presAssocID="{42D07A33-2E73-4E4C-B1F3-2AE50321CF20}" presName="textRect" presStyleLbl="revTx" presStyleIdx="2" presStyleCnt="8">
        <dgm:presLayoutVars>
          <dgm:chMax val="1"/>
          <dgm:chPref val="1"/>
        </dgm:presLayoutVars>
      </dgm:prSet>
      <dgm:spPr/>
    </dgm:pt>
    <dgm:pt modelId="{1FA1337D-16D2-4411-A74A-AC074598FE2F}" type="pres">
      <dgm:prSet presAssocID="{13474A20-4E06-4A84-9B59-99BA2A77F0B3}" presName="sibTrans" presStyleCnt="0"/>
      <dgm:spPr/>
    </dgm:pt>
    <dgm:pt modelId="{8CA6CC85-C439-42AB-A94F-5E60FFC52C02}" type="pres">
      <dgm:prSet presAssocID="{1BFEC1FA-7ED2-47C3-BCB7-FF45BFFE3876}" presName="compNode" presStyleCnt="0"/>
      <dgm:spPr/>
    </dgm:pt>
    <dgm:pt modelId="{4654D258-4D77-448A-ABFD-91FDE2F1E7D4}" type="pres">
      <dgm:prSet presAssocID="{1BFEC1FA-7ED2-47C3-BCB7-FF45BFFE3876}" presName="iconBgRect" presStyleLbl="bgShp" presStyleIdx="3" presStyleCnt="8"/>
      <dgm:spPr/>
    </dgm:pt>
    <dgm:pt modelId="{5778718A-8356-4E19-875E-AEB83FFF2E8D}" type="pres">
      <dgm:prSet presAssocID="{1BFEC1FA-7ED2-47C3-BCB7-FF45BFFE3876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0ADE326-39C5-4830-B0DB-E36632763042}" type="pres">
      <dgm:prSet presAssocID="{1BFEC1FA-7ED2-47C3-BCB7-FF45BFFE3876}" presName="spaceRect" presStyleCnt="0"/>
      <dgm:spPr/>
    </dgm:pt>
    <dgm:pt modelId="{19450D1D-B45A-4AA6-B774-05A56398F8D7}" type="pres">
      <dgm:prSet presAssocID="{1BFEC1FA-7ED2-47C3-BCB7-FF45BFFE3876}" presName="textRect" presStyleLbl="revTx" presStyleIdx="3" presStyleCnt="8">
        <dgm:presLayoutVars>
          <dgm:chMax val="1"/>
          <dgm:chPref val="1"/>
        </dgm:presLayoutVars>
      </dgm:prSet>
      <dgm:spPr/>
    </dgm:pt>
    <dgm:pt modelId="{441D810F-B3A5-4724-8B73-F957033E811D}" type="pres">
      <dgm:prSet presAssocID="{B337A4DC-C591-4B4C-A44D-A40999B341DA}" presName="sibTrans" presStyleCnt="0"/>
      <dgm:spPr/>
    </dgm:pt>
    <dgm:pt modelId="{35D33E0A-1DD9-4DA6-BC63-A25A931231CB}" type="pres">
      <dgm:prSet presAssocID="{950CC54A-7A3C-4DC6-AA12-CD8D95EE74A1}" presName="compNode" presStyleCnt="0"/>
      <dgm:spPr/>
    </dgm:pt>
    <dgm:pt modelId="{F42CFBC0-ECAE-4473-AA5A-A902808DA28C}" type="pres">
      <dgm:prSet presAssocID="{950CC54A-7A3C-4DC6-AA12-CD8D95EE74A1}" presName="iconBgRect" presStyleLbl="bgShp" presStyleIdx="4" presStyleCnt="8"/>
      <dgm:spPr/>
    </dgm:pt>
    <dgm:pt modelId="{58B8F4DF-B639-473A-836E-5BD1E437ACA1}" type="pres">
      <dgm:prSet presAssocID="{950CC54A-7A3C-4DC6-AA12-CD8D95EE74A1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A33E94C-A7C6-4D15-BB2F-41C9280693F2}" type="pres">
      <dgm:prSet presAssocID="{950CC54A-7A3C-4DC6-AA12-CD8D95EE74A1}" presName="spaceRect" presStyleCnt="0"/>
      <dgm:spPr/>
    </dgm:pt>
    <dgm:pt modelId="{F166E576-F262-42CC-BFA7-E07ABA5ADEEB}" type="pres">
      <dgm:prSet presAssocID="{950CC54A-7A3C-4DC6-AA12-CD8D95EE74A1}" presName="textRect" presStyleLbl="revTx" presStyleIdx="4" presStyleCnt="8">
        <dgm:presLayoutVars>
          <dgm:chMax val="1"/>
          <dgm:chPref val="1"/>
        </dgm:presLayoutVars>
      </dgm:prSet>
      <dgm:spPr/>
    </dgm:pt>
    <dgm:pt modelId="{FA422544-084E-4054-9FD3-E39AE68D52D3}" type="pres">
      <dgm:prSet presAssocID="{C94BAADB-D497-4067-96D4-3BEFEB9E3380}" presName="sibTrans" presStyleCnt="0"/>
      <dgm:spPr/>
    </dgm:pt>
    <dgm:pt modelId="{3AF82DF7-6DDF-4C0D-95AF-F29B19846BE2}" type="pres">
      <dgm:prSet presAssocID="{9F6FB1C7-D7B4-4578-B074-87D66DEBB64A}" presName="compNode" presStyleCnt="0"/>
      <dgm:spPr/>
    </dgm:pt>
    <dgm:pt modelId="{5E8A9E9A-39DB-47C3-9546-EB4F61997038}" type="pres">
      <dgm:prSet presAssocID="{9F6FB1C7-D7B4-4578-B074-87D66DEBB64A}" presName="iconBgRect" presStyleLbl="bgShp" presStyleIdx="5" presStyleCnt="8"/>
      <dgm:spPr/>
    </dgm:pt>
    <dgm:pt modelId="{F9739EBB-EEC8-4A46-BAFA-703179A771E2}" type="pres">
      <dgm:prSet presAssocID="{9F6FB1C7-D7B4-4578-B074-87D66DEBB64A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A84A5BA-D929-4916-8651-B5BACF1B916F}" type="pres">
      <dgm:prSet presAssocID="{9F6FB1C7-D7B4-4578-B074-87D66DEBB64A}" presName="spaceRect" presStyleCnt="0"/>
      <dgm:spPr/>
    </dgm:pt>
    <dgm:pt modelId="{6413511B-BA53-4476-A423-00126714574A}" type="pres">
      <dgm:prSet presAssocID="{9F6FB1C7-D7B4-4578-B074-87D66DEBB64A}" presName="textRect" presStyleLbl="revTx" presStyleIdx="5" presStyleCnt="8">
        <dgm:presLayoutVars>
          <dgm:chMax val="1"/>
          <dgm:chPref val="1"/>
        </dgm:presLayoutVars>
      </dgm:prSet>
      <dgm:spPr/>
    </dgm:pt>
    <dgm:pt modelId="{B3F1B40F-EFF4-40F4-B070-C0A65EFB3F58}" type="pres">
      <dgm:prSet presAssocID="{C8DB77C5-D8A5-4F99-8FA2-FACA8B801313}" presName="sibTrans" presStyleCnt="0"/>
      <dgm:spPr/>
    </dgm:pt>
    <dgm:pt modelId="{502500A3-1488-4633-85F7-5B1BC0EC5AE2}" type="pres">
      <dgm:prSet presAssocID="{1A1465B9-A2C4-410C-B6B8-929006497306}" presName="compNode" presStyleCnt="0"/>
      <dgm:spPr/>
    </dgm:pt>
    <dgm:pt modelId="{01278D42-EBEF-4720-AD60-8FD5AC7E0D51}" type="pres">
      <dgm:prSet presAssocID="{1A1465B9-A2C4-410C-B6B8-929006497306}" presName="iconBgRect" presStyleLbl="bgShp" presStyleIdx="6" presStyleCnt="8"/>
      <dgm:spPr/>
    </dgm:pt>
    <dgm:pt modelId="{CBC2C08B-40DC-4AE4-91D0-35AB201EC5FF}" type="pres">
      <dgm:prSet presAssocID="{1A1465B9-A2C4-410C-B6B8-92900649730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"/>
        </a:ext>
      </dgm:extLst>
    </dgm:pt>
    <dgm:pt modelId="{CE8F7F64-1DFE-4A45-AB70-54F15640B93A}" type="pres">
      <dgm:prSet presAssocID="{1A1465B9-A2C4-410C-B6B8-929006497306}" presName="spaceRect" presStyleCnt="0"/>
      <dgm:spPr/>
    </dgm:pt>
    <dgm:pt modelId="{181D7052-46E0-4051-838F-214A8C2340F5}" type="pres">
      <dgm:prSet presAssocID="{1A1465B9-A2C4-410C-B6B8-929006497306}" presName="textRect" presStyleLbl="revTx" presStyleIdx="6" presStyleCnt="8">
        <dgm:presLayoutVars>
          <dgm:chMax val="1"/>
          <dgm:chPref val="1"/>
        </dgm:presLayoutVars>
      </dgm:prSet>
      <dgm:spPr/>
    </dgm:pt>
    <dgm:pt modelId="{491BD825-16A5-4CDB-B743-569F70423239}" type="pres">
      <dgm:prSet presAssocID="{37A2B781-91A8-4A1C-9683-B430FF172E0E}" presName="sibTrans" presStyleCnt="0"/>
      <dgm:spPr/>
    </dgm:pt>
    <dgm:pt modelId="{40887F3E-006A-45A5-B9FF-7858480A4646}" type="pres">
      <dgm:prSet presAssocID="{5EEBFFE7-EE8F-4E7D-B216-E3DDD06A0422}" presName="compNode" presStyleCnt="0"/>
      <dgm:spPr/>
    </dgm:pt>
    <dgm:pt modelId="{AFFD7DD0-55A0-4954-A9E6-4E13E31BFDC2}" type="pres">
      <dgm:prSet presAssocID="{5EEBFFE7-EE8F-4E7D-B216-E3DDD06A0422}" presName="iconBgRect" presStyleLbl="bgShp" presStyleIdx="7" presStyleCnt="8"/>
      <dgm:spPr/>
    </dgm:pt>
    <dgm:pt modelId="{DFD907CA-C395-4E35-834B-C4B832F9A6FB}" type="pres">
      <dgm:prSet presAssocID="{5EEBFFE7-EE8F-4E7D-B216-E3DDD06A042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CEE583D2-9EF4-4758-882E-A20A45F8DCB9}" type="pres">
      <dgm:prSet presAssocID="{5EEBFFE7-EE8F-4E7D-B216-E3DDD06A0422}" presName="spaceRect" presStyleCnt="0"/>
      <dgm:spPr/>
    </dgm:pt>
    <dgm:pt modelId="{6E4F4165-4DA8-4F36-B8F0-FF4E17404BC6}" type="pres">
      <dgm:prSet presAssocID="{5EEBFFE7-EE8F-4E7D-B216-E3DDD06A0422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E878B502-7415-4F3A-BDDE-27260E9E3DCC}" type="presOf" srcId="{5EEBFFE7-EE8F-4E7D-B216-E3DDD06A0422}" destId="{6E4F4165-4DA8-4F36-B8F0-FF4E17404BC6}" srcOrd="0" destOrd="0" presId="urn:microsoft.com/office/officeart/2018/5/layout/IconCircleLabelList"/>
    <dgm:cxn modelId="{F7840B05-90A9-4F8B-B835-E6A5C84C8A5F}" srcId="{CD4FEC79-E9F6-4468-91EC-6A6080231BCD}" destId="{CCC856DB-C2DB-4A7D-9614-AF8BF030866C}" srcOrd="0" destOrd="0" parTransId="{D11E4FB5-3FD9-4732-96D6-9133E59471E6}" sibTransId="{7F71965E-5886-468E-BD8E-831F9B376B7F}"/>
    <dgm:cxn modelId="{0D8ABA17-E2A2-4C9A-81B9-889298B84235}" type="presOf" srcId="{950CC54A-7A3C-4DC6-AA12-CD8D95EE74A1}" destId="{F166E576-F262-42CC-BFA7-E07ABA5ADEEB}" srcOrd="0" destOrd="0" presId="urn:microsoft.com/office/officeart/2018/5/layout/IconCircleLabelList"/>
    <dgm:cxn modelId="{24F8911E-6E15-4B3A-8B7F-A19BFABB6740}" type="presOf" srcId="{CCC856DB-C2DB-4A7D-9614-AF8BF030866C}" destId="{37C6F6CB-C92F-4FDA-A8EF-A720E59E4655}" srcOrd="0" destOrd="0" presId="urn:microsoft.com/office/officeart/2018/5/layout/IconCircleLabelList"/>
    <dgm:cxn modelId="{D61E7E31-D9F0-4D09-BB5E-A475E4FE012D}" type="presOf" srcId="{CD4FEC79-E9F6-4468-91EC-6A6080231BCD}" destId="{669B19A3-3942-4D2A-BA7B-DB41E9AEA0E6}" srcOrd="0" destOrd="0" presId="urn:microsoft.com/office/officeart/2018/5/layout/IconCircleLabelList"/>
    <dgm:cxn modelId="{C667B036-78AC-422D-91BC-F5544736AEB1}" type="presOf" srcId="{1A1465B9-A2C4-410C-B6B8-929006497306}" destId="{181D7052-46E0-4051-838F-214A8C2340F5}" srcOrd="0" destOrd="0" presId="urn:microsoft.com/office/officeart/2018/5/layout/IconCircleLabelList"/>
    <dgm:cxn modelId="{96FC803A-0627-4513-8DA1-5EBEDD936F96}" type="presOf" srcId="{1BFEC1FA-7ED2-47C3-BCB7-FF45BFFE3876}" destId="{19450D1D-B45A-4AA6-B774-05A56398F8D7}" srcOrd="0" destOrd="0" presId="urn:microsoft.com/office/officeart/2018/5/layout/IconCircleLabelList"/>
    <dgm:cxn modelId="{9CFDC45B-5A94-4394-A2B6-1954162FFC8B}" srcId="{CD4FEC79-E9F6-4468-91EC-6A6080231BCD}" destId="{97D2C3CB-7316-445A-9067-0C7B1FFAC9B9}" srcOrd="1" destOrd="0" parTransId="{96C496A8-E737-4DD1-B283-22AB10C7E384}" sibTransId="{B128E31E-B9B3-4CC7-A2CB-459E6AD81CAE}"/>
    <dgm:cxn modelId="{F8BC124A-5E60-4AF8-BED9-7950C3BF3092}" srcId="{CD4FEC79-E9F6-4468-91EC-6A6080231BCD}" destId="{5EEBFFE7-EE8F-4E7D-B216-E3DDD06A0422}" srcOrd="7" destOrd="0" parTransId="{108481DA-1C64-49B5-8A1B-65AA22F69E6C}" sibTransId="{2EC6877A-5D06-4CD6-8622-E5A3FDEE9D54}"/>
    <dgm:cxn modelId="{A62EC450-78D1-4350-A5B5-95163AF738C9}" srcId="{CD4FEC79-E9F6-4468-91EC-6A6080231BCD}" destId="{9F6FB1C7-D7B4-4578-B074-87D66DEBB64A}" srcOrd="5" destOrd="0" parTransId="{B964AC69-0CE3-4CCA-B6A7-4CD205CDAD66}" sibTransId="{C8DB77C5-D8A5-4F99-8FA2-FACA8B801313}"/>
    <dgm:cxn modelId="{3651E575-6DC6-4B7A-9D71-1DD0EEED351C}" type="presOf" srcId="{42D07A33-2E73-4E4C-B1F3-2AE50321CF20}" destId="{7C062B21-9D5D-4582-9358-23DFF3BAB318}" srcOrd="0" destOrd="0" presId="urn:microsoft.com/office/officeart/2018/5/layout/IconCircleLabelList"/>
    <dgm:cxn modelId="{154DA59C-BF4E-423B-A3BF-D3270CB596D3}" type="presOf" srcId="{97D2C3CB-7316-445A-9067-0C7B1FFAC9B9}" destId="{2E8C6FFE-CEB1-41CB-8B61-991EBCB98448}" srcOrd="0" destOrd="0" presId="urn:microsoft.com/office/officeart/2018/5/layout/IconCircleLabelList"/>
    <dgm:cxn modelId="{90F59AA7-2D67-4E78-B909-8D76910A8B83}" srcId="{CD4FEC79-E9F6-4468-91EC-6A6080231BCD}" destId="{950CC54A-7A3C-4DC6-AA12-CD8D95EE74A1}" srcOrd="4" destOrd="0" parTransId="{C7C49E61-D909-4376-B9CB-28366D6D4FB4}" sibTransId="{C94BAADB-D497-4067-96D4-3BEFEB9E3380}"/>
    <dgm:cxn modelId="{D38CAEB0-1D7C-484E-BB6A-E0B9DE6C00C8}" srcId="{CD4FEC79-E9F6-4468-91EC-6A6080231BCD}" destId="{1BFEC1FA-7ED2-47C3-BCB7-FF45BFFE3876}" srcOrd="3" destOrd="0" parTransId="{18CDE890-B386-4B58-80AC-F95D1E5EEAFC}" sibTransId="{B337A4DC-C591-4B4C-A44D-A40999B341DA}"/>
    <dgm:cxn modelId="{C57C73C5-2182-46C6-ADA5-76F868B51611}" srcId="{CD4FEC79-E9F6-4468-91EC-6A6080231BCD}" destId="{42D07A33-2E73-4E4C-B1F3-2AE50321CF20}" srcOrd="2" destOrd="0" parTransId="{405CFC6C-685F-406E-A704-597D7430AF58}" sibTransId="{13474A20-4E06-4A84-9B59-99BA2A77F0B3}"/>
    <dgm:cxn modelId="{729C15C9-1AD6-446F-9D6B-15EE42CEC1FE}" srcId="{CD4FEC79-E9F6-4468-91EC-6A6080231BCD}" destId="{1A1465B9-A2C4-410C-B6B8-929006497306}" srcOrd="6" destOrd="0" parTransId="{4DBBC5AA-1CA6-44A6-9E05-35E33DC2B77F}" sibTransId="{37A2B781-91A8-4A1C-9683-B430FF172E0E}"/>
    <dgm:cxn modelId="{D093F6FF-FA0C-4395-A753-74623C2DB4B1}" type="presOf" srcId="{9F6FB1C7-D7B4-4578-B074-87D66DEBB64A}" destId="{6413511B-BA53-4476-A423-00126714574A}" srcOrd="0" destOrd="0" presId="urn:microsoft.com/office/officeart/2018/5/layout/IconCircleLabelList"/>
    <dgm:cxn modelId="{8C6E6FC6-0627-430C-A842-C3BC44F21422}" type="presParOf" srcId="{669B19A3-3942-4D2A-BA7B-DB41E9AEA0E6}" destId="{B0DDCC5A-FD5A-421C-8D70-43A50B1BB025}" srcOrd="0" destOrd="0" presId="urn:microsoft.com/office/officeart/2018/5/layout/IconCircleLabelList"/>
    <dgm:cxn modelId="{889797C2-980C-4297-A0BF-A6F9C9890120}" type="presParOf" srcId="{B0DDCC5A-FD5A-421C-8D70-43A50B1BB025}" destId="{AF03551B-B2D5-4D5E-8C72-CC6E27DDD794}" srcOrd="0" destOrd="0" presId="urn:microsoft.com/office/officeart/2018/5/layout/IconCircleLabelList"/>
    <dgm:cxn modelId="{E587DE1A-6541-4673-A88C-29A9D109471D}" type="presParOf" srcId="{B0DDCC5A-FD5A-421C-8D70-43A50B1BB025}" destId="{0AF99F41-188E-491F-A716-060E590C46F5}" srcOrd="1" destOrd="0" presId="urn:microsoft.com/office/officeart/2018/5/layout/IconCircleLabelList"/>
    <dgm:cxn modelId="{434746EF-C195-444C-A43C-47C812B17AE3}" type="presParOf" srcId="{B0DDCC5A-FD5A-421C-8D70-43A50B1BB025}" destId="{0A2E7D0E-48DF-48DD-81CE-695553C39CF9}" srcOrd="2" destOrd="0" presId="urn:microsoft.com/office/officeart/2018/5/layout/IconCircleLabelList"/>
    <dgm:cxn modelId="{5A4CCACC-70C4-4F3F-AEAB-5B02F2F3030D}" type="presParOf" srcId="{B0DDCC5A-FD5A-421C-8D70-43A50B1BB025}" destId="{37C6F6CB-C92F-4FDA-A8EF-A720E59E4655}" srcOrd="3" destOrd="0" presId="urn:microsoft.com/office/officeart/2018/5/layout/IconCircleLabelList"/>
    <dgm:cxn modelId="{9D771AE3-888E-4E49-B9E1-D7B6D83365DB}" type="presParOf" srcId="{669B19A3-3942-4D2A-BA7B-DB41E9AEA0E6}" destId="{35CDFC99-D067-449F-8EF2-3D81927E2692}" srcOrd="1" destOrd="0" presId="urn:microsoft.com/office/officeart/2018/5/layout/IconCircleLabelList"/>
    <dgm:cxn modelId="{F826A639-A914-4FE7-81BA-974297FDE567}" type="presParOf" srcId="{669B19A3-3942-4D2A-BA7B-DB41E9AEA0E6}" destId="{E66F245A-E547-4139-9B0F-074F4A9E017F}" srcOrd="2" destOrd="0" presId="urn:microsoft.com/office/officeart/2018/5/layout/IconCircleLabelList"/>
    <dgm:cxn modelId="{93FD188D-5B85-430D-BA6F-08F99FFD5FF6}" type="presParOf" srcId="{E66F245A-E547-4139-9B0F-074F4A9E017F}" destId="{EFE603AD-02D0-4BE9-A903-F4AF1D7E9A3A}" srcOrd="0" destOrd="0" presId="urn:microsoft.com/office/officeart/2018/5/layout/IconCircleLabelList"/>
    <dgm:cxn modelId="{9A91F73D-5FE1-4EAF-9F5D-52D94C071AD7}" type="presParOf" srcId="{E66F245A-E547-4139-9B0F-074F4A9E017F}" destId="{E5C90A56-40A9-4ECE-B232-C62E2039D81E}" srcOrd="1" destOrd="0" presId="urn:microsoft.com/office/officeart/2018/5/layout/IconCircleLabelList"/>
    <dgm:cxn modelId="{1E729ADA-E10F-48C6-9162-2F80B3CC12FF}" type="presParOf" srcId="{E66F245A-E547-4139-9B0F-074F4A9E017F}" destId="{1B9F3556-B40F-4910-AC35-69D129003041}" srcOrd="2" destOrd="0" presId="urn:microsoft.com/office/officeart/2018/5/layout/IconCircleLabelList"/>
    <dgm:cxn modelId="{846B118D-FF40-4750-8F38-7F4D8CEA3709}" type="presParOf" srcId="{E66F245A-E547-4139-9B0F-074F4A9E017F}" destId="{2E8C6FFE-CEB1-41CB-8B61-991EBCB98448}" srcOrd="3" destOrd="0" presId="urn:microsoft.com/office/officeart/2018/5/layout/IconCircleLabelList"/>
    <dgm:cxn modelId="{2FBE3908-34D3-4114-A46F-000928E32700}" type="presParOf" srcId="{669B19A3-3942-4D2A-BA7B-DB41E9AEA0E6}" destId="{E26D802F-5069-46BD-95D2-92EEE80D9368}" srcOrd="3" destOrd="0" presId="urn:microsoft.com/office/officeart/2018/5/layout/IconCircleLabelList"/>
    <dgm:cxn modelId="{52F46B1C-4DD7-4BBE-8848-BC0D967ED7A7}" type="presParOf" srcId="{669B19A3-3942-4D2A-BA7B-DB41E9AEA0E6}" destId="{7B313288-8A84-40FA-9F0A-14A8492F8BD0}" srcOrd="4" destOrd="0" presId="urn:microsoft.com/office/officeart/2018/5/layout/IconCircleLabelList"/>
    <dgm:cxn modelId="{90773788-27BA-4573-B2F8-C3D010371D0E}" type="presParOf" srcId="{7B313288-8A84-40FA-9F0A-14A8492F8BD0}" destId="{DCD42045-4759-4F17-8E33-5FD46F0EF25B}" srcOrd="0" destOrd="0" presId="urn:microsoft.com/office/officeart/2018/5/layout/IconCircleLabelList"/>
    <dgm:cxn modelId="{875FC930-5212-4DCC-99DE-305979433F34}" type="presParOf" srcId="{7B313288-8A84-40FA-9F0A-14A8492F8BD0}" destId="{36346653-DDE7-467C-8AE6-8CE43092B98D}" srcOrd="1" destOrd="0" presId="urn:microsoft.com/office/officeart/2018/5/layout/IconCircleLabelList"/>
    <dgm:cxn modelId="{D9332487-8780-4D49-9FB9-F2CE01AD3C46}" type="presParOf" srcId="{7B313288-8A84-40FA-9F0A-14A8492F8BD0}" destId="{58330EA8-2FC7-4135-B05D-6A0B793B15F2}" srcOrd="2" destOrd="0" presId="urn:microsoft.com/office/officeart/2018/5/layout/IconCircleLabelList"/>
    <dgm:cxn modelId="{1F69CD9E-F453-400F-B7DC-8F65FDEB854F}" type="presParOf" srcId="{7B313288-8A84-40FA-9F0A-14A8492F8BD0}" destId="{7C062B21-9D5D-4582-9358-23DFF3BAB318}" srcOrd="3" destOrd="0" presId="urn:microsoft.com/office/officeart/2018/5/layout/IconCircleLabelList"/>
    <dgm:cxn modelId="{D3BE53D8-D2A7-408C-B62E-8D9FA84CFB84}" type="presParOf" srcId="{669B19A3-3942-4D2A-BA7B-DB41E9AEA0E6}" destId="{1FA1337D-16D2-4411-A74A-AC074598FE2F}" srcOrd="5" destOrd="0" presId="urn:microsoft.com/office/officeart/2018/5/layout/IconCircleLabelList"/>
    <dgm:cxn modelId="{20C2C141-64D1-4485-9BE7-C4852AF2BB46}" type="presParOf" srcId="{669B19A3-3942-4D2A-BA7B-DB41E9AEA0E6}" destId="{8CA6CC85-C439-42AB-A94F-5E60FFC52C02}" srcOrd="6" destOrd="0" presId="urn:microsoft.com/office/officeart/2018/5/layout/IconCircleLabelList"/>
    <dgm:cxn modelId="{3F725008-7DD2-4798-8556-9637E7E646DE}" type="presParOf" srcId="{8CA6CC85-C439-42AB-A94F-5E60FFC52C02}" destId="{4654D258-4D77-448A-ABFD-91FDE2F1E7D4}" srcOrd="0" destOrd="0" presId="urn:microsoft.com/office/officeart/2018/5/layout/IconCircleLabelList"/>
    <dgm:cxn modelId="{74E12E49-A547-405D-A3E9-A1FF035D4B04}" type="presParOf" srcId="{8CA6CC85-C439-42AB-A94F-5E60FFC52C02}" destId="{5778718A-8356-4E19-875E-AEB83FFF2E8D}" srcOrd="1" destOrd="0" presId="urn:microsoft.com/office/officeart/2018/5/layout/IconCircleLabelList"/>
    <dgm:cxn modelId="{78850393-493B-4391-8C55-6215B4472C00}" type="presParOf" srcId="{8CA6CC85-C439-42AB-A94F-5E60FFC52C02}" destId="{80ADE326-39C5-4830-B0DB-E36632763042}" srcOrd="2" destOrd="0" presId="urn:microsoft.com/office/officeart/2018/5/layout/IconCircleLabelList"/>
    <dgm:cxn modelId="{C4557C46-9A67-4B9C-897A-423E9DF9F94C}" type="presParOf" srcId="{8CA6CC85-C439-42AB-A94F-5E60FFC52C02}" destId="{19450D1D-B45A-4AA6-B774-05A56398F8D7}" srcOrd="3" destOrd="0" presId="urn:microsoft.com/office/officeart/2018/5/layout/IconCircleLabelList"/>
    <dgm:cxn modelId="{E9DB68AD-1685-4395-BF10-1E895B420FC1}" type="presParOf" srcId="{669B19A3-3942-4D2A-BA7B-DB41E9AEA0E6}" destId="{441D810F-B3A5-4724-8B73-F957033E811D}" srcOrd="7" destOrd="0" presId="urn:microsoft.com/office/officeart/2018/5/layout/IconCircleLabelList"/>
    <dgm:cxn modelId="{0C3977EF-1ECB-45FB-BABD-54B6ADF3E03E}" type="presParOf" srcId="{669B19A3-3942-4D2A-BA7B-DB41E9AEA0E6}" destId="{35D33E0A-1DD9-4DA6-BC63-A25A931231CB}" srcOrd="8" destOrd="0" presId="urn:microsoft.com/office/officeart/2018/5/layout/IconCircleLabelList"/>
    <dgm:cxn modelId="{2E37AAD6-15F8-4682-9BE5-293667AB7332}" type="presParOf" srcId="{35D33E0A-1DD9-4DA6-BC63-A25A931231CB}" destId="{F42CFBC0-ECAE-4473-AA5A-A902808DA28C}" srcOrd="0" destOrd="0" presId="urn:microsoft.com/office/officeart/2018/5/layout/IconCircleLabelList"/>
    <dgm:cxn modelId="{5EC34E62-1B01-4E82-ABAE-E55DF5B94E69}" type="presParOf" srcId="{35D33E0A-1DD9-4DA6-BC63-A25A931231CB}" destId="{58B8F4DF-B639-473A-836E-5BD1E437ACA1}" srcOrd="1" destOrd="0" presId="urn:microsoft.com/office/officeart/2018/5/layout/IconCircleLabelList"/>
    <dgm:cxn modelId="{A5DD6D51-148E-473E-9D6C-092F5B1C4A9C}" type="presParOf" srcId="{35D33E0A-1DD9-4DA6-BC63-A25A931231CB}" destId="{CA33E94C-A7C6-4D15-BB2F-41C9280693F2}" srcOrd="2" destOrd="0" presId="urn:microsoft.com/office/officeart/2018/5/layout/IconCircleLabelList"/>
    <dgm:cxn modelId="{DD1BAA73-53CE-43BC-B02B-C451FABF576F}" type="presParOf" srcId="{35D33E0A-1DD9-4DA6-BC63-A25A931231CB}" destId="{F166E576-F262-42CC-BFA7-E07ABA5ADEEB}" srcOrd="3" destOrd="0" presId="urn:microsoft.com/office/officeart/2018/5/layout/IconCircleLabelList"/>
    <dgm:cxn modelId="{92F814D7-DA1C-46CB-BBC5-85B195CA455C}" type="presParOf" srcId="{669B19A3-3942-4D2A-BA7B-DB41E9AEA0E6}" destId="{FA422544-084E-4054-9FD3-E39AE68D52D3}" srcOrd="9" destOrd="0" presId="urn:microsoft.com/office/officeart/2018/5/layout/IconCircleLabelList"/>
    <dgm:cxn modelId="{09EE7672-0ABC-4F45-8755-CCA8244667E4}" type="presParOf" srcId="{669B19A3-3942-4D2A-BA7B-DB41E9AEA0E6}" destId="{3AF82DF7-6DDF-4C0D-95AF-F29B19846BE2}" srcOrd="10" destOrd="0" presId="urn:microsoft.com/office/officeart/2018/5/layout/IconCircleLabelList"/>
    <dgm:cxn modelId="{D8A520C3-2A71-4745-8924-663B8D0C81A7}" type="presParOf" srcId="{3AF82DF7-6DDF-4C0D-95AF-F29B19846BE2}" destId="{5E8A9E9A-39DB-47C3-9546-EB4F61997038}" srcOrd="0" destOrd="0" presId="urn:microsoft.com/office/officeart/2018/5/layout/IconCircleLabelList"/>
    <dgm:cxn modelId="{15EEE339-B85F-4258-9461-B0B7F4C2D18D}" type="presParOf" srcId="{3AF82DF7-6DDF-4C0D-95AF-F29B19846BE2}" destId="{F9739EBB-EEC8-4A46-BAFA-703179A771E2}" srcOrd="1" destOrd="0" presId="urn:microsoft.com/office/officeart/2018/5/layout/IconCircleLabelList"/>
    <dgm:cxn modelId="{51D7CBA2-F303-4EF0-93B9-F091CF33BB2A}" type="presParOf" srcId="{3AF82DF7-6DDF-4C0D-95AF-F29B19846BE2}" destId="{0A84A5BA-D929-4916-8651-B5BACF1B916F}" srcOrd="2" destOrd="0" presId="urn:microsoft.com/office/officeart/2018/5/layout/IconCircleLabelList"/>
    <dgm:cxn modelId="{E188D3CF-0A07-4956-8733-DC1420DC4B32}" type="presParOf" srcId="{3AF82DF7-6DDF-4C0D-95AF-F29B19846BE2}" destId="{6413511B-BA53-4476-A423-00126714574A}" srcOrd="3" destOrd="0" presId="urn:microsoft.com/office/officeart/2018/5/layout/IconCircleLabelList"/>
    <dgm:cxn modelId="{31AAF219-2246-4887-BE31-C5474D20D7CC}" type="presParOf" srcId="{669B19A3-3942-4D2A-BA7B-DB41E9AEA0E6}" destId="{B3F1B40F-EFF4-40F4-B070-C0A65EFB3F58}" srcOrd="11" destOrd="0" presId="urn:microsoft.com/office/officeart/2018/5/layout/IconCircleLabelList"/>
    <dgm:cxn modelId="{BAD7D698-6AEA-4600-86FB-42BB8FFE424A}" type="presParOf" srcId="{669B19A3-3942-4D2A-BA7B-DB41E9AEA0E6}" destId="{502500A3-1488-4633-85F7-5B1BC0EC5AE2}" srcOrd="12" destOrd="0" presId="urn:microsoft.com/office/officeart/2018/5/layout/IconCircleLabelList"/>
    <dgm:cxn modelId="{CCEE4542-F821-4F0D-B657-BC8B8F557051}" type="presParOf" srcId="{502500A3-1488-4633-85F7-5B1BC0EC5AE2}" destId="{01278D42-EBEF-4720-AD60-8FD5AC7E0D51}" srcOrd="0" destOrd="0" presId="urn:microsoft.com/office/officeart/2018/5/layout/IconCircleLabelList"/>
    <dgm:cxn modelId="{E2FF6E95-C16B-4DED-9689-C20D37DA0790}" type="presParOf" srcId="{502500A3-1488-4633-85F7-5B1BC0EC5AE2}" destId="{CBC2C08B-40DC-4AE4-91D0-35AB201EC5FF}" srcOrd="1" destOrd="0" presId="urn:microsoft.com/office/officeart/2018/5/layout/IconCircleLabelList"/>
    <dgm:cxn modelId="{F4A12C46-4A78-44F4-80C2-F49F6DA37AD8}" type="presParOf" srcId="{502500A3-1488-4633-85F7-5B1BC0EC5AE2}" destId="{CE8F7F64-1DFE-4A45-AB70-54F15640B93A}" srcOrd="2" destOrd="0" presId="urn:microsoft.com/office/officeart/2018/5/layout/IconCircleLabelList"/>
    <dgm:cxn modelId="{E500D50F-1FD2-44AD-BD90-7CB3896EE0DB}" type="presParOf" srcId="{502500A3-1488-4633-85F7-5B1BC0EC5AE2}" destId="{181D7052-46E0-4051-838F-214A8C2340F5}" srcOrd="3" destOrd="0" presId="urn:microsoft.com/office/officeart/2018/5/layout/IconCircleLabelList"/>
    <dgm:cxn modelId="{FF4653B8-4022-4AE5-A89D-3D68944971FC}" type="presParOf" srcId="{669B19A3-3942-4D2A-BA7B-DB41E9AEA0E6}" destId="{491BD825-16A5-4CDB-B743-569F70423239}" srcOrd="13" destOrd="0" presId="urn:microsoft.com/office/officeart/2018/5/layout/IconCircleLabelList"/>
    <dgm:cxn modelId="{85FB439A-933C-4901-BDA8-8DD839DAC6DE}" type="presParOf" srcId="{669B19A3-3942-4D2A-BA7B-DB41E9AEA0E6}" destId="{40887F3E-006A-45A5-B9FF-7858480A4646}" srcOrd="14" destOrd="0" presId="urn:microsoft.com/office/officeart/2018/5/layout/IconCircleLabelList"/>
    <dgm:cxn modelId="{3E06C214-EE2F-4AD2-B6FF-D2A4EA03AD64}" type="presParOf" srcId="{40887F3E-006A-45A5-B9FF-7858480A4646}" destId="{AFFD7DD0-55A0-4954-A9E6-4E13E31BFDC2}" srcOrd="0" destOrd="0" presId="urn:microsoft.com/office/officeart/2018/5/layout/IconCircleLabelList"/>
    <dgm:cxn modelId="{879D7DEA-7AD3-4291-92F6-8F687F20EB27}" type="presParOf" srcId="{40887F3E-006A-45A5-B9FF-7858480A4646}" destId="{DFD907CA-C395-4E35-834B-C4B832F9A6FB}" srcOrd="1" destOrd="0" presId="urn:microsoft.com/office/officeart/2018/5/layout/IconCircleLabelList"/>
    <dgm:cxn modelId="{C4D7477B-18A1-408B-86C0-B44620000A32}" type="presParOf" srcId="{40887F3E-006A-45A5-B9FF-7858480A4646}" destId="{CEE583D2-9EF4-4758-882E-A20A45F8DCB9}" srcOrd="2" destOrd="0" presId="urn:microsoft.com/office/officeart/2018/5/layout/IconCircleLabelList"/>
    <dgm:cxn modelId="{B6BDEEA5-7B1E-47AA-B56C-B71F48167505}" type="presParOf" srcId="{40887F3E-006A-45A5-B9FF-7858480A4646}" destId="{6E4F4165-4DA8-4F36-B8F0-FF4E17404BC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470DC3-1597-4A61-8A2F-B950D88D9B8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4F5DA-944F-40BF-9165-7B2809D1293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Dense 5G/6G increases network energy use.</a:t>
          </a:r>
          <a:endParaRPr lang="en-US"/>
        </a:p>
      </dgm:t>
    </dgm:pt>
    <dgm:pt modelId="{9C402F81-714B-4C1C-B278-44101DB7294A}" type="parTrans" cxnId="{3A843AE0-4718-4396-8653-82617C38DFED}">
      <dgm:prSet/>
      <dgm:spPr/>
      <dgm:t>
        <a:bodyPr/>
        <a:lstStyle/>
        <a:p>
          <a:endParaRPr lang="en-US"/>
        </a:p>
      </dgm:t>
    </dgm:pt>
    <dgm:pt modelId="{D0B07625-D802-45BD-9D1D-12A366A4C6F9}" type="sibTrans" cxnId="{3A843AE0-4718-4396-8653-82617C38DFED}">
      <dgm:prSet/>
      <dgm:spPr/>
      <dgm:t>
        <a:bodyPr/>
        <a:lstStyle/>
        <a:p>
          <a:endParaRPr lang="en-US"/>
        </a:p>
      </dgm:t>
    </dgm:pt>
    <dgm:pt modelId="{41B76935-6098-49AB-A143-6C6FA263BF8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Static allocation wastes power during low demand.</a:t>
          </a:r>
          <a:endParaRPr lang="en-US"/>
        </a:p>
      </dgm:t>
    </dgm:pt>
    <dgm:pt modelId="{4784E8FD-2A38-4D2F-AFD8-54EC51EE74A8}" type="parTrans" cxnId="{8F4F0AFD-4AE3-461E-A477-F30EA2DB9342}">
      <dgm:prSet/>
      <dgm:spPr/>
      <dgm:t>
        <a:bodyPr/>
        <a:lstStyle/>
        <a:p>
          <a:endParaRPr lang="en-US"/>
        </a:p>
      </dgm:t>
    </dgm:pt>
    <dgm:pt modelId="{DDC54DB7-8A7D-450D-B218-845162FDD036}" type="sibTrans" cxnId="{8F4F0AFD-4AE3-461E-A477-F30EA2DB9342}">
      <dgm:prSet/>
      <dgm:spPr/>
      <dgm:t>
        <a:bodyPr/>
        <a:lstStyle/>
        <a:p>
          <a:endParaRPr lang="en-US"/>
        </a:p>
      </dgm:t>
    </dgm:pt>
    <dgm:pt modelId="{9FF2C28A-2BBF-491D-98D0-AC25D8082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Design a realistic simulator and evaluate RL-based resource allocation to improve energy efficiency under QoS constraints.</a:t>
          </a:r>
          <a:r>
            <a:rPr lang="en-GB" dirty="0"/>
            <a:t>.</a:t>
          </a:r>
          <a:endParaRPr lang="en-US" dirty="0"/>
        </a:p>
      </dgm:t>
    </dgm:pt>
    <dgm:pt modelId="{67136067-2BB2-40F6-A98D-5F2FB742EC9B}" type="parTrans" cxnId="{1AF420EE-C9F9-4923-A42B-676FAC7EAA7C}">
      <dgm:prSet/>
      <dgm:spPr/>
      <dgm:t>
        <a:bodyPr/>
        <a:lstStyle/>
        <a:p>
          <a:endParaRPr lang="en-US"/>
        </a:p>
      </dgm:t>
    </dgm:pt>
    <dgm:pt modelId="{ABAFE773-8663-48F4-B972-F0E8499D050F}" type="sibTrans" cxnId="{1AF420EE-C9F9-4923-A42B-676FAC7EAA7C}">
      <dgm:prSet/>
      <dgm:spPr/>
      <dgm:t>
        <a:bodyPr/>
        <a:lstStyle/>
        <a:p>
          <a:endParaRPr lang="en-US"/>
        </a:p>
      </dgm:t>
    </dgm:pt>
    <dgm:pt modelId="{FC1A6251-9375-4AD7-86C2-668AA127EB63}" type="pres">
      <dgm:prSet presAssocID="{8D470DC3-1597-4A61-8A2F-B950D88D9B8B}" presName="root" presStyleCnt="0">
        <dgm:presLayoutVars>
          <dgm:dir/>
          <dgm:resizeHandles val="exact"/>
        </dgm:presLayoutVars>
      </dgm:prSet>
      <dgm:spPr/>
    </dgm:pt>
    <dgm:pt modelId="{12E11F34-5D92-421F-A3D8-15E5D9888FF3}" type="pres">
      <dgm:prSet presAssocID="{F464F5DA-944F-40BF-9165-7B2809D12938}" presName="compNode" presStyleCnt="0"/>
      <dgm:spPr/>
    </dgm:pt>
    <dgm:pt modelId="{A0DEC88D-75DD-40BC-957C-F438FB50BD40}" type="pres">
      <dgm:prSet presAssocID="{F464F5DA-944F-40BF-9165-7B2809D12938}" presName="bgRect" presStyleLbl="bgShp" presStyleIdx="0" presStyleCnt="3"/>
      <dgm:spPr/>
    </dgm:pt>
    <dgm:pt modelId="{48171A57-6ECB-4270-A189-53ABC378C54A}" type="pres">
      <dgm:prSet presAssocID="{F464F5DA-944F-40BF-9165-7B2809D129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802C156D-3C41-4DF5-AF4C-293D30F63178}" type="pres">
      <dgm:prSet presAssocID="{F464F5DA-944F-40BF-9165-7B2809D12938}" presName="spaceRect" presStyleCnt="0"/>
      <dgm:spPr/>
    </dgm:pt>
    <dgm:pt modelId="{1A0A2979-EA58-4890-A579-153BCE7E36A7}" type="pres">
      <dgm:prSet presAssocID="{F464F5DA-944F-40BF-9165-7B2809D12938}" presName="parTx" presStyleLbl="revTx" presStyleIdx="0" presStyleCnt="3">
        <dgm:presLayoutVars>
          <dgm:chMax val="0"/>
          <dgm:chPref val="0"/>
        </dgm:presLayoutVars>
      </dgm:prSet>
      <dgm:spPr/>
    </dgm:pt>
    <dgm:pt modelId="{EC573EBF-96F1-4446-9EBF-E5D62D4F31BD}" type="pres">
      <dgm:prSet presAssocID="{D0B07625-D802-45BD-9D1D-12A366A4C6F9}" presName="sibTrans" presStyleCnt="0"/>
      <dgm:spPr/>
    </dgm:pt>
    <dgm:pt modelId="{83141BC7-9CBE-4455-8D0B-C08059FE0A35}" type="pres">
      <dgm:prSet presAssocID="{41B76935-6098-49AB-A143-6C6FA263BF83}" presName="compNode" presStyleCnt="0"/>
      <dgm:spPr/>
    </dgm:pt>
    <dgm:pt modelId="{D685C1AE-C164-4ECE-93E9-8BB0114E380B}" type="pres">
      <dgm:prSet presAssocID="{41B76935-6098-49AB-A143-6C6FA263BF83}" presName="bgRect" presStyleLbl="bgShp" presStyleIdx="1" presStyleCnt="3"/>
      <dgm:spPr/>
    </dgm:pt>
    <dgm:pt modelId="{9436CBD3-24BE-4946-A9A3-03138FF44484}" type="pres">
      <dgm:prSet presAssocID="{41B76935-6098-49AB-A143-6C6FA263BF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D2F5E272-923B-4B31-9DDC-24828E360D4D}" type="pres">
      <dgm:prSet presAssocID="{41B76935-6098-49AB-A143-6C6FA263BF83}" presName="spaceRect" presStyleCnt="0"/>
      <dgm:spPr/>
    </dgm:pt>
    <dgm:pt modelId="{879037FC-7DF1-42D3-92BE-B6B9FD115B40}" type="pres">
      <dgm:prSet presAssocID="{41B76935-6098-49AB-A143-6C6FA263BF83}" presName="parTx" presStyleLbl="revTx" presStyleIdx="1" presStyleCnt="3">
        <dgm:presLayoutVars>
          <dgm:chMax val="0"/>
          <dgm:chPref val="0"/>
        </dgm:presLayoutVars>
      </dgm:prSet>
      <dgm:spPr/>
    </dgm:pt>
    <dgm:pt modelId="{698B4EC0-DB17-4C6F-B9FE-DC2F481FA69B}" type="pres">
      <dgm:prSet presAssocID="{DDC54DB7-8A7D-450D-B218-845162FDD036}" presName="sibTrans" presStyleCnt="0"/>
      <dgm:spPr/>
    </dgm:pt>
    <dgm:pt modelId="{52168CC5-04B8-4648-8D94-CD5189D1B4BC}" type="pres">
      <dgm:prSet presAssocID="{9FF2C28A-2BBF-491D-98D0-AC25D8082E85}" presName="compNode" presStyleCnt="0"/>
      <dgm:spPr/>
    </dgm:pt>
    <dgm:pt modelId="{15711D65-1957-4322-B8D2-614B19916BC7}" type="pres">
      <dgm:prSet presAssocID="{9FF2C28A-2BBF-491D-98D0-AC25D8082E85}" presName="bgRect" presStyleLbl="bgShp" presStyleIdx="2" presStyleCnt="3"/>
      <dgm:spPr/>
    </dgm:pt>
    <dgm:pt modelId="{D8D5DCB3-72D4-45B9-BD3E-99B8DF487DDA}" type="pres">
      <dgm:prSet presAssocID="{9FF2C28A-2BBF-491D-98D0-AC25D8082E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etcar"/>
        </a:ext>
      </dgm:extLst>
    </dgm:pt>
    <dgm:pt modelId="{AE1E4399-7D2B-43D8-87AF-49E8528A99E1}" type="pres">
      <dgm:prSet presAssocID="{9FF2C28A-2BBF-491D-98D0-AC25D8082E85}" presName="spaceRect" presStyleCnt="0"/>
      <dgm:spPr/>
    </dgm:pt>
    <dgm:pt modelId="{2EFD62BA-8DE6-4E0E-93FF-B96FC4449CDA}" type="pres">
      <dgm:prSet presAssocID="{9FF2C28A-2BBF-491D-98D0-AC25D8082E8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3123417-E32C-4CD4-B001-D02DED6F3606}" type="presOf" srcId="{F464F5DA-944F-40BF-9165-7B2809D12938}" destId="{1A0A2979-EA58-4890-A579-153BCE7E36A7}" srcOrd="0" destOrd="0" presId="urn:microsoft.com/office/officeart/2018/2/layout/IconVerticalSolidList"/>
    <dgm:cxn modelId="{DB02B532-DE25-48F5-9653-34843F5A699A}" type="presOf" srcId="{41B76935-6098-49AB-A143-6C6FA263BF83}" destId="{879037FC-7DF1-42D3-92BE-B6B9FD115B40}" srcOrd="0" destOrd="0" presId="urn:microsoft.com/office/officeart/2018/2/layout/IconVerticalSolidList"/>
    <dgm:cxn modelId="{E84CDE76-5577-4824-ACA2-464F48BED5AD}" type="presOf" srcId="{9FF2C28A-2BBF-491D-98D0-AC25D8082E85}" destId="{2EFD62BA-8DE6-4E0E-93FF-B96FC4449CDA}" srcOrd="0" destOrd="0" presId="urn:microsoft.com/office/officeart/2018/2/layout/IconVerticalSolidList"/>
    <dgm:cxn modelId="{A840A45A-E146-463E-8C03-0F4592384FD4}" type="presOf" srcId="{8D470DC3-1597-4A61-8A2F-B950D88D9B8B}" destId="{FC1A6251-9375-4AD7-86C2-668AA127EB63}" srcOrd="0" destOrd="0" presId="urn:microsoft.com/office/officeart/2018/2/layout/IconVerticalSolidList"/>
    <dgm:cxn modelId="{3A843AE0-4718-4396-8653-82617C38DFED}" srcId="{8D470DC3-1597-4A61-8A2F-B950D88D9B8B}" destId="{F464F5DA-944F-40BF-9165-7B2809D12938}" srcOrd="0" destOrd="0" parTransId="{9C402F81-714B-4C1C-B278-44101DB7294A}" sibTransId="{D0B07625-D802-45BD-9D1D-12A366A4C6F9}"/>
    <dgm:cxn modelId="{1AF420EE-C9F9-4923-A42B-676FAC7EAA7C}" srcId="{8D470DC3-1597-4A61-8A2F-B950D88D9B8B}" destId="{9FF2C28A-2BBF-491D-98D0-AC25D8082E85}" srcOrd="2" destOrd="0" parTransId="{67136067-2BB2-40F6-A98D-5F2FB742EC9B}" sibTransId="{ABAFE773-8663-48F4-B972-F0E8499D050F}"/>
    <dgm:cxn modelId="{8F4F0AFD-4AE3-461E-A477-F30EA2DB9342}" srcId="{8D470DC3-1597-4A61-8A2F-B950D88D9B8B}" destId="{41B76935-6098-49AB-A143-6C6FA263BF83}" srcOrd="1" destOrd="0" parTransId="{4784E8FD-2A38-4D2F-AFD8-54EC51EE74A8}" sibTransId="{DDC54DB7-8A7D-450D-B218-845162FDD036}"/>
    <dgm:cxn modelId="{18E0B693-0DF2-489A-82E5-5A5F779BC5D6}" type="presParOf" srcId="{FC1A6251-9375-4AD7-86C2-668AA127EB63}" destId="{12E11F34-5D92-421F-A3D8-15E5D9888FF3}" srcOrd="0" destOrd="0" presId="urn:microsoft.com/office/officeart/2018/2/layout/IconVerticalSolidList"/>
    <dgm:cxn modelId="{BCB28200-1252-45BC-9278-F1186D37DBF6}" type="presParOf" srcId="{12E11F34-5D92-421F-A3D8-15E5D9888FF3}" destId="{A0DEC88D-75DD-40BC-957C-F438FB50BD40}" srcOrd="0" destOrd="0" presId="urn:microsoft.com/office/officeart/2018/2/layout/IconVerticalSolidList"/>
    <dgm:cxn modelId="{7E4AA32A-C6B2-4123-8DC9-7E275460553F}" type="presParOf" srcId="{12E11F34-5D92-421F-A3D8-15E5D9888FF3}" destId="{48171A57-6ECB-4270-A189-53ABC378C54A}" srcOrd="1" destOrd="0" presId="urn:microsoft.com/office/officeart/2018/2/layout/IconVerticalSolidList"/>
    <dgm:cxn modelId="{315CA009-1177-4D02-976D-6888BD8CFC57}" type="presParOf" srcId="{12E11F34-5D92-421F-A3D8-15E5D9888FF3}" destId="{802C156D-3C41-4DF5-AF4C-293D30F63178}" srcOrd="2" destOrd="0" presId="urn:microsoft.com/office/officeart/2018/2/layout/IconVerticalSolidList"/>
    <dgm:cxn modelId="{EF2D772C-7122-47A1-9157-9FB0FD2FD5A8}" type="presParOf" srcId="{12E11F34-5D92-421F-A3D8-15E5D9888FF3}" destId="{1A0A2979-EA58-4890-A579-153BCE7E36A7}" srcOrd="3" destOrd="0" presId="urn:microsoft.com/office/officeart/2018/2/layout/IconVerticalSolidList"/>
    <dgm:cxn modelId="{E6815365-FBC3-4AC0-B72B-282FEE148305}" type="presParOf" srcId="{FC1A6251-9375-4AD7-86C2-668AA127EB63}" destId="{EC573EBF-96F1-4446-9EBF-E5D62D4F31BD}" srcOrd="1" destOrd="0" presId="urn:microsoft.com/office/officeart/2018/2/layout/IconVerticalSolidList"/>
    <dgm:cxn modelId="{8906AFBF-279E-4837-AFB8-466C06F0A708}" type="presParOf" srcId="{FC1A6251-9375-4AD7-86C2-668AA127EB63}" destId="{83141BC7-9CBE-4455-8D0B-C08059FE0A35}" srcOrd="2" destOrd="0" presId="urn:microsoft.com/office/officeart/2018/2/layout/IconVerticalSolidList"/>
    <dgm:cxn modelId="{31954EDC-91A6-445F-9E64-42C73C60314B}" type="presParOf" srcId="{83141BC7-9CBE-4455-8D0B-C08059FE0A35}" destId="{D685C1AE-C164-4ECE-93E9-8BB0114E380B}" srcOrd="0" destOrd="0" presId="urn:microsoft.com/office/officeart/2018/2/layout/IconVerticalSolidList"/>
    <dgm:cxn modelId="{E34CB95A-AB37-45A0-8500-FD73F8E3C59D}" type="presParOf" srcId="{83141BC7-9CBE-4455-8D0B-C08059FE0A35}" destId="{9436CBD3-24BE-4946-A9A3-03138FF44484}" srcOrd="1" destOrd="0" presId="urn:microsoft.com/office/officeart/2018/2/layout/IconVerticalSolidList"/>
    <dgm:cxn modelId="{5114CDF8-77B5-4B31-9EED-F13FDE91C2CB}" type="presParOf" srcId="{83141BC7-9CBE-4455-8D0B-C08059FE0A35}" destId="{D2F5E272-923B-4B31-9DDC-24828E360D4D}" srcOrd="2" destOrd="0" presId="urn:microsoft.com/office/officeart/2018/2/layout/IconVerticalSolidList"/>
    <dgm:cxn modelId="{C0E8F0EC-B499-4DC9-9168-675041378BBA}" type="presParOf" srcId="{83141BC7-9CBE-4455-8D0B-C08059FE0A35}" destId="{879037FC-7DF1-42D3-92BE-B6B9FD115B40}" srcOrd="3" destOrd="0" presId="urn:microsoft.com/office/officeart/2018/2/layout/IconVerticalSolidList"/>
    <dgm:cxn modelId="{B1248CD5-6DEC-4125-A0AD-58D5A711D045}" type="presParOf" srcId="{FC1A6251-9375-4AD7-86C2-668AA127EB63}" destId="{698B4EC0-DB17-4C6F-B9FE-DC2F481FA69B}" srcOrd="3" destOrd="0" presId="urn:microsoft.com/office/officeart/2018/2/layout/IconVerticalSolidList"/>
    <dgm:cxn modelId="{31FFF26C-8DDD-4153-8659-B3D29E71290A}" type="presParOf" srcId="{FC1A6251-9375-4AD7-86C2-668AA127EB63}" destId="{52168CC5-04B8-4648-8D94-CD5189D1B4BC}" srcOrd="4" destOrd="0" presId="urn:microsoft.com/office/officeart/2018/2/layout/IconVerticalSolidList"/>
    <dgm:cxn modelId="{53C7FF9D-676D-4DDC-B3CD-ECA4D5DB7BB8}" type="presParOf" srcId="{52168CC5-04B8-4648-8D94-CD5189D1B4BC}" destId="{15711D65-1957-4322-B8D2-614B19916BC7}" srcOrd="0" destOrd="0" presId="urn:microsoft.com/office/officeart/2018/2/layout/IconVerticalSolidList"/>
    <dgm:cxn modelId="{A47EFFF5-EE00-411C-A7FF-C51CD523DA3A}" type="presParOf" srcId="{52168CC5-04B8-4648-8D94-CD5189D1B4BC}" destId="{D8D5DCB3-72D4-45B9-BD3E-99B8DF487DDA}" srcOrd="1" destOrd="0" presId="urn:microsoft.com/office/officeart/2018/2/layout/IconVerticalSolidList"/>
    <dgm:cxn modelId="{7AAEC17D-B488-4866-ACA1-D16C225AF24F}" type="presParOf" srcId="{52168CC5-04B8-4648-8D94-CD5189D1B4BC}" destId="{AE1E4399-7D2B-43D8-87AF-49E8528A99E1}" srcOrd="2" destOrd="0" presId="urn:microsoft.com/office/officeart/2018/2/layout/IconVerticalSolidList"/>
    <dgm:cxn modelId="{DE8C7DD6-739C-4981-BDB9-8C32292CF4D5}" type="presParOf" srcId="{52168CC5-04B8-4648-8D94-CD5189D1B4BC}" destId="{2EFD62BA-8DE6-4E0E-93FF-B96FC4449C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E8511-63EC-4A5E-9B4B-35202AF649DB}" type="doc">
      <dgm:prSet loTypeId="urn:microsoft.com/office/officeart/2005/8/layout/hList1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4AF07DB-A16C-4B40-8C7D-B09D69E34086}">
      <dgm:prSet/>
      <dgm:spPr/>
      <dgm:t>
        <a:bodyPr/>
        <a:lstStyle/>
        <a:p>
          <a:r>
            <a:rPr lang="en-US"/>
            <a:t>Radio</a:t>
          </a:r>
        </a:p>
      </dgm:t>
    </dgm:pt>
    <dgm:pt modelId="{98F79663-74E6-41CC-8286-81A49C20EB0F}" type="parTrans" cxnId="{6FA98850-DE56-4677-BFCC-9A3D9E7279A4}">
      <dgm:prSet/>
      <dgm:spPr/>
      <dgm:t>
        <a:bodyPr/>
        <a:lstStyle/>
        <a:p>
          <a:endParaRPr lang="en-US"/>
        </a:p>
      </dgm:t>
    </dgm:pt>
    <dgm:pt modelId="{4B176FDF-D33C-4AAC-A007-D9F7D737211E}" type="sibTrans" cxnId="{6FA98850-DE56-4677-BFCC-9A3D9E7279A4}">
      <dgm:prSet/>
      <dgm:spPr/>
      <dgm:t>
        <a:bodyPr/>
        <a:lstStyle/>
        <a:p>
          <a:endParaRPr lang="en-US"/>
        </a:p>
      </dgm:t>
    </dgm:pt>
    <dgm:pt modelId="{60947ABC-C647-45D4-A3D7-8C5DE7F898F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Model the real link: path loss (distance), shadowing (obstacles), fading (multipath), mobility, and inter-cell interference.</a:t>
          </a:r>
          <a:endParaRPr lang="en-US" dirty="0"/>
        </a:p>
      </dgm:t>
    </dgm:pt>
    <dgm:pt modelId="{5B575C42-94F1-446A-A934-E12DDF74E21A}" type="parTrans" cxnId="{7EE2F46B-7D2F-4E9D-AE45-4C7F985C1BC2}">
      <dgm:prSet/>
      <dgm:spPr/>
      <dgm:t>
        <a:bodyPr/>
        <a:lstStyle/>
        <a:p>
          <a:endParaRPr lang="en-US"/>
        </a:p>
      </dgm:t>
    </dgm:pt>
    <dgm:pt modelId="{971B4054-C22B-433F-8246-4058ABD069ED}" type="sibTrans" cxnId="{7EE2F46B-7D2F-4E9D-AE45-4C7F985C1BC2}">
      <dgm:prSet/>
      <dgm:spPr/>
      <dgm:t>
        <a:bodyPr/>
        <a:lstStyle/>
        <a:p>
          <a:endParaRPr lang="en-US"/>
        </a:p>
      </dgm:t>
    </dgm:pt>
    <dgm:pt modelId="{26BA1510-BE39-4026-A55A-033C11BDB549}">
      <dgm:prSet/>
      <dgm:spPr/>
      <dgm:t>
        <a:bodyPr/>
        <a:lstStyle/>
        <a:p>
          <a:r>
            <a:rPr lang="en-US"/>
            <a:t>Compare</a:t>
          </a:r>
        </a:p>
      </dgm:t>
    </dgm:pt>
    <dgm:pt modelId="{40BD6EB1-EE74-4079-B401-FC5EDB01D28C}" type="parTrans" cxnId="{44EBE9F5-23AC-4077-A251-8827A442C14A}">
      <dgm:prSet/>
      <dgm:spPr/>
      <dgm:t>
        <a:bodyPr/>
        <a:lstStyle/>
        <a:p>
          <a:endParaRPr lang="en-US"/>
        </a:p>
      </dgm:t>
    </dgm:pt>
    <dgm:pt modelId="{991465FE-DA30-40E5-A724-3773399D402C}" type="sibTrans" cxnId="{44EBE9F5-23AC-4077-A251-8827A442C14A}">
      <dgm:prSet/>
      <dgm:spPr/>
      <dgm:t>
        <a:bodyPr/>
        <a:lstStyle/>
        <a:p>
          <a:endParaRPr lang="en-US"/>
        </a:p>
      </dgm:t>
    </dgm:pt>
    <dgm:pt modelId="{62F5CCBD-5D39-444F-BFA7-C94D77B353A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Baselines: Round Robin (RR) and Proportional Fair (PF), with static power and simple threshold-based sleep.</a:t>
          </a:r>
          <a:endParaRPr lang="en-US" dirty="0"/>
        </a:p>
      </dgm:t>
    </dgm:pt>
    <dgm:pt modelId="{1EED6F73-61B2-427C-8EA1-3E56EAD5E030}" type="parTrans" cxnId="{B0F2C55B-833E-43B7-9B6A-0A7D692C8B68}">
      <dgm:prSet/>
      <dgm:spPr/>
      <dgm:t>
        <a:bodyPr/>
        <a:lstStyle/>
        <a:p>
          <a:endParaRPr lang="en-US"/>
        </a:p>
      </dgm:t>
    </dgm:pt>
    <dgm:pt modelId="{08B0A64A-2530-4355-8C83-1B1475BD5D75}" type="sibTrans" cxnId="{B0F2C55B-833E-43B7-9B6A-0A7D692C8B68}">
      <dgm:prSet/>
      <dgm:spPr/>
      <dgm:t>
        <a:bodyPr/>
        <a:lstStyle/>
        <a:p>
          <a:endParaRPr lang="en-US"/>
        </a:p>
      </dgm:t>
    </dgm:pt>
    <dgm:pt modelId="{4320AE26-101B-4A33-9C3E-39D35E1F1922}">
      <dgm:prSet/>
      <dgm:spPr/>
      <dgm:t>
        <a:bodyPr/>
        <a:lstStyle/>
        <a:p>
          <a:r>
            <a:rPr lang="en-US"/>
            <a:t>Power</a:t>
          </a:r>
        </a:p>
      </dgm:t>
    </dgm:pt>
    <dgm:pt modelId="{8A1BE849-143F-4853-8FA4-9380BB49B498}" type="parTrans" cxnId="{39CBF165-2525-49FB-9C04-83A0C2633AFE}">
      <dgm:prSet/>
      <dgm:spPr/>
      <dgm:t>
        <a:bodyPr/>
        <a:lstStyle/>
        <a:p>
          <a:endParaRPr lang="en-US"/>
        </a:p>
      </dgm:t>
    </dgm:pt>
    <dgm:pt modelId="{7BD90E2D-EAA4-44D6-B013-A7459251F260}" type="sibTrans" cxnId="{39CBF165-2525-49FB-9C04-83A0C2633AFE}">
      <dgm:prSet/>
      <dgm:spPr/>
      <dgm:t>
        <a:bodyPr/>
        <a:lstStyle/>
        <a:p>
          <a:endParaRPr lang="en-US"/>
        </a:p>
      </dgm:t>
    </dgm:pt>
    <dgm:pt modelId="{123145B5-7AAB-4CAE-995A-7A799DAB93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Energy model: active power = idle overhead + load term; plus micro-sleep and deep sleep with wake-up costs and latencies.</a:t>
          </a:r>
          <a:endParaRPr lang="en-US" dirty="0"/>
        </a:p>
      </dgm:t>
    </dgm:pt>
    <dgm:pt modelId="{FDDAD98F-A02C-469E-B771-517EB2134831}" type="parTrans" cxnId="{8BBBACD1-B462-4291-A2E7-070009B09DC6}">
      <dgm:prSet/>
      <dgm:spPr/>
      <dgm:t>
        <a:bodyPr/>
        <a:lstStyle/>
        <a:p>
          <a:endParaRPr lang="en-US"/>
        </a:p>
      </dgm:t>
    </dgm:pt>
    <dgm:pt modelId="{9E7D8DF5-A967-4BA7-8938-4A794935E304}" type="sibTrans" cxnId="{8BBBACD1-B462-4291-A2E7-070009B09DC6}">
      <dgm:prSet/>
      <dgm:spPr/>
      <dgm:t>
        <a:bodyPr/>
        <a:lstStyle/>
        <a:p>
          <a:endParaRPr lang="en-US"/>
        </a:p>
      </dgm:t>
    </dgm:pt>
    <dgm:pt modelId="{F999C2D9-D66D-43A7-B6D1-626D5BF819E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RL policy sees load, queues, CQI, and power state, then decides sleep/power and gives allocation hints; all methods run on the same scenario for fair comparison.</a:t>
          </a:r>
        </a:p>
      </dgm:t>
    </dgm:pt>
    <dgm:pt modelId="{754DD7AF-99D5-419E-8B5F-669A4B36F666}" type="parTrans" cxnId="{820EA121-E738-4B41-96CD-E30155C80C95}">
      <dgm:prSet/>
      <dgm:spPr/>
      <dgm:t>
        <a:bodyPr/>
        <a:lstStyle/>
        <a:p>
          <a:endParaRPr lang="en-IN"/>
        </a:p>
      </dgm:t>
    </dgm:pt>
    <dgm:pt modelId="{F00C7966-1B4D-4945-A78D-1BCE8B9F4307}" type="sibTrans" cxnId="{820EA121-E738-4B41-96CD-E30155C80C95}">
      <dgm:prSet/>
      <dgm:spPr/>
      <dgm:t>
        <a:bodyPr/>
        <a:lstStyle/>
        <a:p>
          <a:endParaRPr lang="en-IN"/>
        </a:p>
      </dgm:t>
    </dgm:pt>
    <dgm:pt modelId="{9ABC4E96-F50C-4A1E-A91F-F28888C0E86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0" i="0" dirty="0"/>
            <a:t>Every TTI, compute SINR per PRB, map SINR → CQI → MCS to estimate each user’s achievable rate and errors.</a:t>
          </a:r>
        </a:p>
      </dgm:t>
    </dgm:pt>
    <dgm:pt modelId="{275C0370-3C3F-4C5E-9BC5-B2EF1C81DC1E}" type="parTrans" cxnId="{F392B92C-4F4D-44BB-962A-5F5509642E85}">
      <dgm:prSet/>
      <dgm:spPr/>
      <dgm:t>
        <a:bodyPr/>
        <a:lstStyle/>
        <a:p>
          <a:endParaRPr lang="en-IN"/>
        </a:p>
      </dgm:t>
    </dgm:pt>
    <dgm:pt modelId="{5E4F85FD-AC2B-4A49-A42C-45A4B8893727}" type="sibTrans" cxnId="{F392B92C-4F4D-44BB-962A-5F5509642E85}">
      <dgm:prSet/>
      <dgm:spPr/>
      <dgm:t>
        <a:bodyPr/>
        <a:lstStyle/>
        <a:p>
          <a:endParaRPr lang="en-IN"/>
        </a:p>
      </dgm:t>
    </dgm:pt>
    <dgm:pt modelId="{52AF9624-7939-4ACB-B2DC-D4B2672D11E1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0" i="0" dirty="0"/>
            <a:t>Guardrails keep QoS (95th-percentile latency and loss) within limits; dashboard shows power vs load, energy breakdown, and efficiency trends.</a:t>
          </a:r>
        </a:p>
      </dgm:t>
    </dgm:pt>
    <dgm:pt modelId="{16C42781-69DF-46F3-B97A-61841BA84813}" type="parTrans" cxnId="{28169119-8D5B-4A76-9C89-4A0ED1497C36}">
      <dgm:prSet/>
      <dgm:spPr/>
      <dgm:t>
        <a:bodyPr/>
        <a:lstStyle/>
        <a:p>
          <a:endParaRPr lang="en-IN"/>
        </a:p>
      </dgm:t>
    </dgm:pt>
    <dgm:pt modelId="{8B4A6C7F-53A4-49F6-BCE4-696FBAD835C2}" type="sibTrans" cxnId="{28169119-8D5B-4A76-9C89-4A0ED1497C36}">
      <dgm:prSet/>
      <dgm:spPr/>
      <dgm:t>
        <a:bodyPr/>
        <a:lstStyle/>
        <a:p>
          <a:endParaRPr lang="en-IN"/>
        </a:p>
      </dgm:t>
    </dgm:pt>
    <dgm:pt modelId="{F6F36EA9-4B48-4FA3-8118-E40F1C3289A2}" type="pres">
      <dgm:prSet presAssocID="{10AE8511-63EC-4A5E-9B4B-35202AF649DB}" presName="Name0" presStyleCnt="0">
        <dgm:presLayoutVars>
          <dgm:dir/>
          <dgm:animLvl val="lvl"/>
          <dgm:resizeHandles val="exact"/>
        </dgm:presLayoutVars>
      </dgm:prSet>
      <dgm:spPr/>
    </dgm:pt>
    <dgm:pt modelId="{DC2DB26D-19BE-4982-BDB3-75A182A5CC7D}" type="pres">
      <dgm:prSet presAssocID="{F4AF07DB-A16C-4B40-8C7D-B09D69E34086}" presName="composite" presStyleCnt="0"/>
      <dgm:spPr/>
    </dgm:pt>
    <dgm:pt modelId="{C7AD8D6F-0AA0-4FBB-8D2A-0562DE04583B}" type="pres">
      <dgm:prSet presAssocID="{F4AF07DB-A16C-4B40-8C7D-B09D69E3408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92ECB9C-2E49-4A47-8D71-12B353976262}" type="pres">
      <dgm:prSet presAssocID="{F4AF07DB-A16C-4B40-8C7D-B09D69E34086}" presName="desTx" presStyleLbl="alignAccFollowNode1" presStyleIdx="0" presStyleCnt="3">
        <dgm:presLayoutVars>
          <dgm:bulletEnabled val="1"/>
        </dgm:presLayoutVars>
      </dgm:prSet>
      <dgm:spPr/>
    </dgm:pt>
    <dgm:pt modelId="{5282D0F3-EF42-495B-8E7F-D122B33429CB}" type="pres">
      <dgm:prSet presAssocID="{4B176FDF-D33C-4AAC-A007-D9F7D737211E}" presName="space" presStyleCnt="0"/>
      <dgm:spPr/>
    </dgm:pt>
    <dgm:pt modelId="{2E6AD132-8626-4BC4-9967-4C48B300B3CD}" type="pres">
      <dgm:prSet presAssocID="{26BA1510-BE39-4026-A55A-033C11BDB549}" presName="composite" presStyleCnt="0"/>
      <dgm:spPr/>
    </dgm:pt>
    <dgm:pt modelId="{6BF52F7B-34B5-4E4B-89AC-74D0F65FAA04}" type="pres">
      <dgm:prSet presAssocID="{26BA1510-BE39-4026-A55A-033C11BDB54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57B5C74-117A-4C03-A40C-FB6723B50F16}" type="pres">
      <dgm:prSet presAssocID="{26BA1510-BE39-4026-A55A-033C11BDB549}" presName="desTx" presStyleLbl="alignAccFollowNode1" presStyleIdx="1" presStyleCnt="3" custLinFactNeighborY="-426">
        <dgm:presLayoutVars>
          <dgm:bulletEnabled val="1"/>
        </dgm:presLayoutVars>
      </dgm:prSet>
      <dgm:spPr/>
    </dgm:pt>
    <dgm:pt modelId="{015E492A-D285-463F-9705-77ED91E72E0A}" type="pres">
      <dgm:prSet presAssocID="{991465FE-DA30-40E5-A724-3773399D402C}" presName="space" presStyleCnt="0"/>
      <dgm:spPr/>
    </dgm:pt>
    <dgm:pt modelId="{85EDAD46-8C9A-4F21-8F0F-426E766E5F58}" type="pres">
      <dgm:prSet presAssocID="{4320AE26-101B-4A33-9C3E-39D35E1F1922}" presName="composite" presStyleCnt="0"/>
      <dgm:spPr/>
    </dgm:pt>
    <dgm:pt modelId="{1DE0F70B-DE79-483D-9B37-0C5F7FE3FEF1}" type="pres">
      <dgm:prSet presAssocID="{4320AE26-101B-4A33-9C3E-39D35E1F192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4EC576C-49A6-4ABC-8CDF-1F0269B06781}" type="pres">
      <dgm:prSet presAssocID="{4320AE26-101B-4A33-9C3E-39D35E1F192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B8A8D16-FFBD-4D54-9E4A-759E8D26A44B}" type="presOf" srcId="{4320AE26-101B-4A33-9C3E-39D35E1F1922}" destId="{1DE0F70B-DE79-483D-9B37-0C5F7FE3FEF1}" srcOrd="0" destOrd="0" presId="urn:microsoft.com/office/officeart/2005/8/layout/hList1"/>
    <dgm:cxn modelId="{28169119-8D5B-4A76-9C89-4A0ED1497C36}" srcId="{4320AE26-101B-4A33-9C3E-39D35E1F1922}" destId="{52AF9624-7939-4ACB-B2DC-D4B2672D11E1}" srcOrd="1" destOrd="0" parTransId="{16C42781-69DF-46F3-B97A-61841BA84813}" sibTransId="{8B4A6C7F-53A4-49F6-BCE4-696FBAD835C2}"/>
    <dgm:cxn modelId="{820EA121-E738-4B41-96CD-E30155C80C95}" srcId="{26BA1510-BE39-4026-A55A-033C11BDB549}" destId="{F999C2D9-D66D-43A7-B6D1-626D5BF819E2}" srcOrd="1" destOrd="0" parTransId="{754DD7AF-99D5-419E-8B5F-669A4B36F666}" sibTransId="{F00C7966-1B4D-4945-A78D-1BCE8B9F4307}"/>
    <dgm:cxn modelId="{F392B92C-4F4D-44BB-962A-5F5509642E85}" srcId="{F4AF07DB-A16C-4B40-8C7D-B09D69E34086}" destId="{9ABC4E96-F50C-4A1E-A91F-F28888C0E862}" srcOrd="1" destOrd="0" parTransId="{275C0370-3C3F-4C5E-9BC5-B2EF1C81DC1E}" sibTransId="{5E4F85FD-AC2B-4A49-A42C-45A4B8893727}"/>
    <dgm:cxn modelId="{152F7F3E-7243-44AB-BE02-6FD4168F0F35}" type="presOf" srcId="{123145B5-7AAB-4CAE-995A-7A799DAB931D}" destId="{64EC576C-49A6-4ABC-8CDF-1F0269B06781}" srcOrd="0" destOrd="0" presId="urn:microsoft.com/office/officeart/2005/8/layout/hList1"/>
    <dgm:cxn modelId="{B0F2C55B-833E-43B7-9B6A-0A7D692C8B68}" srcId="{26BA1510-BE39-4026-A55A-033C11BDB549}" destId="{62F5CCBD-5D39-444F-BFA7-C94D77B353AF}" srcOrd="0" destOrd="0" parTransId="{1EED6F73-61B2-427C-8EA1-3E56EAD5E030}" sibTransId="{08B0A64A-2530-4355-8C83-1B1475BD5D75}"/>
    <dgm:cxn modelId="{39CBF165-2525-49FB-9C04-83A0C2633AFE}" srcId="{10AE8511-63EC-4A5E-9B4B-35202AF649DB}" destId="{4320AE26-101B-4A33-9C3E-39D35E1F1922}" srcOrd="2" destOrd="0" parTransId="{8A1BE849-143F-4853-8FA4-9380BB49B498}" sibTransId="{7BD90E2D-EAA4-44D6-B013-A7459251F260}"/>
    <dgm:cxn modelId="{7EE2F46B-7D2F-4E9D-AE45-4C7F985C1BC2}" srcId="{F4AF07DB-A16C-4B40-8C7D-B09D69E34086}" destId="{60947ABC-C647-45D4-A3D7-8C5DE7F898F3}" srcOrd="0" destOrd="0" parTransId="{5B575C42-94F1-446A-A934-E12DDF74E21A}" sibTransId="{971B4054-C22B-433F-8246-4058ABD069ED}"/>
    <dgm:cxn modelId="{50D85C4D-B2CD-4FF2-A954-B72EDFBABDCA}" type="presOf" srcId="{F4AF07DB-A16C-4B40-8C7D-B09D69E34086}" destId="{C7AD8D6F-0AA0-4FBB-8D2A-0562DE04583B}" srcOrd="0" destOrd="0" presId="urn:microsoft.com/office/officeart/2005/8/layout/hList1"/>
    <dgm:cxn modelId="{198B896F-1AC0-4A98-AC6D-8E4C278178B1}" type="presOf" srcId="{62F5CCBD-5D39-444F-BFA7-C94D77B353AF}" destId="{857B5C74-117A-4C03-A40C-FB6723B50F16}" srcOrd="0" destOrd="0" presId="urn:microsoft.com/office/officeart/2005/8/layout/hList1"/>
    <dgm:cxn modelId="{6FA98850-DE56-4677-BFCC-9A3D9E7279A4}" srcId="{10AE8511-63EC-4A5E-9B4B-35202AF649DB}" destId="{F4AF07DB-A16C-4B40-8C7D-B09D69E34086}" srcOrd="0" destOrd="0" parTransId="{98F79663-74E6-41CC-8286-81A49C20EB0F}" sibTransId="{4B176FDF-D33C-4AAC-A007-D9F7D737211E}"/>
    <dgm:cxn modelId="{9379639E-1FCD-4A1E-93B0-DB97A8C01A6A}" type="presOf" srcId="{26BA1510-BE39-4026-A55A-033C11BDB549}" destId="{6BF52F7B-34B5-4E4B-89AC-74D0F65FAA04}" srcOrd="0" destOrd="0" presId="urn:microsoft.com/office/officeart/2005/8/layout/hList1"/>
    <dgm:cxn modelId="{1243F4AF-17D2-4D15-881D-22C55BE80BD5}" type="presOf" srcId="{9ABC4E96-F50C-4A1E-A91F-F28888C0E862}" destId="{592ECB9C-2E49-4A47-8D71-12B353976262}" srcOrd="0" destOrd="1" presId="urn:microsoft.com/office/officeart/2005/8/layout/hList1"/>
    <dgm:cxn modelId="{F4C844C1-281C-4C14-AF33-6F490A2EE88B}" type="presOf" srcId="{10AE8511-63EC-4A5E-9B4B-35202AF649DB}" destId="{F6F36EA9-4B48-4FA3-8118-E40F1C3289A2}" srcOrd="0" destOrd="0" presId="urn:microsoft.com/office/officeart/2005/8/layout/hList1"/>
    <dgm:cxn modelId="{8BBBACD1-B462-4291-A2E7-070009B09DC6}" srcId="{4320AE26-101B-4A33-9C3E-39D35E1F1922}" destId="{123145B5-7AAB-4CAE-995A-7A799DAB931D}" srcOrd="0" destOrd="0" parTransId="{FDDAD98F-A02C-469E-B771-517EB2134831}" sibTransId="{9E7D8DF5-A967-4BA7-8938-4A794935E304}"/>
    <dgm:cxn modelId="{B69862D4-8CDA-468E-99DA-6468F8944E66}" type="presOf" srcId="{52AF9624-7939-4ACB-B2DC-D4B2672D11E1}" destId="{64EC576C-49A6-4ABC-8CDF-1F0269B06781}" srcOrd="0" destOrd="1" presId="urn:microsoft.com/office/officeart/2005/8/layout/hList1"/>
    <dgm:cxn modelId="{B59418D8-8ACB-4DBD-9E26-CFD94A328422}" type="presOf" srcId="{F999C2D9-D66D-43A7-B6D1-626D5BF819E2}" destId="{857B5C74-117A-4C03-A40C-FB6723B50F16}" srcOrd="0" destOrd="1" presId="urn:microsoft.com/office/officeart/2005/8/layout/hList1"/>
    <dgm:cxn modelId="{A815CCDD-AE6F-4360-A985-2107351E39BE}" type="presOf" srcId="{60947ABC-C647-45D4-A3D7-8C5DE7F898F3}" destId="{592ECB9C-2E49-4A47-8D71-12B353976262}" srcOrd="0" destOrd="0" presId="urn:microsoft.com/office/officeart/2005/8/layout/hList1"/>
    <dgm:cxn modelId="{44EBE9F5-23AC-4077-A251-8827A442C14A}" srcId="{10AE8511-63EC-4A5E-9B4B-35202AF649DB}" destId="{26BA1510-BE39-4026-A55A-033C11BDB549}" srcOrd="1" destOrd="0" parTransId="{40BD6EB1-EE74-4079-B401-FC5EDB01D28C}" sibTransId="{991465FE-DA30-40E5-A724-3773399D402C}"/>
    <dgm:cxn modelId="{29CFB3D0-0464-4A0C-AC7F-6AC897097AC0}" type="presParOf" srcId="{F6F36EA9-4B48-4FA3-8118-E40F1C3289A2}" destId="{DC2DB26D-19BE-4982-BDB3-75A182A5CC7D}" srcOrd="0" destOrd="0" presId="urn:microsoft.com/office/officeart/2005/8/layout/hList1"/>
    <dgm:cxn modelId="{9C4F368E-124B-4BC6-9750-FE47B2116375}" type="presParOf" srcId="{DC2DB26D-19BE-4982-BDB3-75A182A5CC7D}" destId="{C7AD8D6F-0AA0-4FBB-8D2A-0562DE04583B}" srcOrd="0" destOrd="0" presId="urn:microsoft.com/office/officeart/2005/8/layout/hList1"/>
    <dgm:cxn modelId="{F4BFAF07-9DF3-46A2-9F93-8EF8C429CD6B}" type="presParOf" srcId="{DC2DB26D-19BE-4982-BDB3-75A182A5CC7D}" destId="{592ECB9C-2E49-4A47-8D71-12B353976262}" srcOrd="1" destOrd="0" presId="urn:microsoft.com/office/officeart/2005/8/layout/hList1"/>
    <dgm:cxn modelId="{890FE4CA-EA8D-4E01-AD8F-3DE0BD277087}" type="presParOf" srcId="{F6F36EA9-4B48-4FA3-8118-E40F1C3289A2}" destId="{5282D0F3-EF42-495B-8E7F-D122B33429CB}" srcOrd="1" destOrd="0" presId="urn:microsoft.com/office/officeart/2005/8/layout/hList1"/>
    <dgm:cxn modelId="{BE9113F8-1E1C-424B-9886-A0E4BCB34730}" type="presParOf" srcId="{F6F36EA9-4B48-4FA3-8118-E40F1C3289A2}" destId="{2E6AD132-8626-4BC4-9967-4C48B300B3CD}" srcOrd="2" destOrd="0" presId="urn:microsoft.com/office/officeart/2005/8/layout/hList1"/>
    <dgm:cxn modelId="{A7CDF648-58EE-47D1-8C09-3DC90210A203}" type="presParOf" srcId="{2E6AD132-8626-4BC4-9967-4C48B300B3CD}" destId="{6BF52F7B-34B5-4E4B-89AC-74D0F65FAA04}" srcOrd="0" destOrd="0" presId="urn:microsoft.com/office/officeart/2005/8/layout/hList1"/>
    <dgm:cxn modelId="{70A6B427-968C-409B-A9BE-A849D84B6005}" type="presParOf" srcId="{2E6AD132-8626-4BC4-9967-4C48B300B3CD}" destId="{857B5C74-117A-4C03-A40C-FB6723B50F16}" srcOrd="1" destOrd="0" presId="urn:microsoft.com/office/officeart/2005/8/layout/hList1"/>
    <dgm:cxn modelId="{85AE525E-7845-422E-AAFB-3227E8AF39FE}" type="presParOf" srcId="{F6F36EA9-4B48-4FA3-8118-E40F1C3289A2}" destId="{015E492A-D285-463F-9705-77ED91E72E0A}" srcOrd="3" destOrd="0" presId="urn:microsoft.com/office/officeart/2005/8/layout/hList1"/>
    <dgm:cxn modelId="{9CF2078D-5675-4B37-8456-88C9D24DAA02}" type="presParOf" srcId="{F6F36EA9-4B48-4FA3-8118-E40F1C3289A2}" destId="{85EDAD46-8C9A-4F21-8F0F-426E766E5F58}" srcOrd="4" destOrd="0" presId="urn:microsoft.com/office/officeart/2005/8/layout/hList1"/>
    <dgm:cxn modelId="{B03FB034-8CF4-41D7-BADB-C472C679C90A}" type="presParOf" srcId="{85EDAD46-8C9A-4F21-8F0F-426E766E5F58}" destId="{1DE0F70B-DE79-483D-9B37-0C5F7FE3FEF1}" srcOrd="0" destOrd="0" presId="urn:microsoft.com/office/officeart/2005/8/layout/hList1"/>
    <dgm:cxn modelId="{607561FF-40F8-42AD-AA74-C612EDF80B3A}" type="presParOf" srcId="{85EDAD46-8C9A-4F21-8F0F-426E766E5F58}" destId="{64EC576C-49A6-4ABC-8CDF-1F0269B0678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CE6D3F-738D-4040-9B46-0507F97DE5D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65A1668-D984-4D78-BB2A-9FD855DD688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Path loss : Distance/frequency attenuation.</a:t>
          </a:r>
          <a:br>
            <a:rPr lang="en-GB" b="0" i="0"/>
          </a:br>
          <a:r>
            <a:rPr lang="en-GB" b="0" i="0"/>
            <a:t>Shadowing: Slow obstacle‑induced variation.</a:t>
          </a:r>
          <a:br>
            <a:rPr lang="en-GB" b="0" i="0"/>
          </a:br>
          <a:r>
            <a:rPr lang="en-GB" b="0" i="0"/>
            <a:t>Small‑scale fading: Fast multipath changes.</a:t>
          </a:r>
          <a:endParaRPr lang="en-US"/>
        </a:p>
      </dgm:t>
    </dgm:pt>
    <dgm:pt modelId="{D103E84A-7C6E-4CE1-9ACB-8FDEDCA44171}" type="parTrans" cxnId="{FB9DEE16-3680-438F-B282-470DC365AF2B}">
      <dgm:prSet/>
      <dgm:spPr/>
      <dgm:t>
        <a:bodyPr/>
        <a:lstStyle/>
        <a:p>
          <a:endParaRPr lang="en-US"/>
        </a:p>
      </dgm:t>
    </dgm:pt>
    <dgm:pt modelId="{CA9FCCBB-8A79-4D24-8A38-3538AB8A7714}" type="sibTrans" cxnId="{FB9DEE16-3680-438F-B282-470DC365AF2B}">
      <dgm:prSet/>
      <dgm:spPr/>
      <dgm:t>
        <a:bodyPr/>
        <a:lstStyle/>
        <a:p>
          <a:endParaRPr lang="en-US"/>
        </a:p>
      </dgm:t>
    </dgm:pt>
    <dgm:pt modelId="{5571D06D-5BCE-4A47-87D7-3EFC26E5E4F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Per‑slot pipeline:</a:t>
          </a:r>
          <a:br>
            <a:rPr lang="en-IN" b="0" i="0"/>
          </a:br>
          <a:r>
            <a:rPr lang="en-IN" b="0" i="0"/>
            <a:t> Compute Signal to Interface plus Noise Ratio → Quantize to Channel Quality Indicator → Pick Modulation and Coding Scheme → Derive achievable rate for scheduled RBs.</a:t>
          </a:r>
          <a:endParaRPr lang="en-US"/>
        </a:p>
      </dgm:t>
    </dgm:pt>
    <dgm:pt modelId="{EEF63B8B-D3D4-4F3F-ADA0-32E1EA38FC91}" type="parTrans" cxnId="{94CC09FB-CE1C-4B23-9FC8-C1D4C36C6B83}">
      <dgm:prSet/>
      <dgm:spPr/>
      <dgm:t>
        <a:bodyPr/>
        <a:lstStyle/>
        <a:p>
          <a:endParaRPr lang="en-US"/>
        </a:p>
      </dgm:t>
    </dgm:pt>
    <dgm:pt modelId="{59D1EDC0-3156-42BD-A0F1-0113DD7FBDA2}" type="sibTrans" cxnId="{94CC09FB-CE1C-4B23-9FC8-C1D4C36C6B83}">
      <dgm:prSet/>
      <dgm:spPr/>
      <dgm:t>
        <a:bodyPr/>
        <a:lstStyle/>
        <a:p>
          <a:endParaRPr lang="en-US"/>
        </a:p>
      </dgm:t>
    </dgm:pt>
    <dgm:pt modelId="{24011924-9BFD-4839-BF1D-BA149BA59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Sufficient realism for energy/QoS studies without full Physical Layer.</a:t>
          </a:r>
        </a:p>
      </dgm:t>
    </dgm:pt>
    <dgm:pt modelId="{0BFE4946-01A1-40C7-94EF-5666B62670D4}" type="parTrans" cxnId="{8F46CB33-358E-43F0-A12C-52F8D7014C6C}">
      <dgm:prSet/>
      <dgm:spPr/>
      <dgm:t>
        <a:bodyPr/>
        <a:lstStyle/>
        <a:p>
          <a:endParaRPr lang="en-US"/>
        </a:p>
      </dgm:t>
    </dgm:pt>
    <dgm:pt modelId="{B8C79E21-9A35-4068-A01F-E494D4B1B82E}" type="sibTrans" cxnId="{8F46CB33-358E-43F0-A12C-52F8D7014C6C}">
      <dgm:prSet/>
      <dgm:spPr/>
      <dgm:t>
        <a:bodyPr/>
        <a:lstStyle/>
        <a:p>
          <a:endParaRPr lang="en-US"/>
        </a:p>
      </dgm:t>
    </dgm:pt>
    <dgm:pt modelId="{1856D801-EC03-4EAD-9F05-6A0E9E23B4FA}" type="pres">
      <dgm:prSet presAssocID="{08CE6D3F-738D-4040-9B46-0507F97DE5D3}" presName="root" presStyleCnt="0">
        <dgm:presLayoutVars>
          <dgm:dir/>
          <dgm:resizeHandles val="exact"/>
        </dgm:presLayoutVars>
      </dgm:prSet>
      <dgm:spPr/>
    </dgm:pt>
    <dgm:pt modelId="{7F7AA7A8-CAC5-406F-A2F5-3A7443A52C2E}" type="pres">
      <dgm:prSet presAssocID="{165A1668-D984-4D78-BB2A-9FD855DD688E}" presName="compNode" presStyleCnt="0"/>
      <dgm:spPr/>
    </dgm:pt>
    <dgm:pt modelId="{2F1E2277-1CBC-4985-B3F5-C4AC73FC2BD1}" type="pres">
      <dgm:prSet presAssocID="{165A1668-D984-4D78-BB2A-9FD855DD688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FBF49B25-1514-4F93-9C25-FFFE27F35C37}" type="pres">
      <dgm:prSet presAssocID="{165A1668-D984-4D78-BB2A-9FD855DD688E}" presName="spaceRect" presStyleCnt="0"/>
      <dgm:spPr/>
    </dgm:pt>
    <dgm:pt modelId="{968AD4AD-FC81-4AC6-8A50-77DF9654BE73}" type="pres">
      <dgm:prSet presAssocID="{165A1668-D984-4D78-BB2A-9FD855DD688E}" presName="textRect" presStyleLbl="revTx" presStyleIdx="0" presStyleCnt="3">
        <dgm:presLayoutVars>
          <dgm:chMax val="1"/>
          <dgm:chPref val="1"/>
        </dgm:presLayoutVars>
      </dgm:prSet>
      <dgm:spPr/>
    </dgm:pt>
    <dgm:pt modelId="{45BA5162-293A-44D8-9415-DDE184ED60B0}" type="pres">
      <dgm:prSet presAssocID="{CA9FCCBB-8A79-4D24-8A38-3538AB8A7714}" presName="sibTrans" presStyleCnt="0"/>
      <dgm:spPr/>
    </dgm:pt>
    <dgm:pt modelId="{367DD52E-E37E-4979-9227-A06D4AC5F6D7}" type="pres">
      <dgm:prSet presAssocID="{5571D06D-5BCE-4A47-87D7-3EFC26E5E4FE}" presName="compNode" presStyleCnt="0"/>
      <dgm:spPr/>
    </dgm:pt>
    <dgm:pt modelId="{839A60ED-E764-4ED5-B103-84E636F437E5}" type="pres">
      <dgm:prSet presAssocID="{5571D06D-5BCE-4A47-87D7-3EFC26E5E4F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3C7ED14-F768-4471-BE77-B51BA1926FCB}" type="pres">
      <dgm:prSet presAssocID="{5571D06D-5BCE-4A47-87D7-3EFC26E5E4FE}" presName="spaceRect" presStyleCnt="0"/>
      <dgm:spPr/>
    </dgm:pt>
    <dgm:pt modelId="{F6524D2C-145D-4708-9FEC-E18C60B66524}" type="pres">
      <dgm:prSet presAssocID="{5571D06D-5BCE-4A47-87D7-3EFC26E5E4FE}" presName="textRect" presStyleLbl="revTx" presStyleIdx="1" presStyleCnt="3">
        <dgm:presLayoutVars>
          <dgm:chMax val="1"/>
          <dgm:chPref val="1"/>
        </dgm:presLayoutVars>
      </dgm:prSet>
      <dgm:spPr/>
    </dgm:pt>
    <dgm:pt modelId="{32933D48-5685-436E-A4F0-AEC772B18B0C}" type="pres">
      <dgm:prSet presAssocID="{59D1EDC0-3156-42BD-A0F1-0113DD7FBDA2}" presName="sibTrans" presStyleCnt="0"/>
      <dgm:spPr/>
    </dgm:pt>
    <dgm:pt modelId="{3821C11D-3B9C-43C0-8C34-665E88A8CD01}" type="pres">
      <dgm:prSet presAssocID="{24011924-9BFD-4839-BF1D-BA149BA59545}" presName="compNode" presStyleCnt="0"/>
      <dgm:spPr/>
    </dgm:pt>
    <dgm:pt modelId="{9FBE579F-B7C2-408B-A73C-E33C2EF3AEBF}" type="pres">
      <dgm:prSet presAssocID="{24011924-9BFD-4839-BF1D-BA149BA595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scope"/>
        </a:ext>
      </dgm:extLst>
    </dgm:pt>
    <dgm:pt modelId="{838C0A44-78D5-40A5-9A59-B42D7705A7E0}" type="pres">
      <dgm:prSet presAssocID="{24011924-9BFD-4839-BF1D-BA149BA59545}" presName="spaceRect" presStyleCnt="0"/>
      <dgm:spPr/>
    </dgm:pt>
    <dgm:pt modelId="{EA9EFE58-4B3D-4EDC-9D8B-BA569313D729}" type="pres">
      <dgm:prSet presAssocID="{24011924-9BFD-4839-BF1D-BA149BA5954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B9DEE16-3680-438F-B282-470DC365AF2B}" srcId="{08CE6D3F-738D-4040-9B46-0507F97DE5D3}" destId="{165A1668-D984-4D78-BB2A-9FD855DD688E}" srcOrd="0" destOrd="0" parTransId="{D103E84A-7C6E-4CE1-9ACB-8FDEDCA44171}" sibTransId="{CA9FCCBB-8A79-4D24-8A38-3538AB8A7714}"/>
    <dgm:cxn modelId="{8F46CB33-358E-43F0-A12C-52F8D7014C6C}" srcId="{08CE6D3F-738D-4040-9B46-0507F97DE5D3}" destId="{24011924-9BFD-4839-BF1D-BA149BA59545}" srcOrd="2" destOrd="0" parTransId="{0BFE4946-01A1-40C7-94EF-5666B62670D4}" sibTransId="{B8C79E21-9A35-4068-A01F-E494D4B1B82E}"/>
    <dgm:cxn modelId="{48BD1E5C-1505-48AF-A6E4-978C72D4F7B1}" type="presOf" srcId="{165A1668-D984-4D78-BB2A-9FD855DD688E}" destId="{968AD4AD-FC81-4AC6-8A50-77DF9654BE73}" srcOrd="0" destOrd="0" presId="urn:microsoft.com/office/officeart/2018/2/layout/IconLabelList"/>
    <dgm:cxn modelId="{5AB3F75E-A331-4B75-B4B6-E4394F6F1943}" type="presOf" srcId="{5571D06D-5BCE-4A47-87D7-3EFC26E5E4FE}" destId="{F6524D2C-145D-4708-9FEC-E18C60B66524}" srcOrd="0" destOrd="0" presId="urn:microsoft.com/office/officeart/2018/2/layout/IconLabelList"/>
    <dgm:cxn modelId="{04421FC2-7A56-43B6-9D7E-25DA68C43771}" type="presOf" srcId="{24011924-9BFD-4839-BF1D-BA149BA59545}" destId="{EA9EFE58-4B3D-4EDC-9D8B-BA569313D729}" srcOrd="0" destOrd="0" presId="urn:microsoft.com/office/officeart/2018/2/layout/IconLabelList"/>
    <dgm:cxn modelId="{BCDDEBEF-AF57-411C-8AC7-8A5C026A5784}" type="presOf" srcId="{08CE6D3F-738D-4040-9B46-0507F97DE5D3}" destId="{1856D801-EC03-4EAD-9F05-6A0E9E23B4FA}" srcOrd="0" destOrd="0" presId="urn:microsoft.com/office/officeart/2018/2/layout/IconLabelList"/>
    <dgm:cxn modelId="{94CC09FB-CE1C-4B23-9FC8-C1D4C36C6B83}" srcId="{08CE6D3F-738D-4040-9B46-0507F97DE5D3}" destId="{5571D06D-5BCE-4A47-87D7-3EFC26E5E4FE}" srcOrd="1" destOrd="0" parTransId="{EEF63B8B-D3D4-4F3F-ADA0-32E1EA38FC91}" sibTransId="{59D1EDC0-3156-42BD-A0F1-0113DD7FBDA2}"/>
    <dgm:cxn modelId="{404B894C-6EA9-49EB-88EB-6C7F14E78B35}" type="presParOf" srcId="{1856D801-EC03-4EAD-9F05-6A0E9E23B4FA}" destId="{7F7AA7A8-CAC5-406F-A2F5-3A7443A52C2E}" srcOrd="0" destOrd="0" presId="urn:microsoft.com/office/officeart/2018/2/layout/IconLabelList"/>
    <dgm:cxn modelId="{6842747C-29D7-4118-A217-7352169ACF0E}" type="presParOf" srcId="{7F7AA7A8-CAC5-406F-A2F5-3A7443A52C2E}" destId="{2F1E2277-1CBC-4985-B3F5-C4AC73FC2BD1}" srcOrd="0" destOrd="0" presId="urn:microsoft.com/office/officeart/2018/2/layout/IconLabelList"/>
    <dgm:cxn modelId="{95BE5CAB-5ED9-4552-B89B-D357071211E3}" type="presParOf" srcId="{7F7AA7A8-CAC5-406F-A2F5-3A7443A52C2E}" destId="{FBF49B25-1514-4F93-9C25-FFFE27F35C37}" srcOrd="1" destOrd="0" presId="urn:microsoft.com/office/officeart/2018/2/layout/IconLabelList"/>
    <dgm:cxn modelId="{F1EF724A-C518-4972-8108-A0D9B07A4B98}" type="presParOf" srcId="{7F7AA7A8-CAC5-406F-A2F5-3A7443A52C2E}" destId="{968AD4AD-FC81-4AC6-8A50-77DF9654BE73}" srcOrd="2" destOrd="0" presId="urn:microsoft.com/office/officeart/2018/2/layout/IconLabelList"/>
    <dgm:cxn modelId="{62A24F0A-FA02-4DF2-832B-E4F0792F99A6}" type="presParOf" srcId="{1856D801-EC03-4EAD-9F05-6A0E9E23B4FA}" destId="{45BA5162-293A-44D8-9415-DDE184ED60B0}" srcOrd="1" destOrd="0" presId="urn:microsoft.com/office/officeart/2018/2/layout/IconLabelList"/>
    <dgm:cxn modelId="{7ABD0E0F-9005-4F8D-8B74-980FE8E49ED9}" type="presParOf" srcId="{1856D801-EC03-4EAD-9F05-6A0E9E23B4FA}" destId="{367DD52E-E37E-4979-9227-A06D4AC5F6D7}" srcOrd="2" destOrd="0" presId="urn:microsoft.com/office/officeart/2018/2/layout/IconLabelList"/>
    <dgm:cxn modelId="{13B1D496-F0AB-485A-BF11-967E1247357F}" type="presParOf" srcId="{367DD52E-E37E-4979-9227-A06D4AC5F6D7}" destId="{839A60ED-E764-4ED5-B103-84E636F437E5}" srcOrd="0" destOrd="0" presId="urn:microsoft.com/office/officeart/2018/2/layout/IconLabelList"/>
    <dgm:cxn modelId="{2BCC3D7D-D3AD-4CCE-A2B1-7866DBEAAD85}" type="presParOf" srcId="{367DD52E-E37E-4979-9227-A06D4AC5F6D7}" destId="{63C7ED14-F768-4471-BE77-B51BA1926FCB}" srcOrd="1" destOrd="0" presId="urn:microsoft.com/office/officeart/2018/2/layout/IconLabelList"/>
    <dgm:cxn modelId="{56AC7ED6-F198-422E-BAE9-5CA52A8A75E2}" type="presParOf" srcId="{367DD52E-E37E-4979-9227-A06D4AC5F6D7}" destId="{F6524D2C-145D-4708-9FEC-E18C60B66524}" srcOrd="2" destOrd="0" presId="urn:microsoft.com/office/officeart/2018/2/layout/IconLabelList"/>
    <dgm:cxn modelId="{BA48651C-EAB0-4485-B6E0-3209E2A5B7F3}" type="presParOf" srcId="{1856D801-EC03-4EAD-9F05-6A0E9E23B4FA}" destId="{32933D48-5685-436E-A4F0-AEC772B18B0C}" srcOrd="3" destOrd="0" presId="urn:microsoft.com/office/officeart/2018/2/layout/IconLabelList"/>
    <dgm:cxn modelId="{DD57B31D-E009-4A57-9A63-6D822D285E24}" type="presParOf" srcId="{1856D801-EC03-4EAD-9F05-6A0E9E23B4FA}" destId="{3821C11D-3B9C-43C0-8C34-665E88A8CD01}" srcOrd="4" destOrd="0" presId="urn:microsoft.com/office/officeart/2018/2/layout/IconLabelList"/>
    <dgm:cxn modelId="{B8923737-8135-4CA6-B111-584DC820D7B3}" type="presParOf" srcId="{3821C11D-3B9C-43C0-8C34-665E88A8CD01}" destId="{9FBE579F-B7C2-408B-A73C-E33C2EF3AEBF}" srcOrd="0" destOrd="0" presId="urn:microsoft.com/office/officeart/2018/2/layout/IconLabelList"/>
    <dgm:cxn modelId="{5AD6CE9D-41C0-4023-B796-BD7CB8404BFE}" type="presParOf" srcId="{3821C11D-3B9C-43C0-8C34-665E88A8CD01}" destId="{838C0A44-78D5-40A5-9A59-B42D7705A7E0}" srcOrd="1" destOrd="0" presId="urn:microsoft.com/office/officeart/2018/2/layout/IconLabelList"/>
    <dgm:cxn modelId="{DDBD563A-8AC9-41DE-81E7-80C03933F9D5}" type="presParOf" srcId="{3821C11D-3B9C-43C0-8C34-665E88A8CD01}" destId="{EA9EFE58-4B3D-4EDC-9D8B-BA569313D72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889A08-0667-4D65-8FDC-9240AD1FA56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141F3C-DB65-41CE-963D-DCC169599D2B}">
      <dgm:prSet/>
      <dgm:spPr/>
      <dgm:t>
        <a:bodyPr/>
        <a:lstStyle/>
        <a:p>
          <a:pPr>
            <a:defRPr cap="all"/>
          </a:pPr>
          <a:r>
            <a:rPr lang="en-US" dirty="0"/>
            <a:t>Baselines:</a:t>
          </a:r>
          <a:r>
            <a:rPr lang="en-GB" b="0" i="0" dirty="0"/>
            <a:t>Round Robin (RR) and Proportional Fair (PF), </a:t>
          </a:r>
          <a:r>
            <a:rPr lang="en-US" dirty="0"/>
            <a:t> threshold sleep vs RL policy.</a:t>
          </a:r>
        </a:p>
      </dgm:t>
    </dgm:pt>
    <dgm:pt modelId="{8EE9584B-BBA3-4A57-A2C9-5A80F84486F8}" type="parTrans" cxnId="{ED4D3361-4D41-44F6-A881-BF3807289CE1}">
      <dgm:prSet/>
      <dgm:spPr/>
      <dgm:t>
        <a:bodyPr/>
        <a:lstStyle/>
        <a:p>
          <a:endParaRPr lang="en-US"/>
        </a:p>
      </dgm:t>
    </dgm:pt>
    <dgm:pt modelId="{9C888E18-5F8C-4422-9704-839F3CAC6B5D}" type="sibTrans" cxnId="{ED4D3361-4D41-44F6-A881-BF3807289CE1}">
      <dgm:prSet/>
      <dgm:spPr/>
      <dgm:t>
        <a:bodyPr/>
        <a:lstStyle/>
        <a:p>
          <a:endParaRPr lang="en-US"/>
        </a:p>
      </dgm:t>
    </dgm:pt>
    <dgm:pt modelId="{D6C3C7EE-9B14-4021-A1B4-0D998FB0615A}">
      <dgm:prSet/>
      <dgm:spPr/>
      <dgm:t>
        <a:bodyPr/>
        <a:lstStyle/>
        <a:p>
          <a:pPr>
            <a:defRPr cap="all"/>
          </a:pPr>
          <a:r>
            <a:rPr lang="en-US"/>
            <a:t>Scenarios: light/moderate/peak loads; mobility present.</a:t>
          </a:r>
        </a:p>
      </dgm:t>
    </dgm:pt>
    <dgm:pt modelId="{18B85A99-052F-403C-BC54-8B910B506651}" type="parTrans" cxnId="{B0810437-0CFF-493E-BEAD-224297DAE655}">
      <dgm:prSet/>
      <dgm:spPr/>
      <dgm:t>
        <a:bodyPr/>
        <a:lstStyle/>
        <a:p>
          <a:endParaRPr lang="en-US"/>
        </a:p>
      </dgm:t>
    </dgm:pt>
    <dgm:pt modelId="{258A92AE-552D-43BE-BC37-EF9C82051BB1}" type="sibTrans" cxnId="{B0810437-0CFF-493E-BEAD-224297DAE655}">
      <dgm:prSet/>
      <dgm:spPr/>
      <dgm:t>
        <a:bodyPr/>
        <a:lstStyle/>
        <a:p>
          <a:endParaRPr lang="en-US"/>
        </a:p>
      </dgm:t>
    </dgm:pt>
    <dgm:pt modelId="{04A09A38-DC50-4BAE-99D3-644E1248146D}">
      <dgm:prSet/>
      <dgm:spPr/>
      <dgm:t>
        <a:bodyPr/>
        <a:lstStyle/>
        <a:p>
          <a:pPr>
            <a:defRPr cap="all"/>
          </a:pPr>
          <a:r>
            <a:rPr lang="en-US"/>
            <a:t>Next: calibrate models, train policy, and compare visually.</a:t>
          </a:r>
        </a:p>
      </dgm:t>
    </dgm:pt>
    <dgm:pt modelId="{181026FA-2214-4789-A467-0D616F41F775}" type="parTrans" cxnId="{BEFE6364-F819-4ABC-936D-50196496F4D1}">
      <dgm:prSet/>
      <dgm:spPr/>
      <dgm:t>
        <a:bodyPr/>
        <a:lstStyle/>
        <a:p>
          <a:endParaRPr lang="en-US"/>
        </a:p>
      </dgm:t>
    </dgm:pt>
    <dgm:pt modelId="{94EE6EDC-A550-4857-A1AA-1064D6F9804F}" type="sibTrans" cxnId="{BEFE6364-F819-4ABC-936D-50196496F4D1}">
      <dgm:prSet/>
      <dgm:spPr/>
      <dgm:t>
        <a:bodyPr/>
        <a:lstStyle/>
        <a:p>
          <a:endParaRPr lang="en-US"/>
        </a:p>
      </dgm:t>
    </dgm:pt>
    <dgm:pt modelId="{0F42F089-3CB0-44E4-884B-6E4A46B933EA}">
      <dgm:prSet/>
      <dgm:spPr/>
      <dgm:t>
        <a:bodyPr/>
        <a:lstStyle/>
        <a:p>
          <a:pPr>
            <a:defRPr cap="all"/>
          </a:pPr>
          <a:r>
            <a:rPr lang="en-US" dirty="0"/>
            <a:t>Expectation: noticeable off‑peak energy savings without QoS regressions.</a:t>
          </a:r>
        </a:p>
      </dgm:t>
    </dgm:pt>
    <dgm:pt modelId="{FF0F6D10-4827-4172-8F6F-C21036350798}" type="parTrans" cxnId="{B9E4A515-6E31-4F94-BC13-895C75C03248}">
      <dgm:prSet/>
      <dgm:spPr/>
      <dgm:t>
        <a:bodyPr/>
        <a:lstStyle/>
        <a:p>
          <a:endParaRPr lang="en-US"/>
        </a:p>
      </dgm:t>
    </dgm:pt>
    <dgm:pt modelId="{AB1FDF2B-F747-4BC7-BBD5-45C393BA0335}" type="sibTrans" cxnId="{B9E4A515-6E31-4F94-BC13-895C75C03248}">
      <dgm:prSet/>
      <dgm:spPr/>
      <dgm:t>
        <a:bodyPr/>
        <a:lstStyle/>
        <a:p>
          <a:endParaRPr lang="en-US"/>
        </a:p>
      </dgm:t>
    </dgm:pt>
    <dgm:pt modelId="{124FD85A-1801-4E5F-A13C-0CAD8059A437}" type="pres">
      <dgm:prSet presAssocID="{24889A08-0667-4D65-8FDC-9240AD1FA564}" presName="root" presStyleCnt="0">
        <dgm:presLayoutVars>
          <dgm:dir/>
          <dgm:resizeHandles val="exact"/>
        </dgm:presLayoutVars>
      </dgm:prSet>
      <dgm:spPr/>
    </dgm:pt>
    <dgm:pt modelId="{951F8E87-22FA-46FA-BD3F-4BF9FC18D753}" type="pres">
      <dgm:prSet presAssocID="{31141F3C-DB65-41CE-963D-DCC169599D2B}" presName="compNode" presStyleCnt="0"/>
      <dgm:spPr/>
    </dgm:pt>
    <dgm:pt modelId="{552E5DE0-F413-4D42-BE5E-0294A949E02C}" type="pres">
      <dgm:prSet presAssocID="{31141F3C-DB65-41CE-963D-DCC169599D2B}" presName="iconBgRect" presStyleLbl="bgShp" presStyleIdx="0" presStyleCnt="4"/>
      <dgm:spPr/>
    </dgm:pt>
    <dgm:pt modelId="{CAC350F6-964B-421C-B6AF-060EC3B7FB1A}" type="pres">
      <dgm:prSet presAssocID="{31141F3C-DB65-41CE-963D-DCC169599D2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FE085BD-172C-4406-B0E2-B0185692F1DE}" type="pres">
      <dgm:prSet presAssocID="{31141F3C-DB65-41CE-963D-DCC169599D2B}" presName="spaceRect" presStyleCnt="0"/>
      <dgm:spPr/>
    </dgm:pt>
    <dgm:pt modelId="{1C604866-0EA7-4B21-A77E-ED620C7E1FE5}" type="pres">
      <dgm:prSet presAssocID="{31141F3C-DB65-41CE-963D-DCC169599D2B}" presName="textRect" presStyleLbl="revTx" presStyleIdx="0" presStyleCnt="4">
        <dgm:presLayoutVars>
          <dgm:chMax val="1"/>
          <dgm:chPref val="1"/>
        </dgm:presLayoutVars>
      </dgm:prSet>
      <dgm:spPr/>
    </dgm:pt>
    <dgm:pt modelId="{0226DCCE-B6BF-40D6-8691-F3D1FFE07178}" type="pres">
      <dgm:prSet presAssocID="{9C888E18-5F8C-4422-9704-839F3CAC6B5D}" presName="sibTrans" presStyleCnt="0"/>
      <dgm:spPr/>
    </dgm:pt>
    <dgm:pt modelId="{B62E1314-B805-4594-8E5F-227BBA0D6055}" type="pres">
      <dgm:prSet presAssocID="{D6C3C7EE-9B14-4021-A1B4-0D998FB0615A}" presName="compNode" presStyleCnt="0"/>
      <dgm:spPr/>
    </dgm:pt>
    <dgm:pt modelId="{16C78614-3B4C-4BE6-B4CD-973C3328BD28}" type="pres">
      <dgm:prSet presAssocID="{D6C3C7EE-9B14-4021-A1B4-0D998FB0615A}" presName="iconBgRect" presStyleLbl="bgShp" presStyleIdx="1" presStyleCnt="4"/>
      <dgm:spPr/>
    </dgm:pt>
    <dgm:pt modelId="{4B4E832D-CA16-472C-BA9F-6B68C62B1DC1}" type="pres">
      <dgm:prSet presAssocID="{D6C3C7EE-9B14-4021-A1B4-0D998FB061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E5AB9F7D-93BA-4B31-B5BC-0884C8F25035}" type="pres">
      <dgm:prSet presAssocID="{D6C3C7EE-9B14-4021-A1B4-0D998FB0615A}" presName="spaceRect" presStyleCnt="0"/>
      <dgm:spPr/>
    </dgm:pt>
    <dgm:pt modelId="{0AEE4BE6-7BDC-440B-9DF5-228470E6E214}" type="pres">
      <dgm:prSet presAssocID="{D6C3C7EE-9B14-4021-A1B4-0D998FB0615A}" presName="textRect" presStyleLbl="revTx" presStyleIdx="1" presStyleCnt="4">
        <dgm:presLayoutVars>
          <dgm:chMax val="1"/>
          <dgm:chPref val="1"/>
        </dgm:presLayoutVars>
      </dgm:prSet>
      <dgm:spPr/>
    </dgm:pt>
    <dgm:pt modelId="{FA69CEE6-EC6B-424B-BC3D-A426D17FE74D}" type="pres">
      <dgm:prSet presAssocID="{258A92AE-552D-43BE-BC37-EF9C82051BB1}" presName="sibTrans" presStyleCnt="0"/>
      <dgm:spPr/>
    </dgm:pt>
    <dgm:pt modelId="{618E5BF9-18B6-48F5-9019-9BA7DCF24E4F}" type="pres">
      <dgm:prSet presAssocID="{04A09A38-DC50-4BAE-99D3-644E1248146D}" presName="compNode" presStyleCnt="0"/>
      <dgm:spPr/>
    </dgm:pt>
    <dgm:pt modelId="{6A0159B6-951F-4CC5-A1C3-D358E6A2FF7E}" type="pres">
      <dgm:prSet presAssocID="{04A09A38-DC50-4BAE-99D3-644E1248146D}" presName="iconBgRect" presStyleLbl="bgShp" presStyleIdx="2" presStyleCnt="4"/>
      <dgm:spPr/>
    </dgm:pt>
    <dgm:pt modelId="{328B10D9-3571-4BC1-8159-2345F0D3F3AB}" type="pres">
      <dgm:prSet presAssocID="{04A09A38-DC50-4BAE-99D3-644E124814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4EFFCFD0-1A96-4037-8CFA-1E5E538E5230}" type="pres">
      <dgm:prSet presAssocID="{04A09A38-DC50-4BAE-99D3-644E1248146D}" presName="spaceRect" presStyleCnt="0"/>
      <dgm:spPr/>
    </dgm:pt>
    <dgm:pt modelId="{DA6FFA61-8210-408B-B40B-A392A0866011}" type="pres">
      <dgm:prSet presAssocID="{04A09A38-DC50-4BAE-99D3-644E1248146D}" presName="textRect" presStyleLbl="revTx" presStyleIdx="2" presStyleCnt="4">
        <dgm:presLayoutVars>
          <dgm:chMax val="1"/>
          <dgm:chPref val="1"/>
        </dgm:presLayoutVars>
      </dgm:prSet>
      <dgm:spPr/>
    </dgm:pt>
    <dgm:pt modelId="{44B7FABC-A026-40E7-BE0F-DC8612CEED24}" type="pres">
      <dgm:prSet presAssocID="{94EE6EDC-A550-4857-A1AA-1064D6F9804F}" presName="sibTrans" presStyleCnt="0"/>
      <dgm:spPr/>
    </dgm:pt>
    <dgm:pt modelId="{F6BF52E1-80B7-4B47-8D52-C5E4BF9FF85B}" type="pres">
      <dgm:prSet presAssocID="{0F42F089-3CB0-44E4-884B-6E4A46B933EA}" presName="compNode" presStyleCnt="0"/>
      <dgm:spPr/>
    </dgm:pt>
    <dgm:pt modelId="{A99CC2B6-4D21-4045-80FD-BFE388B22A39}" type="pres">
      <dgm:prSet presAssocID="{0F42F089-3CB0-44E4-884B-6E4A46B933EA}" presName="iconBgRect" presStyleLbl="bgShp" presStyleIdx="3" presStyleCnt="4"/>
      <dgm:spPr/>
    </dgm:pt>
    <dgm:pt modelId="{F473C33C-DE23-48B7-B811-EFD9D077F767}" type="pres">
      <dgm:prSet presAssocID="{0F42F089-3CB0-44E4-884B-6E4A46B933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E0C61E9-DCCD-4BA1-8090-7082662C38AA}" type="pres">
      <dgm:prSet presAssocID="{0F42F089-3CB0-44E4-884B-6E4A46B933EA}" presName="spaceRect" presStyleCnt="0"/>
      <dgm:spPr/>
    </dgm:pt>
    <dgm:pt modelId="{3DA3ED17-5480-42DC-8100-747B00AC75B8}" type="pres">
      <dgm:prSet presAssocID="{0F42F089-3CB0-44E4-884B-6E4A46B933E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CDB0105-8999-467D-82E6-3035AA852F3F}" type="presOf" srcId="{0F42F089-3CB0-44E4-884B-6E4A46B933EA}" destId="{3DA3ED17-5480-42DC-8100-747B00AC75B8}" srcOrd="0" destOrd="0" presId="urn:microsoft.com/office/officeart/2018/5/layout/IconCircleLabelList"/>
    <dgm:cxn modelId="{B9E4A515-6E31-4F94-BC13-895C75C03248}" srcId="{24889A08-0667-4D65-8FDC-9240AD1FA564}" destId="{0F42F089-3CB0-44E4-884B-6E4A46B933EA}" srcOrd="3" destOrd="0" parTransId="{FF0F6D10-4827-4172-8F6F-C21036350798}" sibTransId="{AB1FDF2B-F747-4BC7-BBD5-45C393BA0335}"/>
    <dgm:cxn modelId="{B0810437-0CFF-493E-BEAD-224297DAE655}" srcId="{24889A08-0667-4D65-8FDC-9240AD1FA564}" destId="{D6C3C7EE-9B14-4021-A1B4-0D998FB0615A}" srcOrd="1" destOrd="0" parTransId="{18B85A99-052F-403C-BC54-8B910B506651}" sibTransId="{258A92AE-552D-43BE-BC37-EF9C82051BB1}"/>
    <dgm:cxn modelId="{ED4D3361-4D41-44F6-A881-BF3807289CE1}" srcId="{24889A08-0667-4D65-8FDC-9240AD1FA564}" destId="{31141F3C-DB65-41CE-963D-DCC169599D2B}" srcOrd="0" destOrd="0" parTransId="{8EE9584B-BBA3-4A57-A2C9-5A80F84486F8}" sibTransId="{9C888E18-5F8C-4422-9704-839F3CAC6B5D}"/>
    <dgm:cxn modelId="{BEFE6364-F819-4ABC-936D-50196496F4D1}" srcId="{24889A08-0667-4D65-8FDC-9240AD1FA564}" destId="{04A09A38-DC50-4BAE-99D3-644E1248146D}" srcOrd="2" destOrd="0" parTransId="{181026FA-2214-4789-A467-0D616F41F775}" sibTransId="{94EE6EDC-A550-4857-A1AA-1064D6F9804F}"/>
    <dgm:cxn modelId="{2A46834C-61F0-47C8-B94F-DC82F0939DDB}" type="presOf" srcId="{04A09A38-DC50-4BAE-99D3-644E1248146D}" destId="{DA6FFA61-8210-408B-B40B-A392A0866011}" srcOrd="0" destOrd="0" presId="urn:microsoft.com/office/officeart/2018/5/layout/IconCircleLabelList"/>
    <dgm:cxn modelId="{A9A39595-BB8F-441C-B861-6557881DCE18}" type="presOf" srcId="{31141F3C-DB65-41CE-963D-DCC169599D2B}" destId="{1C604866-0EA7-4B21-A77E-ED620C7E1FE5}" srcOrd="0" destOrd="0" presId="urn:microsoft.com/office/officeart/2018/5/layout/IconCircleLabelList"/>
    <dgm:cxn modelId="{C10F169A-8393-4EA8-A736-DC5044E71613}" type="presOf" srcId="{D6C3C7EE-9B14-4021-A1B4-0D998FB0615A}" destId="{0AEE4BE6-7BDC-440B-9DF5-228470E6E214}" srcOrd="0" destOrd="0" presId="urn:microsoft.com/office/officeart/2018/5/layout/IconCircleLabelList"/>
    <dgm:cxn modelId="{C07716D1-0386-4696-9F66-041E67CF4861}" type="presOf" srcId="{24889A08-0667-4D65-8FDC-9240AD1FA564}" destId="{124FD85A-1801-4E5F-A13C-0CAD8059A437}" srcOrd="0" destOrd="0" presId="urn:microsoft.com/office/officeart/2018/5/layout/IconCircleLabelList"/>
    <dgm:cxn modelId="{CDC24A07-77DC-4F01-B7C9-479090778631}" type="presParOf" srcId="{124FD85A-1801-4E5F-A13C-0CAD8059A437}" destId="{951F8E87-22FA-46FA-BD3F-4BF9FC18D753}" srcOrd="0" destOrd="0" presId="urn:microsoft.com/office/officeart/2018/5/layout/IconCircleLabelList"/>
    <dgm:cxn modelId="{3E6B933E-C2F0-43BF-8757-A2F86F732FFC}" type="presParOf" srcId="{951F8E87-22FA-46FA-BD3F-4BF9FC18D753}" destId="{552E5DE0-F413-4D42-BE5E-0294A949E02C}" srcOrd="0" destOrd="0" presId="urn:microsoft.com/office/officeart/2018/5/layout/IconCircleLabelList"/>
    <dgm:cxn modelId="{29073E66-DF2E-4EB0-AC2B-AEB5737C3C65}" type="presParOf" srcId="{951F8E87-22FA-46FA-BD3F-4BF9FC18D753}" destId="{CAC350F6-964B-421C-B6AF-060EC3B7FB1A}" srcOrd="1" destOrd="0" presId="urn:microsoft.com/office/officeart/2018/5/layout/IconCircleLabelList"/>
    <dgm:cxn modelId="{836F305D-0E5E-4667-8899-2122165EED28}" type="presParOf" srcId="{951F8E87-22FA-46FA-BD3F-4BF9FC18D753}" destId="{BFE085BD-172C-4406-B0E2-B0185692F1DE}" srcOrd="2" destOrd="0" presId="urn:microsoft.com/office/officeart/2018/5/layout/IconCircleLabelList"/>
    <dgm:cxn modelId="{ED39B403-47E2-450C-96C3-0BD4E1E0D174}" type="presParOf" srcId="{951F8E87-22FA-46FA-BD3F-4BF9FC18D753}" destId="{1C604866-0EA7-4B21-A77E-ED620C7E1FE5}" srcOrd="3" destOrd="0" presId="urn:microsoft.com/office/officeart/2018/5/layout/IconCircleLabelList"/>
    <dgm:cxn modelId="{527C2E9D-0F16-4467-A8BF-92E6B25FABB0}" type="presParOf" srcId="{124FD85A-1801-4E5F-A13C-0CAD8059A437}" destId="{0226DCCE-B6BF-40D6-8691-F3D1FFE07178}" srcOrd="1" destOrd="0" presId="urn:microsoft.com/office/officeart/2018/5/layout/IconCircleLabelList"/>
    <dgm:cxn modelId="{A982BD49-3A5F-4735-9DB7-0A452AD734F7}" type="presParOf" srcId="{124FD85A-1801-4E5F-A13C-0CAD8059A437}" destId="{B62E1314-B805-4594-8E5F-227BBA0D6055}" srcOrd="2" destOrd="0" presId="urn:microsoft.com/office/officeart/2018/5/layout/IconCircleLabelList"/>
    <dgm:cxn modelId="{F52A1595-966B-4F29-92A6-F38E94802DC7}" type="presParOf" srcId="{B62E1314-B805-4594-8E5F-227BBA0D6055}" destId="{16C78614-3B4C-4BE6-B4CD-973C3328BD28}" srcOrd="0" destOrd="0" presId="urn:microsoft.com/office/officeart/2018/5/layout/IconCircleLabelList"/>
    <dgm:cxn modelId="{3F3A24B8-E143-4037-A145-DA2302A55089}" type="presParOf" srcId="{B62E1314-B805-4594-8E5F-227BBA0D6055}" destId="{4B4E832D-CA16-472C-BA9F-6B68C62B1DC1}" srcOrd="1" destOrd="0" presId="urn:microsoft.com/office/officeart/2018/5/layout/IconCircleLabelList"/>
    <dgm:cxn modelId="{0E79E60F-D44B-49B9-BCE1-A927A872FD98}" type="presParOf" srcId="{B62E1314-B805-4594-8E5F-227BBA0D6055}" destId="{E5AB9F7D-93BA-4B31-B5BC-0884C8F25035}" srcOrd="2" destOrd="0" presId="urn:microsoft.com/office/officeart/2018/5/layout/IconCircleLabelList"/>
    <dgm:cxn modelId="{755D0653-FA78-45A6-B7C5-55253909C393}" type="presParOf" srcId="{B62E1314-B805-4594-8E5F-227BBA0D6055}" destId="{0AEE4BE6-7BDC-440B-9DF5-228470E6E214}" srcOrd="3" destOrd="0" presId="urn:microsoft.com/office/officeart/2018/5/layout/IconCircleLabelList"/>
    <dgm:cxn modelId="{6E5BF2B3-43AD-4572-809E-5812D0B3651F}" type="presParOf" srcId="{124FD85A-1801-4E5F-A13C-0CAD8059A437}" destId="{FA69CEE6-EC6B-424B-BC3D-A426D17FE74D}" srcOrd="3" destOrd="0" presId="urn:microsoft.com/office/officeart/2018/5/layout/IconCircleLabelList"/>
    <dgm:cxn modelId="{52A9F3A2-3DA5-43C6-A4EE-2EB2D16CAE44}" type="presParOf" srcId="{124FD85A-1801-4E5F-A13C-0CAD8059A437}" destId="{618E5BF9-18B6-48F5-9019-9BA7DCF24E4F}" srcOrd="4" destOrd="0" presId="urn:microsoft.com/office/officeart/2018/5/layout/IconCircleLabelList"/>
    <dgm:cxn modelId="{A4CF2F3E-8098-4E19-85F2-A9749AD9DF0B}" type="presParOf" srcId="{618E5BF9-18B6-48F5-9019-9BA7DCF24E4F}" destId="{6A0159B6-951F-4CC5-A1C3-D358E6A2FF7E}" srcOrd="0" destOrd="0" presId="urn:microsoft.com/office/officeart/2018/5/layout/IconCircleLabelList"/>
    <dgm:cxn modelId="{653A2379-3AC5-4253-A0C2-0F9EB5DD1155}" type="presParOf" srcId="{618E5BF9-18B6-48F5-9019-9BA7DCF24E4F}" destId="{328B10D9-3571-4BC1-8159-2345F0D3F3AB}" srcOrd="1" destOrd="0" presId="urn:microsoft.com/office/officeart/2018/5/layout/IconCircleLabelList"/>
    <dgm:cxn modelId="{6813075B-E111-4BBF-A5C9-BD3CC04E638A}" type="presParOf" srcId="{618E5BF9-18B6-48F5-9019-9BA7DCF24E4F}" destId="{4EFFCFD0-1A96-4037-8CFA-1E5E538E5230}" srcOrd="2" destOrd="0" presId="urn:microsoft.com/office/officeart/2018/5/layout/IconCircleLabelList"/>
    <dgm:cxn modelId="{E350B0B5-B971-4137-AFF0-6413BBCC9AE0}" type="presParOf" srcId="{618E5BF9-18B6-48F5-9019-9BA7DCF24E4F}" destId="{DA6FFA61-8210-408B-B40B-A392A0866011}" srcOrd="3" destOrd="0" presId="urn:microsoft.com/office/officeart/2018/5/layout/IconCircleLabelList"/>
    <dgm:cxn modelId="{4D6DB26D-7CC9-43BF-8537-3029741C4E77}" type="presParOf" srcId="{124FD85A-1801-4E5F-A13C-0CAD8059A437}" destId="{44B7FABC-A026-40E7-BE0F-DC8612CEED24}" srcOrd="5" destOrd="0" presId="urn:microsoft.com/office/officeart/2018/5/layout/IconCircleLabelList"/>
    <dgm:cxn modelId="{7244375C-C206-4B30-B160-2CB5C54B33BF}" type="presParOf" srcId="{124FD85A-1801-4E5F-A13C-0CAD8059A437}" destId="{F6BF52E1-80B7-4B47-8D52-C5E4BF9FF85B}" srcOrd="6" destOrd="0" presId="urn:microsoft.com/office/officeart/2018/5/layout/IconCircleLabelList"/>
    <dgm:cxn modelId="{622C464D-E8CD-40C8-80E2-2AA974ED7978}" type="presParOf" srcId="{F6BF52E1-80B7-4B47-8D52-C5E4BF9FF85B}" destId="{A99CC2B6-4D21-4045-80FD-BFE388B22A39}" srcOrd="0" destOrd="0" presId="urn:microsoft.com/office/officeart/2018/5/layout/IconCircleLabelList"/>
    <dgm:cxn modelId="{5B96C5DD-F4C6-4B15-AD76-A9DC2700405D}" type="presParOf" srcId="{F6BF52E1-80B7-4B47-8D52-C5E4BF9FF85B}" destId="{F473C33C-DE23-48B7-B811-EFD9D077F767}" srcOrd="1" destOrd="0" presId="urn:microsoft.com/office/officeart/2018/5/layout/IconCircleLabelList"/>
    <dgm:cxn modelId="{3EF571C8-F094-4D91-B99F-6B3E2D9F0368}" type="presParOf" srcId="{F6BF52E1-80B7-4B47-8D52-C5E4BF9FF85B}" destId="{1E0C61E9-DCCD-4BA1-8090-7082662C38AA}" srcOrd="2" destOrd="0" presId="urn:microsoft.com/office/officeart/2018/5/layout/IconCircleLabelList"/>
    <dgm:cxn modelId="{EEF07DE4-AB99-4700-9C43-C20067D37E25}" type="presParOf" srcId="{F6BF52E1-80B7-4B47-8D52-C5E4BF9FF85B}" destId="{3DA3ED17-5480-42DC-8100-747B00AC75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3551B-B2D5-4D5E-8C72-CC6E27DDD794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9F41-188E-491F-A716-060E590C46F5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6F6CB-C92F-4FDA-A8EF-A720E59E4655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Agenda</a:t>
          </a:r>
          <a:endParaRPr lang="en-US" sz="1300" kern="1200"/>
        </a:p>
      </dsp:txBody>
      <dsp:txXfrm>
        <a:off x="518589" y="1265836"/>
        <a:ext cx="1582031" cy="632812"/>
      </dsp:txXfrm>
    </dsp:sp>
    <dsp:sp modelId="{EFE603AD-02D0-4BE9-A903-F4AF1D7E9A3A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C90A56-40A9-4ECE-B232-C62E2039D81E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C6FFE-CEB1-41CB-8B61-991EBCB98448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Concept Overview</a:t>
          </a:r>
        </a:p>
      </dsp:txBody>
      <dsp:txXfrm>
        <a:off x="2377476" y="1265836"/>
        <a:ext cx="1582031" cy="632812"/>
      </dsp:txXfrm>
    </dsp:sp>
    <dsp:sp modelId="{DCD42045-4759-4F17-8E33-5FD46F0EF25B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46653-DDE7-467C-8AE6-8CE43092B98D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62B21-9D5D-4582-9358-23DFF3BAB318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/>
            <a:t>2. Architecture &amp; Models</a:t>
          </a:r>
          <a:endParaRPr lang="en-US" sz="1300" kern="1200"/>
        </a:p>
      </dsp:txBody>
      <dsp:txXfrm>
        <a:off x="4236363" y="1265836"/>
        <a:ext cx="1582031" cy="632812"/>
      </dsp:txXfrm>
    </dsp:sp>
    <dsp:sp modelId="{4654D258-4D77-448A-ABFD-91FDE2F1E7D4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8718A-8356-4E19-875E-AEB83FFF2E8D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50D1D-B45A-4AA6-B774-05A56398F8D7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Topology</a:t>
          </a:r>
          <a:endParaRPr lang="en-US" sz="1300" kern="1200" dirty="0"/>
        </a:p>
      </dsp:txBody>
      <dsp:txXfrm>
        <a:off x="6095249" y="1265836"/>
        <a:ext cx="1582031" cy="632812"/>
      </dsp:txXfrm>
    </dsp:sp>
    <dsp:sp modelId="{F42CFBC0-ECAE-4473-AA5A-A902808DA28C}">
      <dsp:nvSpPr>
        <dsp:cNvPr id="0" name=""/>
        <dsp:cNvSpPr/>
      </dsp:nvSpPr>
      <dsp:spPr>
        <a:xfrm>
          <a:off x="827085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8F4DF-B639-473A-836E-5BD1E437ACA1}">
      <dsp:nvSpPr>
        <dsp:cNvPr id="0" name=""/>
        <dsp:cNvSpPr/>
      </dsp:nvSpPr>
      <dsp:spPr>
        <a:xfrm>
          <a:off x="1032749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6E576-F262-42CC-BFA7-E07ABA5ADEEB}">
      <dsp:nvSpPr>
        <dsp:cNvPr id="0" name=""/>
        <dsp:cNvSpPr/>
      </dsp:nvSpPr>
      <dsp:spPr>
        <a:xfrm>
          <a:off x="51858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Channel modelling</a:t>
          </a:r>
          <a:endParaRPr lang="en-US" sz="1300" kern="1200" dirty="0"/>
        </a:p>
      </dsp:txBody>
      <dsp:txXfrm>
        <a:off x="518589" y="3559781"/>
        <a:ext cx="1582031" cy="632812"/>
      </dsp:txXfrm>
    </dsp:sp>
    <dsp:sp modelId="{5E8A9E9A-39DB-47C3-9546-EB4F61997038}">
      <dsp:nvSpPr>
        <dsp:cNvPr id="0" name=""/>
        <dsp:cNvSpPr/>
      </dsp:nvSpPr>
      <dsp:spPr>
        <a:xfrm>
          <a:off x="2685972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39EBB-EEC8-4A46-BAFA-703179A771E2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13511B-BA53-4476-A423-00126714574A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b="1" kern="1200" dirty="0"/>
            <a:t>Energy state &amp; </a:t>
          </a:r>
          <a:r>
            <a:rPr lang="en-IN" sz="1300" b="1" kern="1200" dirty="0"/>
            <a:t>reinforcement learning</a:t>
          </a:r>
          <a:endParaRPr lang="en-US" sz="1300" b="1" kern="1200" dirty="0"/>
        </a:p>
      </dsp:txBody>
      <dsp:txXfrm>
        <a:off x="2377476" y="3559781"/>
        <a:ext cx="1582031" cy="632812"/>
      </dsp:txXfrm>
    </dsp:sp>
    <dsp:sp modelId="{01278D42-EBEF-4720-AD60-8FD5AC7E0D51}">
      <dsp:nvSpPr>
        <dsp:cNvPr id="0" name=""/>
        <dsp:cNvSpPr/>
      </dsp:nvSpPr>
      <dsp:spPr>
        <a:xfrm>
          <a:off x="4544859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C2C08B-40DC-4AE4-91D0-35AB201EC5FF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1D7052-46E0-4051-838F-214A8C2340F5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Dashboard &amp; Results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300" kern="1200" dirty="0"/>
        </a:p>
      </dsp:txBody>
      <dsp:txXfrm>
        <a:off x="4236363" y="3559781"/>
        <a:ext cx="1582031" cy="632812"/>
      </dsp:txXfrm>
    </dsp:sp>
    <dsp:sp modelId="{AFFD7DD0-55A0-4954-A9E6-4E13E31BFDC2}">
      <dsp:nvSpPr>
        <dsp:cNvPr id="0" name=""/>
        <dsp:cNvSpPr/>
      </dsp:nvSpPr>
      <dsp:spPr>
        <a:xfrm>
          <a:off x="6403746" y="2294156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D907CA-C395-4E35-834B-C4B832F9A6FB}">
      <dsp:nvSpPr>
        <dsp:cNvPr id="0" name=""/>
        <dsp:cNvSpPr/>
      </dsp:nvSpPr>
      <dsp:spPr>
        <a:xfrm>
          <a:off x="660941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F4165-4DA8-4F36-B8F0-FF4E17404BC6}">
      <dsp:nvSpPr>
        <dsp:cNvPr id="0" name=""/>
        <dsp:cNvSpPr/>
      </dsp:nvSpPr>
      <dsp:spPr>
        <a:xfrm>
          <a:off x="609524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 dirty="0"/>
            <a:t>Evaluation &amp; Future work</a:t>
          </a:r>
        </a:p>
      </dsp:txBody>
      <dsp:txXfrm>
        <a:off x="6095249" y="3559781"/>
        <a:ext cx="1582031" cy="632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EC88D-75DD-40BC-957C-F438FB50BD40}">
      <dsp:nvSpPr>
        <dsp:cNvPr id="0" name=""/>
        <dsp:cNvSpPr/>
      </dsp:nvSpPr>
      <dsp:spPr>
        <a:xfrm>
          <a:off x="0" y="3258"/>
          <a:ext cx="4083287" cy="102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71A57-6ECB-4270-A189-53ABC378C54A}">
      <dsp:nvSpPr>
        <dsp:cNvPr id="0" name=""/>
        <dsp:cNvSpPr/>
      </dsp:nvSpPr>
      <dsp:spPr>
        <a:xfrm>
          <a:off x="310862" y="234479"/>
          <a:ext cx="565757" cy="565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A2979-EA58-4890-A579-153BCE7E36A7}">
      <dsp:nvSpPr>
        <dsp:cNvPr id="0" name=""/>
        <dsp:cNvSpPr/>
      </dsp:nvSpPr>
      <dsp:spPr>
        <a:xfrm>
          <a:off x="1187482" y="3258"/>
          <a:ext cx="2849279" cy="1028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5" tIns="108865" rIns="108865" bIns="1088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Dense 5G/6G increases network energy use.</a:t>
          </a:r>
          <a:endParaRPr lang="en-US" sz="1400" kern="1200"/>
        </a:p>
      </dsp:txBody>
      <dsp:txXfrm>
        <a:off x="1187482" y="3258"/>
        <a:ext cx="2849279" cy="1028649"/>
      </dsp:txXfrm>
    </dsp:sp>
    <dsp:sp modelId="{D685C1AE-C164-4ECE-93E9-8BB0114E380B}">
      <dsp:nvSpPr>
        <dsp:cNvPr id="0" name=""/>
        <dsp:cNvSpPr/>
      </dsp:nvSpPr>
      <dsp:spPr>
        <a:xfrm>
          <a:off x="0" y="1281278"/>
          <a:ext cx="4083287" cy="102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6CBD3-24BE-4946-A9A3-03138FF44484}">
      <dsp:nvSpPr>
        <dsp:cNvPr id="0" name=""/>
        <dsp:cNvSpPr/>
      </dsp:nvSpPr>
      <dsp:spPr>
        <a:xfrm>
          <a:off x="310862" y="1512498"/>
          <a:ext cx="565757" cy="565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037FC-7DF1-42D3-92BE-B6B9FD115B40}">
      <dsp:nvSpPr>
        <dsp:cNvPr id="0" name=""/>
        <dsp:cNvSpPr/>
      </dsp:nvSpPr>
      <dsp:spPr>
        <a:xfrm>
          <a:off x="1187482" y="1281278"/>
          <a:ext cx="2849279" cy="1028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5" tIns="108865" rIns="108865" bIns="1088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Static allocation wastes power during low demand.</a:t>
          </a:r>
          <a:endParaRPr lang="en-US" sz="1400" kern="1200"/>
        </a:p>
      </dsp:txBody>
      <dsp:txXfrm>
        <a:off x="1187482" y="1281278"/>
        <a:ext cx="2849279" cy="1028649"/>
      </dsp:txXfrm>
    </dsp:sp>
    <dsp:sp modelId="{15711D65-1957-4322-B8D2-614B19916BC7}">
      <dsp:nvSpPr>
        <dsp:cNvPr id="0" name=""/>
        <dsp:cNvSpPr/>
      </dsp:nvSpPr>
      <dsp:spPr>
        <a:xfrm>
          <a:off x="0" y="2559298"/>
          <a:ext cx="4083287" cy="10276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D5DCB3-72D4-45B9-BD3E-99B8DF487DDA}">
      <dsp:nvSpPr>
        <dsp:cNvPr id="0" name=""/>
        <dsp:cNvSpPr/>
      </dsp:nvSpPr>
      <dsp:spPr>
        <a:xfrm>
          <a:off x="311166" y="2790518"/>
          <a:ext cx="565757" cy="565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D62BA-8DE6-4E0E-93FF-B96FC4449CDA}">
      <dsp:nvSpPr>
        <dsp:cNvPr id="0" name=""/>
        <dsp:cNvSpPr/>
      </dsp:nvSpPr>
      <dsp:spPr>
        <a:xfrm>
          <a:off x="1188090" y="2559298"/>
          <a:ext cx="2849279" cy="10286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865" tIns="108865" rIns="108865" bIns="10886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Design a realistic simulator and evaluate RL-based resource allocation to improve energy efficiency under QoS constraints.</a:t>
          </a:r>
          <a:r>
            <a:rPr lang="en-GB" sz="1400" kern="1200" dirty="0"/>
            <a:t>.</a:t>
          </a:r>
          <a:endParaRPr lang="en-US" sz="1400" kern="1200" dirty="0"/>
        </a:p>
      </dsp:txBody>
      <dsp:txXfrm>
        <a:off x="1188090" y="2559298"/>
        <a:ext cx="2849279" cy="10286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AD8D6F-0AA0-4FBB-8D2A-0562DE04583B}">
      <dsp:nvSpPr>
        <dsp:cNvPr id="0" name=""/>
        <dsp:cNvSpPr/>
      </dsp:nvSpPr>
      <dsp:spPr>
        <a:xfrm>
          <a:off x="1714" y="83216"/>
          <a:ext cx="1671637" cy="4032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Radio</a:t>
          </a:r>
        </a:p>
      </dsp:txBody>
      <dsp:txXfrm>
        <a:off x="1714" y="83216"/>
        <a:ext cx="1671637" cy="403200"/>
      </dsp:txXfrm>
    </dsp:sp>
    <dsp:sp modelId="{592ECB9C-2E49-4A47-8D71-12B353976262}">
      <dsp:nvSpPr>
        <dsp:cNvPr id="0" name=""/>
        <dsp:cNvSpPr/>
      </dsp:nvSpPr>
      <dsp:spPr>
        <a:xfrm>
          <a:off x="1714" y="486416"/>
          <a:ext cx="1671637" cy="3545167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 dirty="0"/>
            <a:t>Model the real link: path loss (distance), shadowing (obstacles), fading (multipath), mobility, and inter-cell interference.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b="0" i="0" kern="1200" dirty="0"/>
            <a:t>Every TTI, compute SINR per PRB, map SINR → CQI → MCS to estimate each user’s achievable rate and errors.</a:t>
          </a:r>
        </a:p>
      </dsp:txBody>
      <dsp:txXfrm>
        <a:off x="1714" y="486416"/>
        <a:ext cx="1671637" cy="3545167"/>
      </dsp:txXfrm>
    </dsp:sp>
    <dsp:sp modelId="{6BF52F7B-34B5-4E4B-89AC-74D0F65FAA04}">
      <dsp:nvSpPr>
        <dsp:cNvPr id="0" name=""/>
        <dsp:cNvSpPr/>
      </dsp:nvSpPr>
      <dsp:spPr>
        <a:xfrm>
          <a:off x="1907381" y="83216"/>
          <a:ext cx="1671637" cy="403200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Compare</a:t>
          </a:r>
        </a:p>
      </dsp:txBody>
      <dsp:txXfrm>
        <a:off x="1907381" y="83216"/>
        <a:ext cx="1671637" cy="403200"/>
      </dsp:txXfrm>
    </dsp:sp>
    <dsp:sp modelId="{857B5C74-117A-4C03-A40C-FB6723B50F16}">
      <dsp:nvSpPr>
        <dsp:cNvPr id="0" name=""/>
        <dsp:cNvSpPr/>
      </dsp:nvSpPr>
      <dsp:spPr>
        <a:xfrm>
          <a:off x="1907381" y="471313"/>
          <a:ext cx="1671637" cy="3545167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 dirty="0"/>
            <a:t>Baselines: Round Robin (RR) and Proportional Fair (PF), with static power and simple threshold-based sleep.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 dirty="0"/>
            <a:t>RL policy sees load, queues, CQI, and power state, then decides sleep/power and gives allocation hints; all methods run on the same scenario for fair comparison.</a:t>
          </a:r>
        </a:p>
      </dsp:txBody>
      <dsp:txXfrm>
        <a:off x="1907381" y="471313"/>
        <a:ext cx="1671637" cy="3545167"/>
      </dsp:txXfrm>
    </dsp:sp>
    <dsp:sp modelId="{1DE0F70B-DE79-483D-9B37-0C5F7FE3FEF1}">
      <dsp:nvSpPr>
        <dsp:cNvPr id="0" name=""/>
        <dsp:cNvSpPr/>
      </dsp:nvSpPr>
      <dsp:spPr>
        <a:xfrm>
          <a:off x="3813048" y="83216"/>
          <a:ext cx="1671637" cy="403200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568" tIns="56896" rIns="99568" bIns="5689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Power</a:t>
          </a:r>
        </a:p>
      </dsp:txBody>
      <dsp:txXfrm>
        <a:off x="3813048" y="83216"/>
        <a:ext cx="1671637" cy="403200"/>
      </dsp:txXfrm>
    </dsp:sp>
    <dsp:sp modelId="{64EC576C-49A6-4ABC-8CDF-1F0269B06781}">
      <dsp:nvSpPr>
        <dsp:cNvPr id="0" name=""/>
        <dsp:cNvSpPr/>
      </dsp:nvSpPr>
      <dsp:spPr>
        <a:xfrm>
          <a:off x="3813048" y="486416"/>
          <a:ext cx="1671637" cy="3545167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 dirty="0"/>
            <a:t>Energy model: active power = idle overhead + load term; plus micro-sleep and deep sleep with wake-up costs and latencies.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GB" sz="1400" b="0" i="0" kern="1200" dirty="0"/>
            <a:t>Guardrails keep QoS (95th-percentile latency and loss) within limits; dashboard shows power vs load, energy breakdown, and efficiency trends.</a:t>
          </a:r>
        </a:p>
      </dsp:txBody>
      <dsp:txXfrm>
        <a:off x="3813048" y="486416"/>
        <a:ext cx="1671637" cy="35451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2277-1CBC-4985-B3F5-C4AC73FC2BD1}">
      <dsp:nvSpPr>
        <dsp:cNvPr id="0" name=""/>
        <dsp:cNvSpPr/>
      </dsp:nvSpPr>
      <dsp:spPr>
        <a:xfrm>
          <a:off x="738477" y="852278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AD4AD-FC81-4AC6-8A50-77DF9654BE73}">
      <dsp:nvSpPr>
        <dsp:cNvPr id="0" name=""/>
        <dsp:cNvSpPr/>
      </dsp:nvSpPr>
      <dsp:spPr>
        <a:xfrm>
          <a:off x="78583" y="2305526"/>
          <a:ext cx="2399612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Path loss : Distance/frequency attenuation.</a:t>
          </a:r>
          <a:br>
            <a:rPr lang="en-GB" sz="1100" b="0" i="0" kern="1200"/>
          </a:br>
          <a:r>
            <a:rPr lang="en-GB" sz="1100" b="0" i="0" kern="1200"/>
            <a:t>Shadowing: Slow obstacle‑induced variation.</a:t>
          </a:r>
          <a:br>
            <a:rPr lang="en-GB" sz="1100" b="0" i="0" kern="1200"/>
          </a:br>
          <a:r>
            <a:rPr lang="en-GB" sz="1100" b="0" i="0" kern="1200"/>
            <a:t>Small‑scale fading: Fast multipath changes.</a:t>
          </a:r>
          <a:endParaRPr lang="en-US" sz="1100" kern="1200"/>
        </a:p>
      </dsp:txBody>
      <dsp:txXfrm>
        <a:off x="78583" y="2305526"/>
        <a:ext cx="2399612" cy="1035000"/>
      </dsp:txXfrm>
    </dsp:sp>
    <dsp:sp modelId="{839A60ED-E764-4ED5-B103-84E636F437E5}">
      <dsp:nvSpPr>
        <dsp:cNvPr id="0" name=""/>
        <dsp:cNvSpPr/>
      </dsp:nvSpPr>
      <dsp:spPr>
        <a:xfrm>
          <a:off x="3558022" y="852278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24D2C-145D-4708-9FEC-E18C60B66524}">
      <dsp:nvSpPr>
        <dsp:cNvPr id="0" name=""/>
        <dsp:cNvSpPr/>
      </dsp:nvSpPr>
      <dsp:spPr>
        <a:xfrm>
          <a:off x="2898129" y="2305526"/>
          <a:ext cx="2399612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Per‑slot pipeline:</a:t>
          </a:r>
          <a:br>
            <a:rPr lang="en-IN" sz="1100" b="0" i="0" kern="1200"/>
          </a:br>
          <a:r>
            <a:rPr lang="en-IN" sz="1100" b="0" i="0" kern="1200"/>
            <a:t> Compute Signal to Interface plus Noise Ratio → Quantize to Channel Quality Indicator → Pick Modulation and Coding Scheme → Derive achievable rate for scheduled RBs.</a:t>
          </a:r>
          <a:endParaRPr lang="en-US" sz="1100" kern="1200"/>
        </a:p>
      </dsp:txBody>
      <dsp:txXfrm>
        <a:off x="2898129" y="2305526"/>
        <a:ext cx="2399612" cy="1035000"/>
      </dsp:txXfrm>
    </dsp:sp>
    <dsp:sp modelId="{9FBE579F-B7C2-408B-A73C-E33C2EF3AEBF}">
      <dsp:nvSpPr>
        <dsp:cNvPr id="0" name=""/>
        <dsp:cNvSpPr/>
      </dsp:nvSpPr>
      <dsp:spPr>
        <a:xfrm>
          <a:off x="6377567" y="852278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EFE58-4B3D-4EDC-9D8B-BA569313D729}">
      <dsp:nvSpPr>
        <dsp:cNvPr id="0" name=""/>
        <dsp:cNvSpPr/>
      </dsp:nvSpPr>
      <dsp:spPr>
        <a:xfrm>
          <a:off x="5717674" y="2305526"/>
          <a:ext cx="2399612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Sufficient realism for energy/QoS studies without full Physical Layer.</a:t>
          </a:r>
        </a:p>
      </dsp:txBody>
      <dsp:txXfrm>
        <a:off x="5717674" y="2305526"/>
        <a:ext cx="2399612" cy="1035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E5DE0-F413-4D42-BE5E-0294A949E02C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C350F6-964B-421C-B6AF-060EC3B7FB1A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604866-0EA7-4B21-A77E-ED620C7E1FE5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Baselines:</a:t>
          </a:r>
          <a:r>
            <a:rPr lang="en-GB" sz="1200" b="0" i="0" kern="1200" dirty="0"/>
            <a:t>Round Robin (RR) and Proportional Fair (PF), </a:t>
          </a:r>
          <a:r>
            <a:rPr lang="en-US" sz="1200" kern="1200" dirty="0"/>
            <a:t> threshold sleep vs RL policy.</a:t>
          </a:r>
        </a:p>
      </dsp:txBody>
      <dsp:txXfrm>
        <a:off x="25435" y="2456402"/>
        <a:ext cx="1800000" cy="720000"/>
      </dsp:txXfrm>
    </dsp:sp>
    <dsp:sp modelId="{16C78614-3B4C-4BE6-B4CD-973C3328BD2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E832D-CA16-472C-BA9F-6B68C62B1DC1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E4BE6-7BDC-440B-9DF5-228470E6E214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Scenarios: light/moderate/peak loads; mobility present.</a:t>
          </a:r>
        </a:p>
      </dsp:txBody>
      <dsp:txXfrm>
        <a:off x="2140435" y="2456402"/>
        <a:ext cx="1800000" cy="720000"/>
      </dsp:txXfrm>
    </dsp:sp>
    <dsp:sp modelId="{6A0159B6-951F-4CC5-A1C3-D358E6A2FF7E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8B10D9-3571-4BC1-8159-2345F0D3F3A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FA61-8210-408B-B40B-A392A086601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Next: calibrate models, train policy, and compare visually.</a:t>
          </a:r>
        </a:p>
      </dsp:txBody>
      <dsp:txXfrm>
        <a:off x="4255435" y="2456402"/>
        <a:ext cx="1800000" cy="720000"/>
      </dsp:txXfrm>
    </dsp:sp>
    <dsp:sp modelId="{A99CC2B6-4D21-4045-80FD-BFE388B22A39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73C33C-DE23-48B7-B811-EFD9D077F767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3ED17-5480-42DC-8100-747B00AC75B8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Expectation: noticeable off‑peak energy savings without QoS regressions.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2A397E7-BF60-45B2-84C7-B074B76C3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creen&#10;&#10;AI-generated content may be incorrect.">
            <a:extLst>
              <a:ext uri="{FF2B5EF4-FFF2-40B4-BE49-F238E27FC236}">
                <a16:creationId xmlns:a16="http://schemas.microsoft.com/office/drawing/2014/main" id="{B7877494-3E9D-5AE8-21C7-371BDD6B96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2259" r="20012" b="-1"/>
          <a:stretch>
            <a:fillRect/>
          </a:stretch>
        </p:blipFill>
        <p:spPr>
          <a:xfrm>
            <a:off x="3212926" y="10"/>
            <a:ext cx="5931074" cy="68579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97" y="1115219"/>
            <a:ext cx="4129087" cy="2387600"/>
          </a:xfrm>
        </p:spPr>
        <p:txBody>
          <a:bodyPr>
            <a:normAutofit/>
          </a:bodyPr>
          <a:lstStyle/>
          <a:p>
            <a:pPr algn="l">
              <a:defRPr sz="3600" b="1">
                <a:solidFill>
                  <a:srgbClr val="0F172A"/>
                </a:solidFill>
                <a:latin typeface="Arial"/>
              </a:defRPr>
            </a:pPr>
            <a:r>
              <a:rPr lang="en-GB" sz="3600">
                <a:solidFill>
                  <a:schemeClr val="bg1"/>
                </a:solidFill>
              </a:rPr>
              <a:t>Energy‑Efficient Wireless Network Simulator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97" y="3902075"/>
            <a:ext cx="4129087" cy="1655762"/>
          </a:xfrm>
        </p:spPr>
        <p:txBody>
          <a:bodyPr>
            <a:normAutofit/>
          </a:bodyPr>
          <a:lstStyle/>
          <a:p>
            <a:pPr algn="l">
              <a:defRPr sz="1800">
                <a:solidFill>
                  <a:srgbClr val="334155"/>
                </a:solidFill>
                <a:latin typeface="Arial"/>
              </a:defRPr>
            </a:pPr>
            <a:r>
              <a:rPr lang="en-GB" sz="1700" dirty="0">
                <a:solidFill>
                  <a:schemeClr val="bg1"/>
                </a:solidFill>
              </a:rPr>
              <a:t>Visual overview: Topology, Architecture, RL concept, Energy States, and Dashboard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6438" y="3681408"/>
            <a:ext cx="89511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views</a:t>
            </a:r>
          </a:p>
        </p:txBody>
      </p:sp>
      <p:pic>
        <p:nvPicPr>
          <p:cNvPr id="4" name="Content Placeholder 3" descr="dashboard_moc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168" y="2310581"/>
            <a:ext cx="8495662" cy="35887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97164" y="5919961"/>
            <a:ext cx="656910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  <a:defRPr sz="1400">
                <a:solidFill>
                  <a:srgbClr val="334155"/>
                </a:solidFill>
                <a:latin typeface="Arial"/>
              </a:defRPr>
            </a:pPr>
            <a:r>
              <a:rPr lang="en-GB" sz="1400" dirty="0"/>
              <a:t>Time series, energy breakdown, and efficiency heatmap for transparent analysis.</a:t>
            </a:r>
          </a:p>
        </p:txBody>
      </p:sp>
      <p:pic>
        <p:nvPicPr>
          <p:cNvPr id="9" name="Picture 8" descr="A graph of energy breakdown&#10;&#10;AI-generated content may be incorrect.">
            <a:extLst>
              <a:ext uri="{FF2B5EF4-FFF2-40B4-BE49-F238E27FC236}">
                <a16:creationId xmlns:a16="http://schemas.microsoft.com/office/drawing/2014/main" id="{05C6E23A-0BC7-451F-E2ED-45C4640B4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483" y="2467897"/>
            <a:ext cx="2782529" cy="307749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6A2604E2-1E62-A4FF-4593-C4A7F26C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128713"/>
            <a:ext cx="8178799" cy="5155763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08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IN" sz="3500">
                <a:solidFill>
                  <a:srgbClr val="FFFFFF"/>
                </a:solidFill>
              </a:rPr>
              <a:t>Evaluation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E7F2FE-BAAA-C053-C9D4-85FA9ED85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0499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BB17A8D-9B05-F73E-604D-3FF58B8A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49000">
                <a:srgbClr val="000000">
                  <a:alpha val="12000"/>
                </a:srgbClr>
              </a:gs>
              <a:gs pos="100000">
                <a:srgbClr val="000000">
                  <a:alpha val="46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671CFF-13CE-4046-6B91-44F30DCCF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4FF9FE-BC25-FF9F-4C15-B66711EE0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28010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131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pPr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IN" sz="2800" dirty="0"/>
              <a:t>Why this matters</a:t>
            </a:r>
          </a:p>
        </p:txBody>
      </p:sp>
      <p:pic>
        <p:nvPicPr>
          <p:cNvPr id="5" name="Picture 4" descr="Green and yellow layers">
            <a:extLst>
              <a:ext uri="{FF2B5EF4-FFF2-40B4-BE49-F238E27FC236}">
                <a16:creationId xmlns:a16="http://schemas.microsoft.com/office/drawing/2014/main" id="{478A4E03-12F7-7E0B-866F-3749BAAF9D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9" r="25752"/>
          <a:stretch>
            <a:fillRect/>
          </a:stretch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0A6C238-9761-7E27-F798-BF24C8FE11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1342871"/>
              </p:ext>
            </p:extLst>
          </p:nvPr>
        </p:nvGraphicFramePr>
        <p:xfrm>
          <a:off x="4401417" y="2551176"/>
          <a:ext cx="4083287" cy="35912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colorful swirl&#10;&#10;AI-generated content may be incorrect.">
            <a:extLst>
              <a:ext uri="{FF2B5EF4-FFF2-40B4-BE49-F238E27FC236}">
                <a16:creationId xmlns:a16="http://schemas.microsoft.com/office/drawing/2014/main" id="{B1D75D04-F14D-6914-8D5E-075578C0BE8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3172" t="211" r="11985" b="-1"/>
          <a:stretch>
            <a:fillRect/>
          </a:stretch>
        </p:blipFill>
        <p:spPr>
          <a:xfrm>
            <a:off x="20" y="10"/>
            <a:ext cx="9143980" cy="481779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E6DBE-6F6B-7E4D-91C6-954AD91F1DA6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2941236245"/>
              </p:ext>
            </p:extLst>
          </p:nvPr>
        </p:nvGraphicFramePr>
        <p:xfrm>
          <a:off x="1792288" y="612775"/>
          <a:ext cx="548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243F3-F27A-47A3-66F4-52B522E6A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" y="4817806"/>
            <a:ext cx="7278668" cy="204018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1ADF27-40A9-776B-01F2-53AC29D7D41E}"/>
              </a:ext>
            </a:extLst>
          </p:cNvPr>
          <p:cNvSpPr/>
          <p:nvPr/>
        </p:nvSpPr>
        <p:spPr>
          <a:xfrm>
            <a:off x="0" y="4817806"/>
            <a:ext cx="4041038" cy="204018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</a:rPr>
              <a:t>SINR: Signal-to-Interference-plus-Noise Ratio</a:t>
            </a:r>
          </a:p>
          <a:p>
            <a:r>
              <a:rPr lang="en-IN" sz="1400" dirty="0">
                <a:solidFill>
                  <a:schemeClr val="tx1"/>
                </a:solidFill>
              </a:rPr>
              <a:t>CQI: Channel Quality Indicator</a:t>
            </a:r>
          </a:p>
          <a:p>
            <a:r>
              <a:rPr lang="en-IN" sz="1400" dirty="0">
                <a:solidFill>
                  <a:schemeClr val="tx1"/>
                </a:solidFill>
              </a:rPr>
              <a:t>MCS: Modulation and Coding Scheme</a:t>
            </a:r>
          </a:p>
          <a:p>
            <a:r>
              <a:rPr lang="en-IN" sz="1400" dirty="0">
                <a:solidFill>
                  <a:schemeClr val="tx1"/>
                </a:solidFill>
              </a:rPr>
              <a:t>PHY: Physical layer</a:t>
            </a:r>
          </a:p>
          <a:p>
            <a:r>
              <a:rPr lang="en-IN" sz="1400" dirty="0">
                <a:solidFill>
                  <a:schemeClr val="tx1"/>
                </a:solidFill>
              </a:rPr>
              <a:t>PRB: Physical Resource Block</a:t>
            </a:r>
          </a:p>
          <a:p>
            <a:r>
              <a:rPr lang="en-IN" sz="1400" dirty="0">
                <a:solidFill>
                  <a:schemeClr val="tx1"/>
                </a:solidFill>
              </a:rPr>
              <a:t>TTI: Transmission Time Interval</a:t>
            </a:r>
          </a:p>
          <a:p>
            <a:r>
              <a:rPr lang="en-IN" sz="1400" dirty="0">
                <a:solidFill>
                  <a:schemeClr val="tx1"/>
                </a:solidFill>
              </a:rPr>
              <a:t>PF/RR: Proportional Fair / Round Robin</a:t>
            </a:r>
          </a:p>
          <a:p>
            <a:r>
              <a:rPr lang="en-IN" sz="1400" dirty="0">
                <a:solidFill>
                  <a:schemeClr val="tx1"/>
                </a:solidFill>
              </a:rPr>
              <a:t>RL/QoS: Reinforcement Learning / Quality of Service</a:t>
            </a:r>
          </a:p>
          <a:p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(modular &amp; pluggable)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29374" y="390832"/>
            <a:ext cx="2425189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rgbClr val="334155"/>
                </a:solidFill>
                <a:latin typeface="Arial"/>
              </a:defRPr>
            </a:pPr>
            <a:r>
              <a:rPr lang="en-US" sz="1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Topology → Traffic/Mobility → Channel → MAC/PHY → Energy Model → Control → Metrics</a:t>
            </a:r>
          </a:p>
        </p:txBody>
      </p:sp>
      <p:pic>
        <p:nvPicPr>
          <p:cNvPr id="9" name="Picture 8" descr="A screenshot of a computer">
            <a:extLst>
              <a:ext uri="{FF2B5EF4-FFF2-40B4-BE49-F238E27FC236}">
                <a16:creationId xmlns:a16="http://schemas.microsoft.com/office/drawing/2014/main" id="{DE032AFD-8457-3982-A09A-0A67FEE6AD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1575956"/>
            <a:ext cx="9144001" cy="51788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59" y="18282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Topology &amp; Assumptions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559" y="1803637"/>
            <a:ext cx="2591866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334155"/>
                </a:solidFill>
                <a:latin typeface="Arial"/>
              </a:defRPr>
            </a:pPr>
            <a:r>
              <a:rPr lang="en-US" sz="1700" dirty="0"/>
              <a:t>7‑site hex (reuse‑1), mobility and interference shown. Each site has 3 sectors. RL controls sleep/power with QoS guardrails.</a:t>
            </a:r>
          </a:p>
        </p:txBody>
      </p:sp>
      <p:pic>
        <p:nvPicPr>
          <p:cNvPr id="10" name="Picture 9" descr="A diagram of a diagram">
            <a:extLst>
              <a:ext uri="{FF2B5EF4-FFF2-40B4-BE49-F238E27FC236}">
                <a16:creationId xmlns:a16="http://schemas.microsoft.com/office/drawing/2014/main" id="{9CE0C8C7-6B3C-C00F-5581-E3F5EC66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425" y="365760"/>
            <a:ext cx="6371053" cy="541528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IN" sz="3500">
                <a:solidFill>
                  <a:srgbClr val="FFFFFF"/>
                </a:solidFill>
              </a:rPr>
              <a:t>Channel modeling (3GPP‑style)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055C50DD-F071-1956-466B-0B7F9C2D7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60587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8496" y="323519"/>
            <a:ext cx="3242924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1969" y="806364"/>
            <a:ext cx="2515977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Energy states &amp; transitions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1969" y="3703250"/>
            <a:ext cx="1826631" cy="1122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400">
                <a:solidFill>
                  <a:srgbClr val="334155"/>
                </a:solidFill>
                <a:latin typeface="Arial"/>
              </a:defRPr>
            </a:pPr>
            <a:r>
              <a:rPr lang="en-US" sz="1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Active ↔ Micro‑sleep ↔ Deep sleep; guard timers and QoS checks before deeper sleep.</a:t>
            </a:r>
          </a:p>
        </p:txBody>
      </p:sp>
      <p:pic>
        <p:nvPicPr>
          <p:cNvPr id="4" name="Picture 3" descr="energy_st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1760"/>
            <a:ext cx="5658496" cy="42773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  <a:defRPr sz="3000" b="1">
                <a:solidFill>
                  <a:srgbClr val="0F172A"/>
                </a:solidFill>
                <a:latin typeface="Arial"/>
              </a:defRPr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Reinforcement learning loop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13373" y="586822"/>
            <a:ext cx="4501977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400">
                <a:solidFill>
                  <a:srgbClr val="334155"/>
                </a:solidFill>
                <a:latin typeface="Arial"/>
              </a:defRPr>
            </a:pPr>
            <a:r>
              <a:rPr lang="en-US" sz="1600"/>
              <a:t>Agent observes state and chooses actions (sleep/power/allocation) to reduce energy while respecting QoS.</a:t>
            </a:r>
          </a:p>
        </p:txBody>
      </p:sp>
      <p:pic>
        <p:nvPicPr>
          <p:cNvPr id="4" name="Picture 3" descr="rl_loo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12" y="2734056"/>
            <a:ext cx="7917870" cy="34838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538</Words>
  <Application>Microsoft Office PowerPoint</Application>
  <PresentationFormat>On-screen Show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Energy‑Efficient Wireless Network Simulator</vt:lpstr>
      <vt:lpstr>PowerPoint Presentation</vt:lpstr>
      <vt:lpstr>Why this matters</vt:lpstr>
      <vt:lpstr>PowerPoint Presentation</vt:lpstr>
      <vt:lpstr>Architecture (modular &amp; pluggable)</vt:lpstr>
      <vt:lpstr>Topology &amp; Assumptions</vt:lpstr>
      <vt:lpstr>Channel modeling (3GPP‑style)</vt:lpstr>
      <vt:lpstr>Energy states &amp; transitions</vt:lpstr>
      <vt:lpstr>Reinforcement learning loop</vt:lpstr>
      <vt:lpstr>Dashboard views</vt:lpstr>
      <vt:lpstr>PowerPoint Presentation</vt:lpstr>
      <vt:lpstr>Evaluation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Preetham Narla</dc:creator>
  <cp:keywords/>
  <dc:description>generated using python-pptx</dc:description>
  <cp:lastModifiedBy>Preetham Narla</cp:lastModifiedBy>
  <cp:revision>5</cp:revision>
  <dcterms:created xsi:type="dcterms:W3CDTF">2013-01-27T09:14:16Z</dcterms:created>
  <dcterms:modified xsi:type="dcterms:W3CDTF">2025-10-23T12:49:30Z</dcterms:modified>
  <cp:category/>
</cp:coreProperties>
</file>