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AAB53-94FB-435F-AF95-33A2F704A0B6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C9A9E-FD14-4042-978E-4EF9F1D28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5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37d6951-eda1-485b-9009-4d80633996b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card ,card ,actionButton ,card ,card ,lineChart ,slicer ,slicer ,card ,donutChart ,pivotTable ,stackedArea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77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Preetham</cp:lastModifiedBy>
  <cp:revision>5</cp:revision>
  <dcterms:created xsi:type="dcterms:W3CDTF">2016-09-04T11:54:55Z</dcterms:created>
  <dcterms:modified xsi:type="dcterms:W3CDTF">2022-05-20T15:19:52Z</dcterms:modified>
</cp:coreProperties>
</file>