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9603"/>
            <a:ext cx="12192000" cy="5297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078745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de09096-96f1-402e-b7e3-9ff24b9b536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37d6951-eda1-485b-9009-4d80633996b1/ReportSection?bookmarkGuid=08d0cab1-d2dc-4e0e-ab98-eca7a03786ae&amp;bookmarkUsage=1&amp;ctid=5e722fea-d949-4cfe-adce-ce8bdd24364e&amp;fromEntryPoint=export&quot;"/>
    <we:property name="reportState" value="&quot;CONNECTED&quot;"/>
    <we:property name="creatorTenantId" value="&quot;5e722fea-d949-4cfe-adce-ce8bdd24364e&quot;"/>
    <we:property name="reportEmbeddedTime" value="&quot;2022-08-08T17:36:42.444Z&quot;"/>
    <we:property name="reportName" value="&quot;Hotel Data Analysis Dashboard&quot;"/>
    <we:property name="embedUrl" value="&quot;/reportEmbed?reportId=337d6951-eda1-485b-9009-4d80633996b1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ac60ffce-0a7f-4bc4-a103-4856302aa7e2&quot;"/>
    <we:property name="pageName" value="&quot;ReportSection&quot;"/>
    <we:property name="isFiltersActionButtonVisible" value="true"/>
    <we:property name="initialStateBookmark" value="&quot;H4sIAAAAAAAAA+VaW2/bOgz+K4Vf9pIW8iWy3bfehgO03Yq2ZwcHB0NAS0zi1bEyWW6XDfnvh5Ljrk2zpsuaNduKBLFuFPmRFCm6XzyZV+MCJm9ghN6ut6/U1Qj01Zbvdbxy1vf27fHp3vlx783e6RF1q7HJVVl5u188A3qA5l1e1VBYCtT5nwdpFiLn/UiKUErfRxFy733Hg6I4g4Gd04eiwo43Rl2pEor8MzYkaMjoGqcdDz+NC6XBbnRhwKDd7JqmU5s48ndC4gOEya/xAoVpes9xrLRp2x2vap4co/fHqKOfF4bo2cdscvRprInzL63Er91gP+BJLBPmQxRHmY+hACCyZjK2c/bkNZQCJfU0tCypdy2LQcd7rdXIEZ1BW9HMo9LkZkKNiyGisRhfOmpsSvj8M0SNbsWBKmXecnqgRmPQeTXfOs5L6e36He8E+6YZKuqRm2TlwaqaEbhQtRZ4jv2vDcfOlHA+04q04FiiFaivHeS9ijCvq560yNtp5/lg6PY4pJ6LMSzY5SQnDKBwKEBR2y3scpOP8FXA/GSb+fS5ZGzXfV45upc0+neZE+nu1P69b1R/h+yThJqH9TskG6qbA43Usli6/a+dKZIKDOTlzEREDFHCsA9cQNJljEUB2P4qLwfFzHidibqnRqdeNQT6JX/JPpDdWTpTu2OQoS+lhDDpgmSx74suW5VWIrjP04AHCU+ShGBO02gpLXBOsF8b49xkjiRjKQKPBQ9YkkIYSmp922EeOsN99e0NBhoH0Nry0bPr9jCvhKpL4/pf1+XMwf153TKn20dxEaDlfTyooSXq/YmT9TDX7flB7n20KXKSYNQl0kjEUpDG/JRFHLpBwJaq7YCwGSidC0LjJR2PTTsbYErneI1ljXMIs8eYXTeAQ2WwWADXUlsu6Og6GII2TzRof96g16t+G+6a8E3TP9yJ0zNAJ7MwuE4e3rvjjkJ70KdvTOce8zGN4iB7cb9xnk4grKD4qsgF5SJ3te6NkLI0+0CSg5Nj3OyVYzOupBtGJ+bCUP7qkFZIdVPauN2eOQs16FZUz6a/r1A0+gLhS+QQR/Y3TQVLuy9/zq3spr+btlogGl1x4AFHzFgcht044TJiy33r5c5/jR9rOhFljxKBHiXZV6S5XjUGgdXymPCc2cWDw3izRG/MKYAQZciihMdxIAWPUhFsrCP+UunFUlOSqqzN90T3n5+uflPYnxf5759FSRBlCQRZKtIwiwDSKMTVz6K/cjpytRhOTkjO4iGft+MPh1oO39EtvqlvzG7k3y3rrK5wS8h7cu59hz13o9/62mGHZ0J5/yLoX92ZNoHZHwosTxDgFKGq9SomdIfJs4avrTOkJaWBwePXtI1Nqcb5tTKXkBX4Gx2O5+qmSdL+rIPnuQOBM1Qoq7aq3GCqVdEUrh3KpILCstGMfaxRT2gbN96Q3/mGgDu3eOzcF23HiUN0c4mO02OcrJJynyhyNkvaWXcvzIIAuz7f9ul3O6KAtg0hhNtx7CfAhBBRls1DMQPW8lKd5WVpfaqpuC8WtYHOTSdeCxhX7YoHFGiSVsoViVs528tFWRdFW6YKkTNMurxL9+2QMshu/GPX7T/DIU5VaYYbGorXe20iwMQVyj1asjDjXZ5L/lkWMquSLHoF99KXs6dXg1+sbrKP5gbxXtlkwwumz1zAWVYuzcI+j0XgRzEL/UCwGNjy8tt6E9dLZaDYemPfUFar2NKPvPZZhwCN2ck4TcOYp4AySOjiynkcrg702oMASP27v4FbKOKsFpZCkHL6sjAImOBSMNhgZT1fJWqjFfbINcsd74ujh6qNS17OoMQFUcRdIKSF59FI4v7DxXObEGC5vY0+vsDm0LdRZzr9H9Shv6qYIwAA&quot;"/>
    <we:property name="bookmark" value="&quot;H4sIAAAAAAAAA+VaW2/bOgz+K4Vf9pIW8iWy3bf1Mhxg3VC0PTs4OCgKWmISr46VyXK6bMh/P5Qcd02aNl3WrNlWJIh1o8iPpEjR/erJvBoVMHkPQ/T2vQOlroegr3d8r+OV831Jmoo0joQMkyiIoijtpoxmqZHJVVl5+189A7qP5kNe1VBYgtT5nwdpFiLnvUiKUErfRxFy77LjQVGcQt/O6UFRYccboa5UCUX+BRsSNGR0jdOOh59HhdJgNzo3YNBuNqbp1CYG/b2Q+ABh8jGeozBN7xmOlDZtu+NVzZNjdH6MOnp5YYiefcwmx59Hmjj/2gLwxg32Ap7EMmE+RHGU+RgKACJrJiM757UcQylQUk9Dy5L60LIYdLw3Wg0d0RnSFc08Lk1uJtQ4HyAaC/mFo8amhM8/A9ToVhyqUuYtp4dqOAKdV4utt3kpvX2/451gzzRDRT10k6w8WFUzAueq1gLPsPet4diZEs6nWpEWHEu0AvXYQX5VEeZ1dSUt8nbaWd4fuD2OqOd8BEt2OckJAygcClDUdgu73ORDfBUwP9llPn0uGNt3n1eO7gWN/l3mRLo7tX+XjervkH2SUIuwfodkA3VzqJFaFku3/9iZIqnAQF7OTETEECUMe8AFJF3GWBSA7a/ysl/MjNeZqHtqdOpVA6Bf8pfsI9mdpTO1OwYZ+lJKCJMuSBb7vuiydWklgvs8DXiQ8CRJCOY0jVbSAucEB7Uxzk0WSDKWIvBY8IAlKYShpNbDDnPfGebV97rf19iH1paPn123R3klVF0a1/+mLmcO7i/qljndPoqLAC3n8aCGlqgPJk7Wo1y35we59/G2yEmCUZdIIxFLQRrzUxZx6AYBW6m2Q8Kmr3QuCI2XdDw27WyBKZ3hGMsaFxBmjzG7aQAHymCxBK6VtlzQ0XU4AG2eaND+okFvVv023DXhm6Z/vBOnZ4BOZmFwkzxcuuOOQnvQo29M5x7zMY3iIHtxv3GeTiCsofiqyAXlIne17g2RsjT7QJKDk2PU7JVjM66kG0Yn5tJQ/uqIVkh1U9q43Z45SzXoVlTPpr9vUDT6AuFL5EBZKf1SfsrS7sufc2u76e+mrRaIRlcceMARMxaHYTdOuIzYat96ufNf46eaTkR5RYnAFSXZ16S5q2oEAqvVMeE5s4t7h/F2id6YUwAhypBFCY/jQAoepSLYWkf8pdKLlaYkVVmb74nuPz9dfVDYnxf558+iJIiyBIIsFWmYRQBpFOL6Z9FfOR25WgwmJyRncZ/P2/H7Qy2HH+gW39Q3Zjfy75Z1Vle4JeQ9Ofe+w5670e9867DDM6G8fxH0r+5M28DsDwWWJwjwDqGq9TomdIfJ04avnVOkJaWB/uPXtK1NqUb5WJkLyAr8jQ7HM3XTJGl/1sHz3IHAGSqUVVtVbjDVqmgK1w5lUkFh2WjGPtWoJ7SNG2/I7z0g4N4tHnvzou05cYhuLtFx+hYn66TcJ4qczZJ21n0VZkGAXZ/v+vS7G1FA24UQwt049hNgQogoyxahmAFrealO87K0PtVU3JeL2kDnphOvBYyqdsU9CjRJK+WKxK2c7eWirIuiLVOFyBkmXd6l+3ZIGWQ3/rHr9p/hEO9UaQZbGoo3e20iwMQ1yte0ZGnGuzqX/LMsZFYlWfYK7qUvZ0+vBr9Y3eQAzQ3iXNlkywumz1zAWVUuzcIej0XgRzEL/UCwGNjq8ttmE9cLZaDYeW/fUFbr2NKPvPbZhACN2ck4TcOYp4AySOjiynkcrg/0xoMASP27v4FbKuKsFpZCkHL6sjAImOBSMNhiZT1fJWqrFfbINcsd78ujh6qNS15OocQlUcRdIKSF59FI4v7D5TaKTKf/A9QQkQF3IwAA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Preetham</cp:lastModifiedBy>
  <cp:revision>3</cp:revision>
  <dcterms:created xsi:type="dcterms:W3CDTF">2018-06-07T21:39:02Z</dcterms:created>
  <dcterms:modified xsi:type="dcterms:W3CDTF">2022-08-08T17:38:50Z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