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49" r:id="rId3"/>
    <p:sldId id="287" r:id="rId5"/>
    <p:sldId id="257" r:id="rId6"/>
    <p:sldId id="260" r:id="rId7"/>
    <p:sldId id="340" r:id="rId8"/>
    <p:sldId id="288" r:id="rId9"/>
    <p:sldId id="266" r:id="rId10"/>
    <p:sldId id="343" r:id="rId11"/>
    <p:sldId id="344" r:id="rId12"/>
    <p:sldId id="345" r:id="rId13"/>
    <p:sldId id="350" r:id="rId14"/>
    <p:sldId id="351" r:id="rId15"/>
    <p:sldId id="275" r:id="rId16"/>
    <p:sldId id="346" r:id="rId17"/>
    <p:sldId id="270" r:id="rId18"/>
    <p:sldId id="32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9822" autoAdjust="0"/>
  </p:normalViewPr>
  <p:slideViewPr>
    <p:cSldViewPr>
      <p:cViewPr varScale="1">
        <p:scale>
          <a:sx n="85" d="100"/>
          <a:sy n="85" d="100"/>
        </p:scale>
        <p:origin x="33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</a:fld>
            <a:endParaRPr lang="en-US" dirty="0"/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r>
              <a:rPr lang="en-US" sz="3400" i="1" dirty="0">
                <a:solidFill>
                  <a:srgbClr val="FF0000"/>
                </a:solidFill>
              </a:rPr>
              <a:t>Library management system </a:t>
            </a:r>
            <a:br>
              <a:rPr lang="en-US" sz="3400" dirty="0">
                <a:solidFill>
                  <a:srgbClr val="FF0000"/>
                </a:solidFill>
              </a:rPr>
            </a:b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reethan Anup Jain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USN: 1RN18IS079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RNS INSTITUTE OF TECHNOLOGY</a:t>
            </a:r>
            <a:endParaRPr lang="en-US" sz="36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&amp; ENGINEERING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Internship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Internal Guide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Ravi Kumar S G</a:t>
            </a:r>
            <a:endParaRPr lang="pt-BR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Asst.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37211" y="5244054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Ramesh </a:t>
            </a:r>
            <a:r>
              <a:rPr lang="en-IN" sz="2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Nediyadath</a:t>
            </a:r>
            <a:endParaRPr lang="pt-BR" sz="20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</a:rPr>
              <a:t>TechieAid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2251" y="486593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TechieAid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9102" y="3999043"/>
            <a:ext cx="1305107" cy="866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Login Page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  <p:pic>
        <p:nvPicPr>
          <p:cNvPr id="8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952728" y="1142984"/>
            <a:ext cx="7500990" cy="4930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b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 Page</a:t>
            </a:r>
            <a:endParaRPr lang="en-US" dirty="0"/>
          </a:p>
        </p:txBody>
      </p:sp>
      <p:pic>
        <p:nvPicPr>
          <p:cNvPr id="10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966256" y="1142984"/>
            <a:ext cx="7688168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b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  <p:pic>
        <p:nvPicPr>
          <p:cNvPr id="7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381355" y="1000108"/>
            <a:ext cx="8121461" cy="5356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44724"/>
            <a:ext cx="11089232" cy="5292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Management System allows the user to store the book details and the person's details.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allows storing the details of all the data related to library.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system will reduce data entry time and provide readily calculated reports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computerization of the Library Management will not only improves the efficiency but will also reduce human stress thereby indirectly improving human recourses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5292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technology  emerges,  it  is  possible  to  upgrade  the system and can be adaptable to the desired system.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 on  future  security  issues,  security  can  be enhanced using emerging technologies.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by any user can be monitored.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by the administrator.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more extra classes and modules to short down the code.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Microsoft Visual C# Step by Step (Developer Reference Edition).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RamezElmasri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Shamkant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Fundamentals of Database Systems.     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 SQL Tutorial –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javatpoint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 SQL Server Tutorial (tutorialspoint.com)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 Tutorial -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is .NET Framework? Explain Architecture &amp; Components (guru99.com)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4785"/>
            <a:ext cx="7886700" cy="4692179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333" y="3021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1357298"/>
            <a:ext cx="9399418" cy="4591982"/>
          </a:xfrm>
        </p:spPr>
        <p:txBody>
          <a:bodyPr>
            <a:normAutofit fontScale="85000" lnSpcReduction="20000"/>
          </a:bodyPr>
          <a:lstStyle/>
          <a:p>
            <a:pPr marL="355600" indent="-3556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management system is software that is designed to manage all the functions of a library.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librarian to maintain the database of new books and the books that are borrowed by members along with their due dates.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would provide basic set of features to add/update members, add/update books, and manage check in specifications for the systems based on the client's statement of need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14400"/>
            <a:ext cx="10657184" cy="532291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TechieAid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 services company registered under Govt. of India, Ministry of Micro, Small &amp; Medium Enterprises (MSME).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TechieAid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Software Development Services, Staffing Solutions, Technology Training, Leadership &amp; Soft Skills Training and Coaching &amp; Mentoring with 20+ years of industry experience.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TechieAid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custom web based applications to kick-start the business on the Internet like Full Stack front and back end development.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i="0" dirty="0" err="1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TechieAid</a:t>
            </a:r>
            <a:r>
              <a:rPr lang="en-US" sz="200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also provides services for end-to-end software test automation solutions using various industry standard tools, frameworks and technologies.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2291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systems are designed to manage the movement of books and maintain records of the members in a library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LMS is an automatic system that reduces the work burden of the staff/librarians through a single click. It will manage, organize and oriented the library task.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LMS supports the librarian to add/view/delete/update details from the library stock.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integrate all the library data into the SQL server.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Preliminarily the librarian has to add student and book details into the database. After that he/she can view/delete/update those details through the Integrated Library system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376" y="992124"/>
            <a:ext cx="11353247" cy="5245188"/>
          </a:xfrm>
        </p:spPr>
        <p:txBody>
          <a:bodyPr>
            <a:normAutofit/>
          </a:bodyPr>
          <a:lstStyle/>
          <a:p>
            <a:pPr marL="355600" lvl="0" indent="-351155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        </a:t>
            </a:r>
            <a:endParaRPr lang="en-US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indent="-351155">
              <a:spcBef>
                <a:spcPts val="0"/>
              </a:spcBef>
              <a:buNone/>
            </a:pPr>
            <a:endParaRPr lang="en-US" dirty="0"/>
          </a:p>
          <a:p>
            <a:pPr marL="355600" lvl="0" indent="-351155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  <p:pic>
        <p:nvPicPr>
          <p:cNvPr id="8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452662" y="1643050"/>
            <a:ext cx="8121461" cy="1885541"/>
          </a:xfrm>
          <a:prstGeom prst="rect">
            <a:avLst/>
          </a:prstGeom>
          <a:noFill/>
        </p:spPr>
      </p:pic>
      <p:pic>
        <p:nvPicPr>
          <p:cNvPr id="9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2662" y="4357694"/>
            <a:ext cx="8121461" cy="1760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515380" y="992124"/>
            <a:ext cx="1116124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  <p:pic>
        <p:nvPicPr>
          <p:cNvPr id="15362" name="Picture 2" descr="System Design Of Library Management System – Student Project Guidance &amp;amp;  Development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166776" y="1428735"/>
            <a:ext cx="9787008" cy="3800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  <p:pic>
        <p:nvPicPr>
          <p:cNvPr id="13314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315552" y="714356"/>
            <a:ext cx="7280909" cy="575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IN" sz="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479376" y="992124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</a:fld>
            <a:endParaRPr lang="en-US" dirty="0"/>
          </a:p>
        </p:txBody>
      </p:sp>
      <p:pic>
        <p:nvPicPr>
          <p:cNvPr id="7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310050" y="185323"/>
            <a:ext cx="4357718" cy="6280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4168</Words>
  <Application>WPS Presentation</Application>
  <PresentationFormat>Widescreen</PresentationFormat>
  <Paragraphs>224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Times New Roman</vt:lpstr>
      <vt:lpstr>Calibri Light</vt:lpstr>
      <vt:lpstr>Calibri</vt:lpstr>
      <vt:lpstr>Microsoft YaHei</vt:lpstr>
      <vt:lpstr>Arial Unicode MS</vt:lpstr>
      <vt:lpstr>Office Theme</vt:lpstr>
      <vt:lpstr>Library management system  </vt:lpstr>
      <vt:lpstr>AGENDA</vt:lpstr>
      <vt:lpstr>ABSTRACT </vt:lpstr>
      <vt:lpstr>About the Company</vt:lpstr>
      <vt:lpstr>INTRODUCTION </vt:lpstr>
      <vt:lpstr>Requirements</vt:lpstr>
      <vt:lpstr>System Design </vt:lpstr>
      <vt:lpstr>Detailed Design </vt:lpstr>
      <vt:lpstr> </vt:lpstr>
      <vt:lpstr>Result </vt:lpstr>
      <vt:lpstr>Result   </vt:lpstr>
      <vt:lpstr>Result </vt:lpstr>
      <vt:lpstr>CONCLUSIONS</vt:lpstr>
      <vt:lpstr>Future Enhancements</vt:lpstr>
      <vt:lpstr>PowerPoint 演示文稿</vt:lpstr>
      <vt:lpstr>THANK YOU</vt:lpstr>
    </vt:vector>
  </TitlesOfParts>
  <Company>DARSHAN SATHYA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Preethan</cp:lastModifiedBy>
  <cp:revision>297</cp:revision>
  <dcterms:created xsi:type="dcterms:W3CDTF">2015-10-29T14:36:00Z</dcterms:created>
  <dcterms:modified xsi:type="dcterms:W3CDTF">2022-01-12T06:52:04Z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29734A86D6A64102A1A563DEE9FE1C2E</vt:lpwstr>
  </property>
  <property fmtid="{D5CDD505-2E9C-101B-9397-08002B2CF9AE}" pid="3" name="KSOProductBuildVer">
    <vt:lpwstr>1033-11.2.0.10443</vt:lpwstr>
  </property>
</Properties>
</file>