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5" r:id="rId8"/>
    <p:sldId id="304" r:id="rId9"/>
    <p:sldId id="303" r:id="rId10"/>
    <p:sldId id="306" r:id="rId11"/>
    <p:sldId id="307" r:id="rId12"/>
    <p:sldId id="309" r:id="rId13"/>
    <p:sldId id="310" r:id="rId14"/>
    <p:sldId id="308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rgbClr val="FFFF00"/>
                </a:solidFill>
              </a:rPr>
              <a:t>AGE GROUP</a:t>
            </a:r>
            <a:r>
              <a:rPr lang="en-IN" baseline="0" dirty="0">
                <a:solidFill>
                  <a:srgbClr val="FFFF00"/>
                </a:solidFill>
              </a:rPr>
              <a:t> </a:t>
            </a:r>
            <a:r>
              <a:rPr lang="en-IN" baseline="0" dirty="0">
                <a:solidFill>
                  <a:srgbClr val="00B050"/>
                </a:solidFill>
              </a:rPr>
              <a:t>VS</a:t>
            </a:r>
            <a:r>
              <a:rPr lang="en-IN" baseline="0" dirty="0"/>
              <a:t> </a:t>
            </a:r>
            <a:r>
              <a:rPr lang="en-IN" baseline="0" dirty="0">
                <a:solidFill>
                  <a:srgbClr val="FF0000"/>
                </a:solidFill>
              </a:rPr>
              <a:t>NUMBER OF TEST SUBJECTS WITH WILLINGNESS</a:t>
            </a:r>
            <a:endParaRPr lang="en-IN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survey p1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15-20</c:v>
                </c:pt>
                <c:pt idx="1">
                  <c:v>21-40</c:v>
                </c:pt>
                <c:pt idx="2">
                  <c:v>41-50</c:v>
                </c:pt>
                <c:pt idx="3">
                  <c:v>51-60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20893</c:v>
                </c:pt>
                <c:pt idx="1">
                  <c:v>40569</c:v>
                </c:pt>
                <c:pt idx="2">
                  <c:v>15908</c:v>
                </c:pt>
                <c:pt idx="3">
                  <c:v>1090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F-4CDA-990A-710D5FBD5F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survey p2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15-20</c:v>
                </c:pt>
                <c:pt idx="1">
                  <c:v>21-40</c:v>
                </c:pt>
                <c:pt idx="2">
                  <c:v>41-50</c:v>
                </c:pt>
                <c:pt idx="3">
                  <c:v>51-60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23008</c:v>
                </c:pt>
                <c:pt idx="1">
                  <c:v>43029</c:v>
                </c:pt>
                <c:pt idx="2">
                  <c:v>17345</c:v>
                </c:pt>
                <c:pt idx="3">
                  <c:v>3098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CF-4CDA-990A-710D5FBD5F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survey p3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2.5925925925925949E-2"/>
                  <c:y val="-4.17816542349074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9CF-4CDA-990A-710D5FBD5FCD}"/>
                </c:ext>
              </c:extLst>
            </c:dLbl>
            <c:dLbl>
              <c:idx val="1"/>
              <c:layout>
                <c:manualLayout>
                  <c:x val="5.185185185185185E-2"/>
                  <c:y val="-2.6388413200994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9CF-4CDA-990A-710D5FBD5FCD}"/>
                </c:ext>
              </c:extLst>
            </c:dLbl>
            <c:dLbl>
              <c:idx val="2"/>
              <c:layout>
                <c:manualLayout>
                  <c:x val="5.4320987654320987E-2"/>
                  <c:y val="-2.19903443341617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CF-4CDA-990A-710D5FBD5FCD}"/>
                </c:ext>
              </c:extLst>
            </c:dLbl>
            <c:spPr>
              <a:solidFill>
                <a:schemeClr val="accent3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15-20</c:v>
                </c:pt>
                <c:pt idx="1">
                  <c:v>21-40</c:v>
                </c:pt>
                <c:pt idx="2">
                  <c:v>41-50</c:v>
                </c:pt>
                <c:pt idx="3">
                  <c:v>51-60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17890</c:v>
                </c:pt>
                <c:pt idx="1">
                  <c:v>37908</c:v>
                </c:pt>
                <c:pt idx="2">
                  <c:v>10000</c:v>
                </c:pt>
                <c:pt idx="3">
                  <c:v>4098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CF-4CDA-990A-710D5FBD5F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392697328"/>
        <c:axId val="392696496"/>
        <c:axId val="1137549952"/>
      </c:bar3DChart>
      <c:catAx>
        <c:axId val="39269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696496"/>
        <c:crosses val="autoZero"/>
        <c:auto val="1"/>
        <c:lblAlgn val="ctr"/>
        <c:lblOffset val="100"/>
        <c:noMultiLvlLbl val="0"/>
      </c:catAx>
      <c:valAx>
        <c:axId val="392696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2697328"/>
        <c:crosses val="autoZero"/>
        <c:crossBetween val="between"/>
      </c:valAx>
      <c:serAx>
        <c:axId val="1137549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696496"/>
        <c:crosses val="autoZero"/>
      </c:ser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6B03C-B8BE-4E29-AC4F-E0AA81F61A3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9C0A596-B010-435A-B530-939E91E88AB3}">
      <dgm:prSet/>
      <dgm:spPr/>
      <dgm:t>
        <a:bodyPr/>
        <a:lstStyle/>
        <a:p>
          <a:r>
            <a:rPr lang="en-IN"/>
            <a:t>COSMETICS HAS ALWAYS BEEN  IN PRACTICE.</a:t>
          </a:r>
        </a:p>
      </dgm:t>
    </dgm:pt>
    <dgm:pt modelId="{742B2ACC-D31D-446D-A351-B82D43AE5FD2}" type="parTrans" cxnId="{E20749D8-5E4B-4818-9872-91B917B2EFCE}">
      <dgm:prSet/>
      <dgm:spPr/>
      <dgm:t>
        <a:bodyPr/>
        <a:lstStyle/>
        <a:p>
          <a:endParaRPr lang="en-IN"/>
        </a:p>
      </dgm:t>
    </dgm:pt>
    <dgm:pt modelId="{1AA944D4-00B4-475C-8E9E-6D4E33D76A73}" type="sibTrans" cxnId="{E20749D8-5E4B-4818-9872-91B917B2EFCE}">
      <dgm:prSet/>
      <dgm:spPr/>
      <dgm:t>
        <a:bodyPr/>
        <a:lstStyle/>
        <a:p>
          <a:endParaRPr lang="en-IN"/>
        </a:p>
      </dgm:t>
    </dgm:pt>
    <dgm:pt modelId="{F6C015D1-12FC-4BF4-9ABB-9235A65D74ED}">
      <dgm:prSet/>
      <dgm:spPr/>
      <dgm:t>
        <a:bodyPr/>
        <a:lstStyle/>
        <a:p>
          <a:r>
            <a:rPr lang="en-IN"/>
            <a:t>WHILE THE WORLD MODERNIZES WE STILL BELIEVE IN LIGHER SAHDES AND EXTERNAL BEAUTY. </a:t>
          </a:r>
        </a:p>
      </dgm:t>
    </dgm:pt>
    <dgm:pt modelId="{BBC0ACD2-6911-4DB3-B583-ACAEFE6CA97F}" type="parTrans" cxnId="{52703FE3-F985-481B-9513-21FDC18F2F1F}">
      <dgm:prSet/>
      <dgm:spPr/>
      <dgm:t>
        <a:bodyPr/>
        <a:lstStyle/>
        <a:p>
          <a:endParaRPr lang="en-IN"/>
        </a:p>
      </dgm:t>
    </dgm:pt>
    <dgm:pt modelId="{3664D680-B36F-4F1D-8818-BA45BA37E9DB}" type="sibTrans" cxnId="{52703FE3-F985-481B-9513-21FDC18F2F1F}">
      <dgm:prSet/>
      <dgm:spPr/>
      <dgm:t>
        <a:bodyPr/>
        <a:lstStyle/>
        <a:p>
          <a:endParaRPr lang="en-IN"/>
        </a:p>
      </dgm:t>
    </dgm:pt>
    <dgm:pt modelId="{51ABEFF3-CC82-4D91-9A8F-C4D42C279591}">
      <dgm:prSet/>
      <dgm:spPr/>
      <dgm:t>
        <a:bodyPr/>
        <a:lstStyle/>
        <a:p>
          <a:r>
            <a:rPr lang="en-IN"/>
            <a:t>WOMEN HAVE ALWAYS BEEN THE VICTIMS/CONSUMERS</a:t>
          </a:r>
        </a:p>
      </dgm:t>
    </dgm:pt>
    <dgm:pt modelId="{785982C8-4AEE-4E80-AC24-F4F893A6D81F}" type="parTrans" cxnId="{02FCEADD-9DD6-4B15-A93F-C0B2C9A4412D}">
      <dgm:prSet/>
      <dgm:spPr/>
      <dgm:t>
        <a:bodyPr/>
        <a:lstStyle/>
        <a:p>
          <a:endParaRPr lang="en-IN"/>
        </a:p>
      </dgm:t>
    </dgm:pt>
    <dgm:pt modelId="{493065C2-DCB1-4A76-AB4A-0996C5F06F16}" type="sibTrans" cxnId="{02FCEADD-9DD6-4B15-A93F-C0B2C9A4412D}">
      <dgm:prSet/>
      <dgm:spPr/>
      <dgm:t>
        <a:bodyPr/>
        <a:lstStyle/>
        <a:p>
          <a:endParaRPr lang="en-IN"/>
        </a:p>
      </dgm:t>
    </dgm:pt>
    <dgm:pt modelId="{46E7CADA-97D8-4547-B685-5139596CD7DD}">
      <dgm:prSet/>
      <dgm:spPr/>
      <dgm:t>
        <a:bodyPr/>
        <a:lstStyle/>
        <a:p>
          <a:r>
            <a:rPr lang="en-IN"/>
            <a:t>COSMETICS HAS ALWAYS  TARGETED WOMEN</a:t>
          </a:r>
        </a:p>
      </dgm:t>
    </dgm:pt>
    <dgm:pt modelId="{BA90C8E3-854B-45FF-BFDE-C029A5D145B3}" type="parTrans" cxnId="{BE36AF56-4889-4349-AD16-062116BFA6B0}">
      <dgm:prSet/>
      <dgm:spPr/>
      <dgm:t>
        <a:bodyPr/>
        <a:lstStyle/>
        <a:p>
          <a:endParaRPr lang="en-IN"/>
        </a:p>
      </dgm:t>
    </dgm:pt>
    <dgm:pt modelId="{C69FD657-3788-4C7E-897E-99CC4ED5C634}" type="sibTrans" cxnId="{BE36AF56-4889-4349-AD16-062116BFA6B0}">
      <dgm:prSet/>
      <dgm:spPr/>
      <dgm:t>
        <a:bodyPr/>
        <a:lstStyle/>
        <a:p>
          <a:endParaRPr lang="en-IN"/>
        </a:p>
      </dgm:t>
    </dgm:pt>
    <dgm:pt modelId="{381EA02F-C4BF-4157-83DB-E782356FF3EE}">
      <dgm:prSet/>
      <dgm:spPr/>
      <dgm:t>
        <a:bodyPr/>
        <a:lstStyle/>
        <a:p>
          <a:r>
            <a:rPr lang="en-IN"/>
            <a:t>COSMETICS HAS ALSO BEEN USED AS A WAEPON TO KILL PEOPLE</a:t>
          </a:r>
        </a:p>
      </dgm:t>
    </dgm:pt>
    <dgm:pt modelId="{68C3D57F-0FC1-4111-8CB7-A193D4EA014B}" type="parTrans" cxnId="{3C30166E-137C-4D3C-A5CA-7C65DF339275}">
      <dgm:prSet/>
      <dgm:spPr/>
      <dgm:t>
        <a:bodyPr/>
        <a:lstStyle/>
        <a:p>
          <a:endParaRPr lang="en-IN"/>
        </a:p>
      </dgm:t>
    </dgm:pt>
    <dgm:pt modelId="{7A4F103B-C19F-43AB-9343-15BFA7F38274}" type="sibTrans" cxnId="{3C30166E-137C-4D3C-A5CA-7C65DF339275}">
      <dgm:prSet/>
      <dgm:spPr/>
      <dgm:t>
        <a:bodyPr/>
        <a:lstStyle/>
        <a:p>
          <a:endParaRPr lang="en-IN"/>
        </a:p>
      </dgm:t>
    </dgm:pt>
    <dgm:pt modelId="{06B99DE1-7433-46F5-BC0D-FA323F443AF9}">
      <dgm:prSet/>
      <dgm:spPr/>
      <dgm:t>
        <a:bodyPr/>
        <a:lstStyle/>
        <a:p>
          <a:r>
            <a:rPr lang="en-IN"/>
            <a:t>COSMETICS IS JUST AN OUTER PROTECTION TO HIDE FLAWS.</a:t>
          </a:r>
        </a:p>
      </dgm:t>
    </dgm:pt>
    <dgm:pt modelId="{9DD2A572-EF6B-4B0C-B7DD-ACBD71BC3721}" type="parTrans" cxnId="{C2A44280-DF04-4DCC-913B-0D9E10069303}">
      <dgm:prSet/>
      <dgm:spPr/>
      <dgm:t>
        <a:bodyPr/>
        <a:lstStyle/>
        <a:p>
          <a:endParaRPr lang="en-IN"/>
        </a:p>
      </dgm:t>
    </dgm:pt>
    <dgm:pt modelId="{981CE428-F425-4FC7-AB4D-EC16AE620EC7}" type="sibTrans" cxnId="{C2A44280-DF04-4DCC-913B-0D9E10069303}">
      <dgm:prSet/>
      <dgm:spPr/>
      <dgm:t>
        <a:bodyPr/>
        <a:lstStyle/>
        <a:p>
          <a:endParaRPr lang="en-IN"/>
        </a:p>
      </dgm:t>
    </dgm:pt>
    <dgm:pt modelId="{8001B47E-4B90-4565-838D-48566C39D619}">
      <dgm:prSet/>
      <dgm:spPr/>
      <dgm:t>
        <a:bodyPr/>
        <a:lstStyle/>
        <a:p>
          <a:r>
            <a:rPr lang="en-IN"/>
            <a:t>YET,THEY ENHANCE OUR BEAUTY,HIGHLIGHT US AND MAKES US LOOK PRESENTABLE.</a:t>
          </a:r>
        </a:p>
      </dgm:t>
    </dgm:pt>
    <dgm:pt modelId="{0EB1A0C6-BEE0-48B2-B592-38CB3161AEC9}" type="parTrans" cxnId="{0ED3D0A9-279E-4D1F-8440-83DA3D946C6C}">
      <dgm:prSet/>
      <dgm:spPr/>
      <dgm:t>
        <a:bodyPr/>
        <a:lstStyle/>
        <a:p>
          <a:endParaRPr lang="en-IN"/>
        </a:p>
      </dgm:t>
    </dgm:pt>
    <dgm:pt modelId="{92C13C73-2D0B-418A-B35D-8ACC59C46C3C}" type="sibTrans" cxnId="{0ED3D0A9-279E-4D1F-8440-83DA3D946C6C}">
      <dgm:prSet/>
      <dgm:spPr/>
      <dgm:t>
        <a:bodyPr/>
        <a:lstStyle/>
        <a:p>
          <a:endParaRPr lang="en-IN"/>
        </a:p>
      </dgm:t>
    </dgm:pt>
    <dgm:pt modelId="{D3AAE8FA-DFA8-4612-84B5-BF9AC3DD91DE}" type="pres">
      <dgm:prSet presAssocID="{D396B03C-B8BE-4E29-AC4F-E0AA81F61A3C}" presName="CompostProcess" presStyleCnt="0">
        <dgm:presLayoutVars>
          <dgm:dir/>
          <dgm:resizeHandles val="exact"/>
        </dgm:presLayoutVars>
      </dgm:prSet>
      <dgm:spPr/>
    </dgm:pt>
    <dgm:pt modelId="{1A6B1F9F-9CCD-4220-85C8-E39B2E67232B}" type="pres">
      <dgm:prSet presAssocID="{D396B03C-B8BE-4E29-AC4F-E0AA81F61A3C}" presName="arrow" presStyleLbl="bgShp" presStyleIdx="0" presStyleCnt="1"/>
      <dgm:spPr/>
    </dgm:pt>
    <dgm:pt modelId="{D0D9016B-2F2E-430C-8512-9AC395406F81}" type="pres">
      <dgm:prSet presAssocID="{D396B03C-B8BE-4E29-AC4F-E0AA81F61A3C}" presName="linearProcess" presStyleCnt="0"/>
      <dgm:spPr/>
    </dgm:pt>
    <dgm:pt modelId="{2CF58538-AF00-4718-98A1-27954FA8B5AF}" type="pres">
      <dgm:prSet presAssocID="{59C0A596-B010-435A-B530-939E91E88AB3}" presName="textNode" presStyleLbl="node1" presStyleIdx="0" presStyleCnt="7">
        <dgm:presLayoutVars>
          <dgm:bulletEnabled val="1"/>
        </dgm:presLayoutVars>
      </dgm:prSet>
      <dgm:spPr/>
    </dgm:pt>
    <dgm:pt modelId="{A96C5DFE-E6A7-42C8-8FEF-DD374D9E1FB0}" type="pres">
      <dgm:prSet presAssocID="{1AA944D4-00B4-475C-8E9E-6D4E33D76A73}" presName="sibTrans" presStyleCnt="0"/>
      <dgm:spPr/>
    </dgm:pt>
    <dgm:pt modelId="{AA323434-9BDD-44DA-8990-634B36944AE1}" type="pres">
      <dgm:prSet presAssocID="{F6C015D1-12FC-4BF4-9ABB-9235A65D74ED}" presName="textNode" presStyleLbl="node1" presStyleIdx="1" presStyleCnt="7">
        <dgm:presLayoutVars>
          <dgm:bulletEnabled val="1"/>
        </dgm:presLayoutVars>
      </dgm:prSet>
      <dgm:spPr/>
    </dgm:pt>
    <dgm:pt modelId="{DEB79F1C-4346-4DD5-8D63-A338CC35E7AD}" type="pres">
      <dgm:prSet presAssocID="{3664D680-B36F-4F1D-8818-BA45BA37E9DB}" presName="sibTrans" presStyleCnt="0"/>
      <dgm:spPr/>
    </dgm:pt>
    <dgm:pt modelId="{DF08B8E0-A06E-4593-8696-C17BD3C786F2}" type="pres">
      <dgm:prSet presAssocID="{51ABEFF3-CC82-4D91-9A8F-C4D42C279591}" presName="textNode" presStyleLbl="node1" presStyleIdx="2" presStyleCnt="7">
        <dgm:presLayoutVars>
          <dgm:bulletEnabled val="1"/>
        </dgm:presLayoutVars>
      </dgm:prSet>
      <dgm:spPr/>
    </dgm:pt>
    <dgm:pt modelId="{FE9038D3-F2C4-4F30-99D1-97F2D8A0613A}" type="pres">
      <dgm:prSet presAssocID="{493065C2-DCB1-4A76-AB4A-0996C5F06F16}" presName="sibTrans" presStyleCnt="0"/>
      <dgm:spPr/>
    </dgm:pt>
    <dgm:pt modelId="{8F847862-D10D-4186-B142-DED3315A3432}" type="pres">
      <dgm:prSet presAssocID="{46E7CADA-97D8-4547-B685-5139596CD7DD}" presName="textNode" presStyleLbl="node1" presStyleIdx="3" presStyleCnt="7">
        <dgm:presLayoutVars>
          <dgm:bulletEnabled val="1"/>
        </dgm:presLayoutVars>
      </dgm:prSet>
      <dgm:spPr/>
    </dgm:pt>
    <dgm:pt modelId="{28F1A97F-5075-419B-A88A-E700DEBB8272}" type="pres">
      <dgm:prSet presAssocID="{C69FD657-3788-4C7E-897E-99CC4ED5C634}" presName="sibTrans" presStyleCnt="0"/>
      <dgm:spPr/>
    </dgm:pt>
    <dgm:pt modelId="{AC6BFAAE-B8B9-47A8-B4D4-0FB688A6B295}" type="pres">
      <dgm:prSet presAssocID="{381EA02F-C4BF-4157-83DB-E782356FF3EE}" presName="textNode" presStyleLbl="node1" presStyleIdx="4" presStyleCnt="7">
        <dgm:presLayoutVars>
          <dgm:bulletEnabled val="1"/>
        </dgm:presLayoutVars>
      </dgm:prSet>
      <dgm:spPr/>
    </dgm:pt>
    <dgm:pt modelId="{6F3DD95B-9095-4286-868A-CCA095723044}" type="pres">
      <dgm:prSet presAssocID="{7A4F103B-C19F-43AB-9343-15BFA7F38274}" presName="sibTrans" presStyleCnt="0"/>
      <dgm:spPr/>
    </dgm:pt>
    <dgm:pt modelId="{9BC4B82F-62DD-43E3-A658-8D10ED4F0CFB}" type="pres">
      <dgm:prSet presAssocID="{06B99DE1-7433-46F5-BC0D-FA323F443AF9}" presName="textNode" presStyleLbl="node1" presStyleIdx="5" presStyleCnt="7">
        <dgm:presLayoutVars>
          <dgm:bulletEnabled val="1"/>
        </dgm:presLayoutVars>
      </dgm:prSet>
      <dgm:spPr/>
    </dgm:pt>
    <dgm:pt modelId="{D4FEAC83-D570-40AA-8CD6-0870B04E1CE4}" type="pres">
      <dgm:prSet presAssocID="{981CE428-F425-4FC7-AB4D-EC16AE620EC7}" presName="sibTrans" presStyleCnt="0"/>
      <dgm:spPr/>
    </dgm:pt>
    <dgm:pt modelId="{3AE118CC-A612-498E-B7AF-0AAD9F16D7ED}" type="pres">
      <dgm:prSet presAssocID="{8001B47E-4B90-4565-838D-48566C39D619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1AAECF2F-1436-427D-A5A3-A1D09CE8F13A}" type="presOf" srcId="{06B99DE1-7433-46F5-BC0D-FA323F443AF9}" destId="{9BC4B82F-62DD-43E3-A658-8D10ED4F0CFB}" srcOrd="0" destOrd="0" presId="urn:microsoft.com/office/officeart/2005/8/layout/hProcess9"/>
    <dgm:cxn modelId="{FB538540-0EAC-4A71-AAB3-9CDE0DBDEDED}" type="presOf" srcId="{51ABEFF3-CC82-4D91-9A8F-C4D42C279591}" destId="{DF08B8E0-A06E-4593-8696-C17BD3C786F2}" srcOrd="0" destOrd="0" presId="urn:microsoft.com/office/officeart/2005/8/layout/hProcess9"/>
    <dgm:cxn modelId="{3C30166E-137C-4D3C-A5CA-7C65DF339275}" srcId="{D396B03C-B8BE-4E29-AC4F-E0AA81F61A3C}" destId="{381EA02F-C4BF-4157-83DB-E782356FF3EE}" srcOrd="4" destOrd="0" parTransId="{68C3D57F-0FC1-4111-8CB7-A193D4EA014B}" sibTransId="{7A4F103B-C19F-43AB-9343-15BFA7F38274}"/>
    <dgm:cxn modelId="{BE36AF56-4889-4349-AD16-062116BFA6B0}" srcId="{D396B03C-B8BE-4E29-AC4F-E0AA81F61A3C}" destId="{46E7CADA-97D8-4547-B685-5139596CD7DD}" srcOrd="3" destOrd="0" parTransId="{BA90C8E3-854B-45FF-BFDE-C029A5D145B3}" sibTransId="{C69FD657-3788-4C7E-897E-99CC4ED5C634}"/>
    <dgm:cxn modelId="{B7D93257-631B-43E2-924A-2EC61ED46DF3}" type="presOf" srcId="{46E7CADA-97D8-4547-B685-5139596CD7DD}" destId="{8F847862-D10D-4186-B142-DED3315A3432}" srcOrd="0" destOrd="0" presId="urn:microsoft.com/office/officeart/2005/8/layout/hProcess9"/>
    <dgm:cxn modelId="{C2A44280-DF04-4DCC-913B-0D9E10069303}" srcId="{D396B03C-B8BE-4E29-AC4F-E0AA81F61A3C}" destId="{06B99DE1-7433-46F5-BC0D-FA323F443AF9}" srcOrd="5" destOrd="0" parTransId="{9DD2A572-EF6B-4B0C-B7DD-ACBD71BC3721}" sibTransId="{981CE428-F425-4FC7-AB4D-EC16AE620EC7}"/>
    <dgm:cxn modelId="{EC1DB78B-33A8-4DE0-ACB2-9351C80BA785}" type="presOf" srcId="{F6C015D1-12FC-4BF4-9ABB-9235A65D74ED}" destId="{AA323434-9BDD-44DA-8990-634B36944AE1}" srcOrd="0" destOrd="0" presId="urn:microsoft.com/office/officeart/2005/8/layout/hProcess9"/>
    <dgm:cxn modelId="{97F4949C-7E7D-4F74-869E-B0CD59827230}" type="presOf" srcId="{D396B03C-B8BE-4E29-AC4F-E0AA81F61A3C}" destId="{D3AAE8FA-DFA8-4612-84B5-BF9AC3DD91DE}" srcOrd="0" destOrd="0" presId="urn:microsoft.com/office/officeart/2005/8/layout/hProcess9"/>
    <dgm:cxn modelId="{CBD8B3A7-38D8-4F30-96B2-13575162216D}" type="presOf" srcId="{381EA02F-C4BF-4157-83DB-E782356FF3EE}" destId="{AC6BFAAE-B8B9-47A8-B4D4-0FB688A6B295}" srcOrd="0" destOrd="0" presId="urn:microsoft.com/office/officeart/2005/8/layout/hProcess9"/>
    <dgm:cxn modelId="{0ED3D0A9-279E-4D1F-8440-83DA3D946C6C}" srcId="{D396B03C-B8BE-4E29-AC4F-E0AA81F61A3C}" destId="{8001B47E-4B90-4565-838D-48566C39D619}" srcOrd="6" destOrd="0" parTransId="{0EB1A0C6-BEE0-48B2-B592-38CB3161AEC9}" sibTransId="{92C13C73-2D0B-418A-B35D-8ACC59C46C3C}"/>
    <dgm:cxn modelId="{BAB897CC-D64A-4DB6-A528-C5E0D7ACDC30}" type="presOf" srcId="{59C0A596-B010-435A-B530-939E91E88AB3}" destId="{2CF58538-AF00-4718-98A1-27954FA8B5AF}" srcOrd="0" destOrd="0" presId="urn:microsoft.com/office/officeart/2005/8/layout/hProcess9"/>
    <dgm:cxn modelId="{E20749D8-5E4B-4818-9872-91B917B2EFCE}" srcId="{D396B03C-B8BE-4E29-AC4F-E0AA81F61A3C}" destId="{59C0A596-B010-435A-B530-939E91E88AB3}" srcOrd="0" destOrd="0" parTransId="{742B2ACC-D31D-446D-A351-B82D43AE5FD2}" sibTransId="{1AA944D4-00B4-475C-8E9E-6D4E33D76A73}"/>
    <dgm:cxn modelId="{02FCEADD-9DD6-4B15-A93F-C0B2C9A4412D}" srcId="{D396B03C-B8BE-4E29-AC4F-E0AA81F61A3C}" destId="{51ABEFF3-CC82-4D91-9A8F-C4D42C279591}" srcOrd="2" destOrd="0" parTransId="{785982C8-4AEE-4E80-AC24-F4F893A6D81F}" sibTransId="{493065C2-DCB1-4A76-AB4A-0996C5F06F16}"/>
    <dgm:cxn modelId="{52703FE3-F985-481B-9513-21FDC18F2F1F}" srcId="{D396B03C-B8BE-4E29-AC4F-E0AA81F61A3C}" destId="{F6C015D1-12FC-4BF4-9ABB-9235A65D74ED}" srcOrd="1" destOrd="0" parTransId="{BBC0ACD2-6911-4DB3-B583-ACAEFE6CA97F}" sibTransId="{3664D680-B36F-4F1D-8818-BA45BA37E9DB}"/>
    <dgm:cxn modelId="{05122EF2-9A14-455C-9022-257CA4EEEF92}" type="presOf" srcId="{8001B47E-4B90-4565-838D-48566C39D619}" destId="{3AE118CC-A612-498E-B7AF-0AAD9F16D7ED}" srcOrd="0" destOrd="0" presId="urn:microsoft.com/office/officeart/2005/8/layout/hProcess9"/>
    <dgm:cxn modelId="{B1885D95-C21A-4722-9565-EB70B04DA36B}" type="presParOf" srcId="{D3AAE8FA-DFA8-4612-84B5-BF9AC3DD91DE}" destId="{1A6B1F9F-9CCD-4220-85C8-E39B2E67232B}" srcOrd="0" destOrd="0" presId="urn:microsoft.com/office/officeart/2005/8/layout/hProcess9"/>
    <dgm:cxn modelId="{A49F79E6-F0E2-4EF7-A951-31F384640206}" type="presParOf" srcId="{D3AAE8FA-DFA8-4612-84B5-BF9AC3DD91DE}" destId="{D0D9016B-2F2E-430C-8512-9AC395406F81}" srcOrd="1" destOrd="0" presId="urn:microsoft.com/office/officeart/2005/8/layout/hProcess9"/>
    <dgm:cxn modelId="{FF11E49B-1164-4037-B330-3A43E7C08958}" type="presParOf" srcId="{D0D9016B-2F2E-430C-8512-9AC395406F81}" destId="{2CF58538-AF00-4718-98A1-27954FA8B5AF}" srcOrd="0" destOrd="0" presId="urn:microsoft.com/office/officeart/2005/8/layout/hProcess9"/>
    <dgm:cxn modelId="{3064BD87-7FE3-4733-9C90-89065B8F98AF}" type="presParOf" srcId="{D0D9016B-2F2E-430C-8512-9AC395406F81}" destId="{A96C5DFE-E6A7-42C8-8FEF-DD374D9E1FB0}" srcOrd="1" destOrd="0" presId="urn:microsoft.com/office/officeart/2005/8/layout/hProcess9"/>
    <dgm:cxn modelId="{6D1FDEAE-DD4C-4E45-9AAA-A6A9187B8B6B}" type="presParOf" srcId="{D0D9016B-2F2E-430C-8512-9AC395406F81}" destId="{AA323434-9BDD-44DA-8990-634B36944AE1}" srcOrd="2" destOrd="0" presId="urn:microsoft.com/office/officeart/2005/8/layout/hProcess9"/>
    <dgm:cxn modelId="{985575D1-D791-45B3-AE10-AD73FC67145A}" type="presParOf" srcId="{D0D9016B-2F2E-430C-8512-9AC395406F81}" destId="{DEB79F1C-4346-4DD5-8D63-A338CC35E7AD}" srcOrd="3" destOrd="0" presId="urn:microsoft.com/office/officeart/2005/8/layout/hProcess9"/>
    <dgm:cxn modelId="{A9A8A6A1-79E6-4DAB-9101-F25180B43270}" type="presParOf" srcId="{D0D9016B-2F2E-430C-8512-9AC395406F81}" destId="{DF08B8E0-A06E-4593-8696-C17BD3C786F2}" srcOrd="4" destOrd="0" presId="urn:microsoft.com/office/officeart/2005/8/layout/hProcess9"/>
    <dgm:cxn modelId="{0C13A7AD-CAEA-42BC-8E4B-6B05B0CE8004}" type="presParOf" srcId="{D0D9016B-2F2E-430C-8512-9AC395406F81}" destId="{FE9038D3-F2C4-4F30-99D1-97F2D8A0613A}" srcOrd="5" destOrd="0" presId="urn:microsoft.com/office/officeart/2005/8/layout/hProcess9"/>
    <dgm:cxn modelId="{CDF96A17-4129-4AB8-884E-3C4F0058E505}" type="presParOf" srcId="{D0D9016B-2F2E-430C-8512-9AC395406F81}" destId="{8F847862-D10D-4186-B142-DED3315A3432}" srcOrd="6" destOrd="0" presId="urn:microsoft.com/office/officeart/2005/8/layout/hProcess9"/>
    <dgm:cxn modelId="{BA726D3E-0550-4F62-AC7D-48686CA66EF5}" type="presParOf" srcId="{D0D9016B-2F2E-430C-8512-9AC395406F81}" destId="{28F1A97F-5075-419B-A88A-E700DEBB8272}" srcOrd="7" destOrd="0" presId="urn:microsoft.com/office/officeart/2005/8/layout/hProcess9"/>
    <dgm:cxn modelId="{175105E5-A4A2-4452-A6AF-654CF750FEDE}" type="presParOf" srcId="{D0D9016B-2F2E-430C-8512-9AC395406F81}" destId="{AC6BFAAE-B8B9-47A8-B4D4-0FB688A6B295}" srcOrd="8" destOrd="0" presId="urn:microsoft.com/office/officeart/2005/8/layout/hProcess9"/>
    <dgm:cxn modelId="{0400D48B-A168-41DF-837C-E829DE254CAD}" type="presParOf" srcId="{D0D9016B-2F2E-430C-8512-9AC395406F81}" destId="{6F3DD95B-9095-4286-868A-CCA095723044}" srcOrd="9" destOrd="0" presId="urn:microsoft.com/office/officeart/2005/8/layout/hProcess9"/>
    <dgm:cxn modelId="{05CF19DB-9C97-4A7D-91BA-E37615CD15F7}" type="presParOf" srcId="{D0D9016B-2F2E-430C-8512-9AC395406F81}" destId="{9BC4B82F-62DD-43E3-A658-8D10ED4F0CFB}" srcOrd="10" destOrd="0" presId="urn:microsoft.com/office/officeart/2005/8/layout/hProcess9"/>
    <dgm:cxn modelId="{D8A540AB-C543-4416-806B-31A1DA3262FF}" type="presParOf" srcId="{D0D9016B-2F2E-430C-8512-9AC395406F81}" destId="{D4FEAC83-D570-40AA-8CD6-0870B04E1CE4}" srcOrd="11" destOrd="0" presId="urn:microsoft.com/office/officeart/2005/8/layout/hProcess9"/>
    <dgm:cxn modelId="{FBD7C2D4-E9BC-43E0-B7AE-CA529E464C22}" type="presParOf" srcId="{D0D9016B-2F2E-430C-8512-9AC395406F81}" destId="{3AE118CC-A612-498E-B7AF-0AAD9F16D7E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0EFC4E-3C4F-4B91-BB34-9991B35A1A2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8C50041A-DF45-4275-98D2-FA2FA157778C}">
      <dgm:prSet phldrT="[Text]"/>
      <dgm:spPr/>
      <dgm:t>
        <a:bodyPr/>
        <a:lstStyle/>
        <a:p>
          <a:r>
            <a:rPr lang="en-IN" dirty="0"/>
            <a:t>BRAND BY:</a:t>
          </a:r>
        </a:p>
        <a:p>
          <a:r>
            <a:rPr lang="en-IN" dirty="0"/>
            <a:t>KATRINA KAIF</a:t>
          </a:r>
        </a:p>
      </dgm:t>
    </dgm:pt>
    <dgm:pt modelId="{AEB55678-FF4E-47FC-83C0-F6CE0245876B}" type="parTrans" cxnId="{D20EA097-D8EC-4E3D-8EB8-E21D3BB91BAF}">
      <dgm:prSet/>
      <dgm:spPr/>
      <dgm:t>
        <a:bodyPr/>
        <a:lstStyle/>
        <a:p>
          <a:endParaRPr lang="en-IN"/>
        </a:p>
      </dgm:t>
    </dgm:pt>
    <dgm:pt modelId="{FBD7A5F7-DA6D-4FC9-BF5D-0EEE8D1E00BB}" type="sibTrans" cxnId="{D20EA097-D8EC-4E3D-8EB8-E21D3BB91BAF}">
      <dgm:prSet/>
      <dgm:spPr/>
      <dgm:t>
        <a:bodyPr/>
        <a:lstStyle/>
        <a:p>
          <a:r>
            <a:rPr lang="en-IN" dirty="0"/>
            <a:t>RELATABLE SONG AND FEATURING</a:t>
          </a:r>
        </a:p>
      </dgm:t>
    </dgm:pt>
    <dgm:pt modelId="{391B20B7-F6D6-4B62-8724-D9E94F1637FE}">
      <dgm:prSet phldrT="[Text]"/>
      <dgm:spPr/>
      <dgm:t>
        <a:bodyPr/>
        <a:lstStyle/>
        <a:p>
          <a:r>
            <a:rPr lang="en-IN" dirty="0"/>
            <a:t>HEALTHY FOR SKIN</a:t>
          </a:r>
        </a:p>
      </dgm:t>
    </dgm:pt>
    <dgm:pt modelId="{73931761-022E-458E-8B20-831218DD6A7E}" type="parTrans" cxnId="{0E7D409F-0A7F-4207-8B7F-AA2D6E53C50F}">
      <dgm:prSet/>
      <dgm:spPr/>
      <dgm:t>
        <a:bodyPr/>
        <a:lstStyle/>
        <a:p>
          <a:endParaRPr lang="en-IN"/>
        </a:p>
      </dgm:t>
    </dgm:pt>
    <dgm:pt modelId="{D6853D69-5EDF-4E99-913F-AE0FBB6431DA}" type="sibTrans" cxnId="{0E7D409F-0A7F-4207-8B7F-AA2D6E53C50F}">
      <dgm:prSet/>
      <dgm:spPr/>
      <dgm:t>
        <a:bodyPr/>
        <a:lstStyle/>
        <a:p>
          <a:endParaRPr lang="en-IN"/>
        </a:p>
      </dgm:t>
    </dgm:pt>
    <dgm:pt modelId="{6AC6F5CA-B5A5-43EC-B634-AD6214B23E78}">
      <dgm:prSet phldrT="[Text]"/>
      <dgm:spPr/>
      <dgm:t>
        <a:bodyPr/>
        <a:lstStyle/>
        <a:p>
          <a:r>
            <a:rPr lang="en-IN" dirty="0"/>
            <a:t>SONG:</a:t>
          </a:r>
        </a:p>
        <a:p>
          <a:r>
            <a:rPr lang="en-IN" dirty="0"/>
            <a:t>REAL AND FULL OF DAILY DAY TO DAY ACTIVITES</a:t>
          </a:r>
        </a:p>
      </dgm:t>
    </dgm:pt>
    <dgm:pt modelId="{C312EA14-C76C-4EA7-ABCF-23D6E4F1DD1E}" type="parTrans" cxnId="{8EAB56A7-B694-4A17-BA6B-822F319FEB61}">
      <dgm:prSet/>
      <dgm:spPr/>
      <dgm:t>
        <a:bodyPr/>
        <a:lstStyle/>
        <a:p>
          <a:endParaRPr lang="en-IN"/>
        </a:p>
      </dgm:t>
    </dgm:pt>
    <dgm:pt modelId="{6D387E7C-1671-42CE-B9EF-A6CB6149C807}" type="sibTrans" cxnId="{8EAB56A7-B694-4A17-BA6B-822F319FEB61}">
      <dgm:prSet/>
      <dgm:spPr/>
      <dgm:t>
        <a:bodyPr/>
        <a:lstStyle/>
        <a:p>
          <a:r>
            <a:rPr lang="en-IN" dirty="0"/>
            <a:t>BRAND ENDOSSMENT:</a:t>
          </a:r>
        </a:p>
        <a:p>
          <a:r>
            <a:rPr lang="en-IN" dirty="0"/>
            <a:t>KATRINA</a:t>
          </a:r>
        </a:p>
        <a:p>
          <a:r>
            <a:rPr lang="en-IN" dirty="0"/>
            <a:t>NAYANTHARA</a:t>
          </a:r>
        </a:p>
        <a:p>
          <a:r>
            <a:rPr lang="en-IN" dirty="0"/>
            <a:t>KUSHA KAPILA</a:t>
          </a:r>
        </a:p>
      </dgm:t>
    </dgm:pt>
    <dgm:pt modelId="{42DBB21F-6D66-40D9-8DD6-CC0C8ABA715E}">
      <dgm:prSet phldrT="[Text]"/>
      <dgm:spPr/>
      <dgm:t>
        <a:bodyPr/>
        <a:lstStyle/>
        <a:p>
          <a:r>
            <a:rPr lang="en-IN" dirty="0"/>
            <a:t>CASTING DIVERSE WOMEN</a:t>
          </a:r>
        </a:p>
      </dgm:t>
    </dgm:pt>
    <dgm:pt modelId="{3D45B2D0-0801-4015-93E1-FC1BA07EF2F1}" type="parTrans" cxnId="{705E273D-E5F4-47EB-95E3-A0AED7B9E231}">
      <dgm:prSet/>
      <dgm:spPr/>
      <dgm:t>
        <a:bodyPr/>
        <a:lstStyle/>
        <a:p>
          <a:endParaRPr lang="en-IN"/>
        </a:p>
      </dgm:t>
    </dgm:pt>
    <dgm:pt modelId="{BD10B6B9-5CB4-49A0-8948-9AD6ADF5623E}" type="sibTrans" cxnId="{705E273D-E5F4-47EB-95E3-A0AED7B9E231}">
      <dgm:prSet/>
      <dgm:spPr/>
      <dgm:t>
        <a:bodyPr/>
        <a:lstStyle/>
        <a:p>
          <a:endParaRPr lang="en-IN"/>
        </a:p>
      </dgm:t>
    </dgm:pt>
    <dgm:pt modelId="{1A897293-1234-41C4-AC9A-5362632AAA8D}">
      <dgm:prSet phldrT="[Text]"/>
      <dgm:spPr/>
      <dgm:t>
        <a:bodyPr/>
        <a:lstStyle/>
        <a:p>
          <a:r>
            <a:rPr lang="en-IN" dirty="0"/>
            <a:t>CELEBRITY BRAND HYPE</a:t>
          </a:r>
        </a:p>
      </dgm:t>
    </dgm:pt>
    <dgm:pt modelId="{0D8468BE-730F-459B-A4D7-BBB7C10ADBA9}" type="parTrans" cxnId="{68614F7F-B710-45E2-B7D3-E9F6A3C31DAE}">
      <dgm:prSet/>
      <dgm:spPr/>
      <dgm:t>
        <a:bodyPr/>
        <a:lstStyle/>
        <a:p>
          <a:endParaRPr lang="en-IN"/>
        </a:p>
      </dgm:t>
    </dgm:pt>
    <dgm:pt modelId="{2D226410-B83E-4E86-BCB1-5F31BBBC24B4}" type="sibTrans" cxnId="{68614F7F-B710-45E2-B7D3-E9F6A3C31DAE}">
      <dgm:prSet/>
      <dgm:spPr/>
      <dgm:t>
        <a:bodyPr/>
        <a:lstStyle/>
        <a:p>
          <a:r>
            <a:rPr lang="en-IN" dirty="0"/>
            <a:t>AFFORDABLE AND REAL MARKETING BY THE BRAND OWNER</a:t>
          </a:r>
        </a:p>
      </dgm:t>
    </dgm:pt>
    <dgm:pt modelId="{FFD3D573-29F8-4D83-8943-2871D29026AE}">
      <dgm:prSet phldrT="[Text]"/>
      <dgm:spPr/>
      <dgm:t>
        <a:bodyPr/>
        <a:lstStyle/>
        <a:p>
          <a:r>
            <a:rPr lang="en-IN" dirty="0"/>
            <a:t>EASY BUYING:</a:t>
          </a:r>
        </a:p>
        <a:p>
          <a:r>
            <a:rPr lang="en-IN" dirty="0"/>
            <a:t>E-BUYING</a:t>
          </a:r>
        </a:p>
      </dgm:t>
    </dgm:pt>
    <dgm:pt modelId="{5B7E9056-3B7C-45F0-B6FA-C46711407ECC}" type="parTrans" cxnId="{F21D5CCA-1023-47DE-9290-457B275C2CAA}">
      <dgm:prSet/>
      <dgm:spPr/>
      <dgm:t>
        <a:bodyPr/>
        <a:lstStyle/>
        <a:p>
          <a:endParaRPr lang="en-IN"/>
        </a:p>
      </dgm:t>
    </dgm:pt>
    <dgm:pt modelId="{C3B14DDD-8744-450C-AE4C-9E574A336A63}" type="sibTrans" cxnId="{F21D5CCA-1023-47DE-9290-457B275C2CAA}">
      <dgm:prSet/>
      <dgm:spPr/>
      <dgm:t>
        <a:bodyPr/>
        <a:lstStyle/>
        <a:p>
          <a:endParaRPr lang="en-IN"/>
        </a:p>
      </dgm:t>
    </dgm:pt>
    <dgm:pt modelId="{040850A2-EDA1-40B0-B79B-EE0478BAB43E}" type="pres">
      <dgm:prSet presAssocID="{F00EFC4E-3C4F-4B91-BB34-9991B35A1A2B}" presName="Name0" presStyleCnt="0">
        <dgm:presLayoutVars>
          <dgm:chMax/>
          <dgm:chPref/>
          <dgm:dir/>
          <dgm:animLvl val="lvl"/>
        </dgm:presLayoutVars>
      </dgm:prSet>
      <dgm:spPr/>
    </dgm:pt>
    <dgm:pt modelId="{20413BED-3152-4C6F-8A08-E48F6CA5D675}" type="pres">
      <dgm:prSet presAssocID="{8C50041A-DF45-4275-98D2-FA2FA157778C}" presName="composite" presStyleCnt="0"/>
      <dgm:spPr/>
    </dgm:pt>
    <dgm:pt modelId="{AF031C65-215B-46E3-984B-1200CAB575F9}" type="pres">
      <dgm:prSet presAssocID="{8C50041A-DF45-4275-98D2-FA2FA157778C}" presName="Parent1" presStyleLbl="node1" presStyleIdx="0" presStyleCnt="6" custLinFactNeighborY="661">
        <dgm:presLayoutVars>
          <dgm:chMax val="1"/>
          <dgm:chPref val="1"/>
          <dgm:bulletEnabled val="1"/>
        </dgm:presLayoutVars>
      </dgm:prSet>
      <dgm:spPr/>
    </dgm:pt>
    <dgm:pt modelId="{7C45CD56-7FAE-4BC9-B879-B40EFDE8B615}" type="pres">
      <dgm:prSet presAssocID="{8C50041A-DF45-4275-98D2-FA2FA157778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6B859EE-60FB-4E1E-B7BF-86090A2FA36C}" type="pres">
      <dgm:prSet presAssocID="{8C50041A-DF45-4275-98D2-FA2FA157778C}" presName="BalanceSpacing" presStyleCnt="0"/>
      <dgm:spPr/>
    </dgm:pt>
    <dgm:pt modelId="{75D7FA45-B018-4146-AC7C-6F7697CC57AE}" type="pres">
      <dgm:prSet presAssocID="{8C50041A-DF45-4275-98D2-FA2FA157778C}" presName="BalanceSpacing1" presStyleCnt="0"/>
      <dgm:spPr/>
    </dgm:pt>
    <dgm:pt modelId="{314AE55C-EC7E-471C-A807-5BBFCAA46F3B}" type="pres">
      <dgm:prSet presAssocID="{FBD7A5F7-DA6D-4FC9-BF5D-0EEE8D1E00BB}" presName="Accent1Text" presStyleLbl="node1" presStyleIdx="1" presStyleCnt="6"/>
      <dgm:spPr/>
    </dgm:pt>
    <dgm:pt modelId="{9F1075D9-D6FC-4B4F-AD97-12B7FF5227E8}" type="pres">
      <dgm:prSet presAssocID="{FBD7A5F7-DA6D-4FC9-BF5D-0EEE8D1E00BB}" presName="spaceBetweenRectangles" presStyleCnt="0"/>
      <dgm:spPr/>
    </dgm:pt>
    <dgm:pt modelId="{441B0E8D-0C27-4D63-BEB1-118D96877097}" type="pres">
      <dgm:prSet presAssocID="{6AC6F5CA-B5A5-43EC-B634-AD6214B23E78}" presName="composite" presStyleCnt="0"/>
      <dgm:spPr/>
    </dgm:pt>
    <dgm:pt modelId="{C309C495-6495-40B3-8546-8E2011533227}" type="pres">
      <dgm:prSet presAssocID="{6AC6F5CA-B5A5-43EC-B634-AD6214B23E7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00D04F9-6036-4DD6-B51E-8DF16FDEE021}" type="pres">
      <dgm:prSet presAssocID="{6AC6F5CA-B5A5-43EC-B634-AD6214B23E7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EA51820-8784-4272-8CC6-949F99BFF32A}" type="pres">
      <dgm:prSet presAssocID="{6AC6F5CA-B5A5-43EC-B634-AD6214B23E78}" presName="BalanceSpacing" presStyleCnt="0"/>
      <dgm:spPr/>
    </dgm:pt>
    <dgm:pt modelId="{F6A357C6-540F-4389-9CD6-3E566A5F0451}" type="pres">
      <dgm:prSet presAssocID="{6AC6F5CA-B5A5-43EC-B634-AD6214B23E78}" presName="BalanceSpacing1" presStyleCnt="0"/>
      <dgm:spPr/>
    </dgm:pt>
    <dgm:pt modelId="{2E472194-69BA-4B77-ACA5-A8D201562C7E}" type="pres">
      <dgm:prSet presAssocID="{6D387E7C-1671-42CE-B9EF-A6CB6149C807}" presName="Accent1Text" presStyleLbl="node1" presStyleIdx="3" presStyleCnt="6"/>
      <dgm:spPr/>
    </dgm:pt>
    <dgm:pt modelId="{FFFE9172-4F2E-4089-A406-E370C140264D}" type="pres">
      <dgm:prSet presAssocID="{6D387E7C-1671-42CE-B9EF-A6CB6149C807}" presName="spaceBetweenRectangles" presStyleCnt="0"/>
      <dgm:spPr/>
    </dgm:pt>
    <dgm:pt modelId="{AF0F9E52-FB7F-43BF-B433-A605AEB95DC6}" type="pres">
      <dgm:prSet presAssocID="{1A897293-1234-41C4-AC9A-5362632AAA8D}" presName="composite" presStyleCnt="0"/>
      <dgm:spPr/>
    </dgm:pt>
    <dgm:pt modelId="{44777AF6-BB75-4052-8C35-C71704E6F80D}" type="pres">
      <dgm:prSet presAssocID="{1A897293-1234-41C4-AC9A-5362632AAA8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77EBCBA-E49A-4E61-A582-054BB2A87BC5}" type="pres">
      <dgm:prSet presAssocID="{1A897293-1234-41C4-AC9A-5362632AAA8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4F1BFAB-415F-4907-BC35-EEE25771ADBB}" type="pres">
      <dgm:prSet presAssocID="{1A897293-1234-41C4-AC9A-5362632AAA8D}" presName="BalanceSpacing" presStyleCnt="0"/>
      <dgm:spPr/>
    </dgm:pt>
    <dgm:pt modelId="{82B6DE48-576C-4EDF-B147-9DE2C2C8B014}" type="pres">
      <dgm:prSet presAssocID="{1A897293-1234-41C4-AC9A-5362632AAA8D}" presName="BalanceSpacing1" presStyleCnt="0"/>
      <dgm:spPr/>
    </dgm:pt>
    <dgm:pt modelId="{CA1CF267-5A4B-42C9-96C9-06CEABB97904}" type="pres">
      <dgm:prSet presAssocID="{2D226410-B83E-4E86-BCB1-5F31BBBC24B4}" presName="Accent1Text" presStyleLbl="node1" presStyleIdx="5" presStyleCnt="6"/>
      <dgm:spPr/>
    </dgm:pt>
  </dgm:ptLst>
  <dgm:cxnLst>
    <dgm:cxn modelId="{A524C41C-40F5-4245-ABC0-7C2B60795CE1}" type="presOf" srcId="{391B20B7-F6D6-4B62-8724-D9E94F1637FE}" destId="{7C45CD56-7FAE-4BC9-B879-B40EFDE8B615}" srcOrd="0" destOrd="0" presId="urn:microsoft.com/office/officeart/2008/layout/AlternatingHexagons"/>
    <dgm:cxn modelId="{6816C924-997C-49CB-82B1-A16A9394F53D}" type="presOf" srcId="{1A897293-1234-41C4-AC9A-5362632AAA8D}" destId="{44777AF6-BB75-4052-8C35-C71704E6F80D}" srcOrd="0" destOrd="0" presId="urn:microsoft.com/office/officeart/2008/layout/AlternatingHexagons"/>
    <dgm:cxn modelId="{705E273D-E5F4-47EB-95E3-A0AED7B9E231}" srcId="{6AC6F5CA-B5A5-43EC-B634-AD6214B23E78}" destId="{42DBB21F-6D66-40D9-8DD6-CC0C8ABA715E}" srcOrd="0" destOrd="0" parTransId="{3D45B2D0-0801-4015-93E1-FC1BA07EF2F1}" sibTransId="{BD10B6B9-5CB4-49A0-8948-9AD6ADF5623E}"/>
    <dgm:cxn modelId="{EA3EDE5C-483B-4B4E-A74C-3E885D7BA5C0}" type="presOf" srcId="{FFD3D573-29F8-4D83-8943-2871D29026AE}" destId="{477EBCBA-E49A-4E61-A582-054BB2A87BC5}" srcOrd="0" destOrd="0" presId="urn:microsoft.com/office/officeart/2008/layout/AlternatingHexagons"/>
    <dgm:cxn modelId="{68614F7F-B710-45E2-B7D3-E9F6A3C31DAE}" srcId="{F00EFC4E-3C4F-4B91-BB34-9991B35A1A2B}" destId="{1A897293-1234-41C4-AC9A-5362632AAA8D}" srcOrd="2" destOrd="0" parTransId="{0D8468BE-730F-459B-A4D7-BBB7C10ADBA9}" sibTransId="{2D226410-B83E-4E86-BCB1-5F31BBBC24B4}"/>
    <dgm:cxn modelId="{CCD3B183-1B34-487F-BE5C-CFB9D9C4FA9B}" type="presOf" srcId="{FBD7A5F7-DA6D-4FC9-BF5D-0EEE8D1E00BB}" destId="{314AE55C-EC7E-471C-A807-5BBFCAA46F3B}" srcOrd="0" destOrd="0" presId="urn:microsoft.com/office/officeart/2008/layout/AlternatingHexagons"/>
    <dgm:cxn modelId="{D20EA097-D8EC-4E3D-8EB8-E21D3BB91BAF}" srcId="{F00EFC4E-3C4F-4B91-BB34-9991B35A1A2B}" destId="{8C50041A-DF45-4275-98D2-FA2FA157778C}" srcOrd="0" destOrd="0" parTransId="{AEB55678-FF4E-47FC-83C0-F6CE0245876B}" sibTransId="{FBD7A5F7-DA6D-4FC9-BF5D-0EEE8D1E00BB}"/>
    <dgm:cxn modelId="{492E519D-18AD-422F-99F7-0D9AFD0F1A62}" type="presOf" srcId="{6AC6F5CA-B5A5-43EC-B634-AD6214B23E78}" destId="{C309C495-6495-40B3-8546-8E2011533227}" srcOrd="0" destOrd="0" presId="urn:microsoft.com/office/officeart/2008/layout/AlternatingHexagons"/>
    <dgm:cxn modelId="{0E7D409F-0A7F-4207-8B7F-AA2D6E53C50F}" srcId="{8C50041A-DF45-4275-98D2-FA2FA157778C}" destId="{391B20B7-F6D6-4B62-8724-D9E94F1637FE}" srcOrd="0" destOrd="0" parTransId="{73931761-022E-458E-8B20-831218DD6A7E}" sibTransId="{D6853D69-5EDF-4E99-913F-AE0FBB6431DA}"/>
    <dgm:cxn modelId="{90F416A0-3F44-46EB-AD23-4438041EC60E}" type="presOf" srcId="{6D387E7C-1671-42CE-B9EF-A6CB6149C807}" destId="{2E472194-69BA-4B77-ACA5-A8D201562C7E}" srcOrd="0" destOrd="0" presId="urn:microsoft.com/office/officeart/2008/layout/AlternatingHexagons"/>
    <dgm:cxn modelId="{8EAB56A7-B694-4A17-BA6B-822F319FEB61}" srcId="{F00EFC4E-3C4F-4B91-BB34-9991B35A1A2B}" destId="{6AC6F5CA-B5A5-43EC-B634-AD6214B23E78}" srcOrd="1" destOrd="0" parTransId="{C312EA14-C76C-4EA7-ABCF-23D6E4F1DD1E}" sibTransId="{6D387E7C-1671-42CE-B9EF-A6CB6149C807}"/>
    <dgm:cxn modelId="{12A345AA-488B-431C-9E62-5920047391EB}" type="presOf" srcId="{8C50041A-DF45-4275-98D2-FA2FA157778C}" destId="{AF031C65-215B-46E3-984B-1200CAB575F9}" srcOrd="0" destOrd="0" presId="urn:microsoft.com/office/officeart/2008/layout/AlternatingHexagons"/>
    <dgm:cxn modelId="{F21D5CCA-1023-47DE-9290-457B275C2CAA}" srcId="{1A897293-1234-41C4-AC9A-5362632AAA8D}" destId="{FFD3D573-29F8-4D83-8943-2871D29026AE}" srcOrd="0" destOrd="0" parTransId="{5B7E9056-3B7C-45F0-B6FA-C46711407ECC}" sibTransId="{C3B14DDD-8744-450C-AE4C-9E574A336A63}"/>
    <dgm:cxn modelId="{734AD1DD-AF96-404C-B4CF-BF033B4905CC}" type="presOf" srcId="{42DBB21F-6D66-40D9-8DD6-CC0C8ABA715E}" destId="{A00D04F9-6036-4DD6-B51E-8DF16FDEE021}" srcOrd="0" destOrd="0" presId="urn:microsoft.com/office/officeart/2008/layout/AlternatingHexagons"/>
    <dgm:cxn modelId="{26AEAFEB-726E-4EC2-BEDC-7A1A4D8CB3BA}" type="presOf" srcId="{F00EFC4E-3C4F-4B91-BB34-9991B35A1A2B}" destId="{040850A2-EDA1-40B0-B79B-EE0478BAB43E}" srcOrd="0" destOrd="0" presId="urn:microsoft.com/office/officeart/2008/layout/AlternatingHexagons"/>
    <dgm:cxn modelId="{A8A7F3FC-33EA-4291-81AA-ED841298C792}" type="presOf" srcId="{2D226410-B83E-4E86-BCB1-5F31BBBC24B4}" destId="{CA1CF267-5A4B-42C9-96C9-06CEABB97904}" srcOrd="0" destOrd="0" presId="urn:microsoft.com/office/officeart/2008/layout/AlternatingHexagons"/>
    <dgm:cxn modelId="{84D7F906-2FFB-4F3A-B9EE-77F040DFDCC4}" type="presParOf" srcId="{040850A2-EDA1-40B0-B79B-EE0478BAB43E}" destId="{20413BED-3152-4C6F-8A08-E48F6CA5D675}" srcOrd="0" destOrd="0" presId="urn:microsoft.com/office/officeart/2008/layout/AlternatingHexagons"/>
    <dgm:cxn modelId="{3CC61667-FCD7-4DD3-ACF9-66316968E221}" type="presParOf" srcId="{20413BED-3152-4C6F-8A08-E48F6CA5D675}" destId="{AF031C65-215B-46E3-984B-1200CAB575F9}" srcOrd="0" destOrd="0" presId="urn:microsoft.com/office/officeart/2008/layout/AlternatingHexagons"/>
    <dgm:cxn modelId="{EF03C1D7-3310-4542-8FED-1A72F6EE852B}" type="presParOf" srcId="{20413BED-3152-4C6F-8A08-E48F6CA5D675}" destId="{7C45CD56-7FAE-4BC9-B879-B40EFDE8B615}" srcOrd="1" destOrd="0" presId="urn:microsoft.com/office/officeart/2008/layout/AlternatingHexagons"/>
    <dgm:cxn modelId="{DA6861F1-D68F-420B-84D1-A9703E60B17F}" type="presParOf" srcId="{20413BED-3152-4C6F-8A08-E48F6CA5D675}" destId="{86B859EE-60FB-4E1E-B7BF-86090A2FA36C}" srcOrd="2" destOrd="0" presId="urn:microsoft.com/office/officeart/2008/layout/AlternatingHexagons"/>
    <dgm:cxn modelId="{9A7CFAC8-9BA3-4D65-BB67-43C9F1EDAA99}" type="presParOf" srcId="{20413BED-3152-4C6F-8A08-E48F6CA5D675}" destId="{75D7FA45-B018-4146-AC7C-6F7697CC57AE}" srcOrd="3" destOrd="0" presId="urn:microsoft.com/office/officeart/2008/layout/AlternatingHexagons"/>
    <dgm:cxn modelId="{22B68242-DA64-4E90-8636-5550F55BE925}" type="presParOf" srcId="{20413BED-3152-4C6F-8A08-E48F6CA5D675}" destId="{314AE55C-EC7E-471C-A807-5BBFCAA46F3B}" srcOrd="4" destOrd="0" presId="urn:microsoft.com/office/officeart/2008/layout/AlternatingHexagons"/>
    <dgm:cxn modelId="{45467782-1532-4724-8C23-13B31D98E4D1}" type="presParOf" srcId="{040850A2-EDA1-40B0-B79B-EE0478BAB43E}" destId="{9F1075D9-D6FC-4B4F-AD97-12B7FF5227E8}" srcOrd="1" destOrd="0" presId="urn:microsoft.com/office/officeart/2008/layout/AlternatingHexagons"/>
    <dgm:cxn modelId="{CC562069-B650-4E08-8E6C-3E352F46BB41}" type="presParOf" srcId="{040850A2-EDA1-40B0-B79B-EE0478BAB43E}" destId="{441B0E8D-0C27-4D63-BEB1-118D96877097}" srcOrd="2" destOrd="0" presId="urn:microsoft.com/office/officeart/2008/layout/AlternatingHexagons"/>
    <dgm:cxn modelId="{37B15DF2-E591-409A-B031-42B867B40390}" type="presParOf" srcId="{441B0E8D-0C27-4D63-BEB1-118D96877097}" destId="{C309C495-6495-40B3-8546-8E2011533227}" srcOrd="0" destOrd="0" presId="urn:microsoft.com/office/officeart/2008/layout/AlternatingHexagons"/>
    <dgm:cxn modelId="{BF7DEE8A-9535-483A-83ED-186B76C28A15}" type="presParOf" srcId="{441B0E8D-0C27-4D63-BEB1-118D96877097}" destId="{A00D04F9-6036-4DD6-B51E-8DF16FDEE021}" srcOrd="1" destOrd="0" presId="urn:microsoft.com/office/officeart/2008/layout/AlternatingHexagons"/>
    <dgm:cxn modelId="{AC330B34-BA6E-4AFD-9902-D0625622BAFF}" type="presParOf" srcId="{441B0E8D-0C27-4D63-BEB1-118D96877097}" destId="{7EA51820-8784-4272-8CC6-949F99BFF32A}" srcOrd="2" destOrd="0" presId="urn:microsoft.com/office/officeart/2008/layout/AlternatingHexagons"/>
    <dgm:cxn modelId="{1D63ADB5-F892-42B8-B212-BCC2A6B5AA8A}" type="presParOf" srcId="{441B0E8D-0C27-4D63-BEB1-118D96877097}" destId="{F6A357C6-540F-4389-9CD6-3E566A5F0451}" srcOrd="3" destOrd="0" presId="urn:microsoft.com/office/officeart/2008/layout/AlternatingHexagons"/>
    <dgm:cxn modelId="{AE03664D-BDD7-46E9-953F-D6416F088D5D}" type="presParOf" srcId="{441B0E8D-0C27-4D63-BEB1-118D96877097}" destId="{2E472194-69BA-4B77-ACA5-A8D201562C7E}" srcOrd="4" destOrd="0" presId="urn:microsoft.com/office/officeart/2008/layout/AlternatingHexagons"/>
    <dgm:cxn modelId="{63B0E084-0FB5-4E5C-B4CF-587C3570A200}" type="presParOf" srcId="{040850A2-EDA1-40B0-B79B-EE0478BAB43E}" destId="{FFFE9172-4F2E-4089-A406-E370C140264D}" srcOrd="3" destOrd="0" presId="urn:microsoft.com/office/officeart/2008/layout/AlternatingHexagons"/>
    <dgm:cxn modelId="{09599590-C3CE-46F4-8E01-6CF61F12FD20}" type="presParOf" srcId="{040850A2-EDA1-40B0-B79B-EE0478BAB43E}" destId="{AF0F9E52-FB7F-43BF-B433-A605AEB95DC6}" srcOrd="4" destOrd="0" presId="urn:microsoft.com/office/officeart/2008/layout/AlternatingHexagons"/>
    <dgm:cxn modelId="{0474A419-E5E0-453F-A4B1-F5C9631B5C2D}" type="presParOf" srcId="{AF0F9E52-FB7F-43BF-B433-A605AEB95DC6}" destId="{44777AF6-BB75-4052-8C35-C71704E6F80D}" srcOrd="0" destOrd="0" presId="urn:microsoft.com/office/officeart/2008/layout/AlternatingHexagons"/>
    <dgm:cxn modelId="{33E4C59C-D33E-4113-A097-55FEC737BE02}" type="presParOf" srcId="{AF0F9E52-FB7F-43BF-B433-A605AEB95DC6}" destId="{477EBCBA-E49A-4E61-A582-054BB2A87BC5}" srcOrd="1" destOrd="0" presId="urn:microsoft.com/office/officeart/2008/layout/AlternatingHexagons"/>
    <dgm:cxn modelId="{082E73A9-8E51-4C02-A2FB-0A5D16F2F523}" type="presParOf" srcId="{AF0F9E52-FB7F-43BF-B433-A605AEB95DC6}" destId="{74F1BFAB-415F-4907-BC35-EEE25771ADBB}" srcOrd="2" destOrd="0" presId="urn:microsoft.com/office/officeart/2008/layout/AlternatingHexagons"/>
    <dgm:cxn modelId="{90483041-E4AE-4DA3-BF1A-BC537AEA7D2A}" type="presParOf" srcId="{AF0F9E52-FB7F-43BF-B433-A605AEB95DC6}" destId="{82B6DE48-576C-4EDF-B147-9DE2C2C8B014}" srcOrd="3" destOrd="0" presId="urn:microsoft.com/office/officeart/2008/layout/AlternatingHexagons"/>
    <dgm:cxn modelId="{A6F7F1FB-1235-4AFF-9556-518F458F58BA}" type="presParOf" srcId="{AF0F9E52-FB7F-43BF-B433-A605AEB95DC6}" destId="{CA1CF267-5A4B-42C9-96C9-06CEABB97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C062A-A8B4-4F1E-ABF7-98B3D91ED3A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999C856-0850-49E3-99C4-3D87D4200EA9}">
      <dgm:prSet/>
      <dgm:spPr/>
      <dgm:t>
        <a:bodyPr/>
        <a:lstStyle/>
        <a:p>
          <a:r>
            <a:rPr lang="en-IN"/>
            <a:t>WE CAN INFER THAT H0 IS TRUE AND WOMEN IN AGE 20-40 ARE THE MOST INTRESTED IN COSMETICS.</a:t>
          </a:r>
        </a:p>
      </dgm:t>
    </dgm:pt>
    <dgm:pt modelId="{B95095FA-15FE-4186-AFE8-8F179689B385}" type="parTrans" cxnId="{0E2C4EE5-0629-4A06-B1D7-1FE90D26C126}">
      <dgm:prSet/>
      <dgm:spPr/>
      <dgm:t>
        <a:bodyPr/>
        <a:lstStyle/>
        <a:p>
          <a:endParaRPr lang="en-IN"/>
        </a:p>
      </dgm:t>
    </dgm:pt>
    <dgm:pt modelId="{74D6F135-E3FE-4838-BBCE-672C25998170}" type="sibTrans" cxnId="{0E2C4EE5-0629-4A06-B1D7-1FE90D26C126}">
      <dgm:prSet/>
      <dgm:spPr/>
      <dgm:t>
        <a:bodyPr/>
        <a:lstStyle/>
        <a:p>
          <a:endParaRPr lang="en-IN"/>
        </a:p>
      </dgm:t>
    </dgm:pt>
    <dgm:pt modelId="{BF30EB0A-280D-4DF8-AB1B-AE9C1754A59B}">
      <dgm:prSet/>
      <dgm:spPr/>
      <dgm:t>
        <a:bodyPr/>
        <a:lstStyle/>
        <a:p>
          <a:r>
            <a:rPr lang="en-IN"/>
            <a:t>WE CAN ALSO CONCLUDE THAT THE ADVERTISEMENT CREATED BY THE BRAND IS JUSTIFIED AND IS TRUE THAT THE ADVERTISEMENT ATTRACTS THE YOUNG AUDIENCE AND WOMEN.</a:t>
          </a:r>
        </a:p>
      </dgm:t>
    </dgm:pt>
    <dgm:pt modelId="{0F65D290-4CD1-4ECC-AE42-D80448BB009A}" type="parTrans" cxnId="{5D14847F-19B0-4DE2-98D1-CB191E784CC2}">
      <dgm:prSet/>
      <dgm:spPr/>
      <dgm:t>
        <a:bodyPr/>
        <a:lstStyle/>
        <a:p>
          <a:endParaRPr lang="en-IN"/>
        </a:p>
      </dgm:t>
    </dgm:pt>
    <dgm:pt modelId="{6051AA71-C596-4BF6-845B-234605D0C671}" type="sibTrans" cxnId="{5D14847F-19B0-4DE2-98D1-CB191E784CC2}">
      <dgm:prSet/>
      <dgm:spPr/>
      <dgm:t>
        <a:bodyPr/>
        <a:lstStyle/>
        <a:p>
          <a:endParaRPr lang="en-IN"/>
        </a:p>
      </dgm:t>
    </dgm:pt>
    <dgm:pt modelId="{2B8A89DD-B7CC-4AEC-8480-A64F6582DC17}" type="pres">
      <dgm:prSet presAssocID="{A96C062A-A8B4-4F1E-ABF7-98B3D91ED3A3}" presName="Name0" presStyleCnt="0">
        <dgm:presLayoutVars>
          <dgm:dir/>
          <dgm:animLvl val="lvl"/>
          <dgm:resizeHandles val="exact"/>
        </dgm:presLayoutVars>
      </dgm:prSet>
      <dgm:spPr/>
    </dgm:pt>
    <dgm:pt modelId="{96CD807D-D9AD-4BB7-967F-4496B85A6FE3}" type="pres">
      <dgm:prSet presAssocID="{E999C856-0850-49E3-99C4-3D87D4200EA9}" presName="linNode" presStyleCnt="0"/>
      <dgm:spPr/>
    </dgm:pt>
    <dgm:pt modelId="{005FF157-A740-4C85-ACF5-DA45421A1D28}" type="pres">
      <dgm:prSet presAssocID="{E999C856-0850-49E3-99C4-3D87D4200EA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C02F9AB-7A29-4216-A407-C2BDCCAD9E31}" type="pres">
      <dgm:prSet presAssocID="{74D6F135-E3FE-4838-BBCE-672C25998170}" presName="sp" presStyleCnt="0"/>
      <dgm:spPr/>
    </dgm:pt>
    <dgm:pt modelId="{F821F371-22B7-4AB2-A31E-201C29726B1A}" type="pres">
      <dgm:prSet presAssocID="{BF30EB0A-280D-4DF8-AB1B-AE9C1754A59B}" presName="linNode" presStyleCnt="0"/>
      <dgm:spPr/>
    </dgm:pt>
    <dgm:pt modelId="{8969D42E-2DE1-4B9D-8B41-906118649360}" type="pres">
      <dgm:prSet presAssocID="{BF30EB0A-280D-4DF8-AB1B-AE9C1754A59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48E70264-F662-42E2-BCFB-8BD0B8CFFC33}" type="presOf" srcId="{BF30EB0A-280D-4DF8-AB1B-AE9C1754A59B}" destId="{8969D42E-2DE1-4B9D-8B41-906118649360}" srcOrd="0" destOrd="0" presId="urn:microsoft.com/office/officeart/2005/8/layout/vList5"/>
    <dgm:cxn modelId="{4AF54758-D5DE-478E-99A7-E78B4E69D2B1}" type="presOf" srcId="{E999C856-0850-49E3-99C4-3D87D4200EA9}" destId="{005FF157-A740-4C85-ACF5-DA45421A1D28}" srcOrd="0" destOrd="0" presId="urn:microsoft.com/office/officeart/2005/8/layout/vList5"/>
    <dgm:cxn modelId="{5D14847F-19B0-4DE2-98D1-CB191E784CC2}" srcId="{A96C062A-A8B4-4F1E-ABF7-98B3D91ED3A3}" destId="{BF30EB0A-280D-4DF8-AB1B-AE9C1754A59B}" srcOrd="1" destOrd="0" parTransId="{0F65D290-4CD1-4ECC-AE42-D80448BB009A}" sibTransId="{6051AA71-C596-4BF6-845B-234605D0C671}"/>
    <dgm:cxn modelId="{84263E97-B72E-41FB-BAED-A49EC510DD40}" type="presOf" srcId="{A96C062A-A8B4-4F1E-ABF7-98B3D91ED3A3}" destId="{2B8A89DD-B7CC-4AEC-8480-A64F6582DC17}" srcOrd="0" destOrd="0" presId="urn:microsoft.com/office/officeart/2005/8/layout/vList5"/>
    <dgm:cxn modelId="{0E2C4EE5-0629-4A06-B1D7-1FE90D26C126}" srcId="{A96C062A-A8B4-4F1E-ABF7-98B3D91ED3A3}" destId="{E999C856-0850-49E3-99C4-3D87D4200EA9}" srcOrd="0" destOrd="0" parTransId="{B95095FA-15FE-4186-AFE8-8F179689B385}" sibTransId="{74D6F135-E3FE-4838-BBCE-672C25998170}"/>
    <dgm:cxn modelId="{997A6471-8461-43B7-9210-36CD8AB88889}" type="presParOf" srcId="{2B8A89DD-B7CC-4AEC-8480-A64F6582DC17}" destId="{96CD807D-D9AD-4BB7-967F-4496B85A6FE3}" srcOrd="0" destOrd="0" presId="urn:microsoft.com/office/officeart/2005/8/layout/vList5"/>
    <dgm:cxn modelId="{23FBE9CE-107E-4894-911E-F7E8CB6AA362}" type="presParOf" srcId="{96CD807D-D9AD-4BB7-967F-4496B85A6FE3}" destId="{005FF157-A740-4C85-ACF5-DA45421A1D28}" srcOrd="0" destOrd="0" presId="urn:microsoft.com/office/officeart/2005/8/layout/vList5"/>
    <dgm:cxn modelId="{D3C2CE8B-D286-4F0C-AC80-882667D3478D}" type="presParOf" srcId="{2B8A89DD-B7CC-4AEC-8480-A64F6582DC17}" destId="{3C02F9AB-7A29-4216-A407-C2BDCCAD9E31}" srcOrd="1" destOrd="0" presId="urn:microsoft.com/office/officeart/2005/8/layout/vList5"/>
    <dgm:cxn modelId="{7CF0FF3C-426D-48D8-81A4-9657C1354985}" type="presParOf" srcId="{2B8A89DD-B7CC-4AEC-8480-A64F6582DC17}" destId="{F821F371-22B7-4AB2-A31E-201C29726B1A}" srcOrd="2" destOrd="0" presId="urn:microsoft.com/office/officeart/2005/8/layout/vList5"/>
    <dgm:cxn modelId="{BC716CD4-9B0D-4B46-A62C-385C0A445E6C}" type="presParOf" srcId="{F821F371-22B7-4AB2-A31E-201C29726B1A}" destId="{8969D42E-2DE1-4B9D-8B41-90611864936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B1F9F-9CCD-4220-85C8-E39B2E67232B}">
      <dsp:nvSpPr>
        <dsp:cNvPr id="0" name=""/>
        <dsp:cNvSpPr/>
      </dsp:nvSpPr>
      <dsp:spPr>
        <a:xfrm>
          <a:off x="764868" y="0"/>
          <a:ext cx="8668511" cy="427616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58538-AF00-4718-98A1-27954FA8B5AF}">
      <dsp:nvSpPr>
        <dsp:cNvPr id="0" name=""/>
        <dsp:cNvSpPr/>
      </dsp:nvSpPr>
      <dsp:spPr>
        <a:xfrm>
          <a:off x="871" y="1282849"/>
          <a:ext cx="1396781" cy="1710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COSMETICS HAS ALWAYS BEEN  IN PRACTICE.</a:t>
          </a:r>
        </a:p>
      </dsp:txBody>
      <dsp:txXfrm>
        <a:off x="69056" y="1351034"/>
        <a:ext cx="1260411" cy="1574096"/>
      </dsp:txXfrm>
    </dsp:sp>
    <dsp:sp modelId="{AA323434-9BDD-44DA-8990-634B36944AE1}">
      <dsp:nvSpPr>
        <dsp:cNvPr id="0" name=""/>
        <dsp:cNvSpPr/>
      </dsp:nvSpPr>
      <dsp:spPr>
        <a:xfrm>
          <a:off x="1467492" y="1282849"/>
          <a:ext cx="1396781" cy="1710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WHILE THE WORLD MODERNIZES WE STILL BELIEVE IN LIGHER SAHDES AND EXTERNAL BEAUTY. </a:t>
          </a:r>
        </a:p>
      </dsp:txBody>
      <dsp:txXfrm>
        <a:off x="1535677" y="1351034"/>
        <a:ext cx="1260411" cy="1574096"/>
      </dsp:txXfrm>
    </dsp:sp>
    <dsp:sp modelId="{DF08B8E0-A06E-4593-8696-C17BD3C786F2}">
      <dsp:nvSpPr>
        <dsp:cNvPr id="0" name=""/>
        <dsp:cNvSpPr/>
      </dsp:nvSpPr>
      <dsp:spPr>
        <a:xfrm>
          <a:off x="2934112" y="1282849"/>
          <a:ext cx="1396781" cy="1710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WOMEN HAVE ALWAYS BEEN THE VICTIMS/CONSUMERS</a:t>
          </a:r>
        </a:p>
      </dsp:txBody>
      <dsp:txXfrm>
        <a:off x="3002297" y="1351034"/>
        <a:ext cx="1260411" cy="1574096"/>
      </dsp:txXfrm>
    </dsp:sp>
    <dsp:sp modelId="{8F847862-D10D-4186-B142-DED3315A3432}">
      <dsp:nvSpPr>
        <dsp:cNvPr id="0" name=""/>
        <dsp:cNvSpPr/>
      </dsp:nvSpPr>
      <dsp:spPr>
        <a:xfrm>
          <a:off x="4400733" y="1282849"/>
          <a:ext cx="1396781" cy="1710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COSMETICS HAS ALWAYS  TARGETED WOMEN</a:t>
          </a:r>
        </a:p>
      </dsp:txBody>
      <dsp:txXfrm>
        <a:off x="4468918" y="1351034"/>
        <a:ext cx="1260411" cy="1574096"/>
      </dsp:txXfrm>
    </dsp:sp>
    <dsp:sp modelId="{AC6BFAAE-B8B9-47A8-B4D4-0FB688A6B295}">
      <dsp:nvSpPr>
        <dsp:cNvPr id="0" name=""/>
        <dsp:cNvSpPr/>
      </dsp:nvSpPr>
      <dsp:spPr>
        <a:xfrm>
          <a:off x="5867354" y="1282849"/>
          <a:ext cx="1396781" cy="1710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COSMETICS HAS ALSO BEEN USED AS A WAEPON TO KILL PEOPLE</a:t>
          </a:r>
        </a:p>
      </dsp:txBody>
      <dsp:txXfrm>
        <a:off x="5935539" y="1351034"/>
        <a:ext cx="1260411" cy="1574096"/>
      </dsp:txXfrm>
    </dsp:sp>
    <dsp:sp modelId="{9BC4B82F-62DD-43E3-A658-8D10ED4F0CFB}">
      <dsp:nvSpPr>
        <dsp:cNvPr id="0" name=""/>
        <dsp:cNvSpPr/>
      </dsp:nvSpPr>
      <dsp:spPr>
        <a:xfrm>
          <a:off x="7333975" y="1282849"/>
          <a:ext cx="1396781" cy="1710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COSMETICS IS JUST AN OUTER PROTECTION TO HIDE FLAWS.</a:t>
          </a:r>
        </a:p>
      </dsp:txBody>
      <dsp:txXfrm>
        <a:off x="7402160" y="1351034"/>
        <a:ext cx="1260411" cy="1574096"/>
      </dsp:txXfrm>
    </dsp:sp>
    <dsp:sp modelId="{3AE118CC-A612-498E-B7AF-0AAD9F16D7ED}">
      <dsp:nvSpPr>
        <dsp:cNvPr id="0" name=""/>
        <dsp:cNvSpPr/>
      </dsp:nvSpPr>
      <dsp:spPr>
        <a:xfrm>
          <a:off x="8800595" y="1282849"/>
          <a:ext cx="1396781" cy="1710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YET,THEY ENHANCE OUR BEAUTY,HIGHLIGHT US AND MAKES US LOOK PRESENTABLE.</a:t>
          </a:r>
        </a:p>
      </dsp:txBody>
      <dsp:txXfrm>
        <a:off x="8868780" y="1351034"/>
        <a:ext cx="1260411" cy="1574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31C65-215B-46E3-984B-1200CAB575F9}">
      <dsp:nvSpPr>
        <dsp:cNvPr id="0" name=""/>
        <dsp:cNvSpPr/>
      </dsp:nvSpPr>
      <dsp:spPr>
        <a:xfrm rot="5400000">
          <a:off x="3593706" y="157621"/>
          <a:ext cx="2158570" cy="187795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BRAND BY: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KATRINA KAIF</a:t>
          </a:r>
        </a:p>
      </dsp:txBody>
      <dsp:txXfrm rot="-5400000">
        <a:off x="4026661" y="353691"/>
        <a:ext cx="1292660" cy="1485816"/>
      </dsp:txXfrm>
    </dsp:sp>
    <dsp:sp modelId="{7C45CD56-7FAE-4BC9-B879-B40EFDE8B615}">
      <dsp:nvSpPr>
        <dsp:cNvPr id="0" name=""/>
        <dsp:cNvSpPr/>
      </dsp:nvSpPr>
      <dsp:spPr>
        <a:xfrm>
          <a:off x="5668956" y="434759"/>
          <a:ext cx="2408964" cy="129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HEALTHY FOR SKIN</a:t>
          </a:r>
        </a:p>
      </dsp:txBody>
      <dsp:txXfrm>
        <a:off x="5668956" y="434759"/>
        <a:ext cx="2408964" cy="1295142"/>
      </dsp:txXfrm>
    </dsp:sp>
    <dsp:sp modelId="{314AE55C-EC7E-471C-A807-5BBFCAA46F3B}">
      <dsp:nvSpPr>
        <dsp:cNvPr id="0" name=""/>
        <dsp:cNvSpPr/>
      </dsp:nvSpPr>
      <dsp:spPr>
        <a:xfrm rot="5400000">
          <a:off x="1565513" y="143352"/>
          <a:ext cx="2158570" cy="187795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RELATABLE SONG AND FEATURING</a:t>
          </a:r>
        </a:p>
      </dsp:txBody>
      <dsp:txXfrm rot="-5400000">
        <a:off x="1998468" y="339422"/>
        <a:ext cx="1292660" cy="1485816"/>
      </dsp:txXfrm>
    </dsp:sp>
    <dsp:sp modelId="{C309C495-6495-40B3-8546-8E2011533227}">
      <dsp:nvSpPr>
        <dsp:cNvPr id="0" name=""/>
        <dsp:cNvSpPr/>
      </dsp:nvSpPr>
      <dsp:spPr>
        <a:xfrm rot="5400000">
          <a:off x="2575724" y="1975547"/>
          <a:ext cx="2158570" cy="187795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SONG: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REAL AND FULL OF DAILY DAY TO DAY ACTIVITES</a:t>
          </a:r>
        </a:p>
      </dsp:txBody>
      <dsp:txXfrm rot="-5400000">
        <a:off x="3008679" y="2171617"/>
        <a:ext cx="1292660" cy="1485816"/>
      </dsp:txXfrm>
    </dsp:sp>
    <dsp:sp modelId="{A00D04F9-6036-4DD6-B51E-8DF16FDEE021}">
      <dsp:nvSpPr>
        <dsp:cNvPr id="0" name=""/>
        <dsp:cNvSpPr/>
      </dsp:nvSpPr>
      <dsp:spPr>
        <a:xfrm>
          <a:off x="307067" y="2266954"/>
          <a:ext cx="2331255" cy="129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CASTING DIVERSE WOMEN</a:t>
          </a:r>
        </a:p>
      </dsp:txBody>
      <dsp:txXfrm>
        <a:off x="307067" y="2266954"/>
        <a:ext cx="2331255" cy="1295142"/>
      </dsp:txXfrm>
    </dsp:sp>
    <dsp:sp modelId="{2E472194-69BA-4B77-ACA5-A8D201562C7E}">
      <dsp:nvSpPr>
        <dsp:cNvPr id="0" name=""/>
        <dsp:cNvSpPr/>
      </dsp:nvSpPr>
      <dsp:spPr>
        <a:xfrm rot="5400000">
          <a:off x="4603917" y="1975547"/>
          <a:ext cx="2158570" cy="187795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BRAND ENDOSSMENT: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KATRINA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NAYANTHARA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KUSHA KAPILA</a:t>
          </a:r>
        </a:p>
      </dsp:txBody>
      <dsp:txXfrm rot="-5400000">
        <a:off x="5036872" y="2171617"/>
        <a:ext cx="1292660" cy="1485816"/>
      </dsp:txXfrm>
    </dsp:sp>
    <dsp:sp modelId="{44777AF6-BB75-4052-8C35-C71704E6F80D}">
      <dsp:nvSpPr>
        <dsp:cNvPr id="0" name=""/>
        <dsp:cNvSpPr/>
      </dsp:nvSpPr>
      <dsp:spPr>
        <a:xfrm rot="5400000">
          <a:off x="3593706" y="3807741"/>
          <a:ext cx="2158570" cy="187795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CELEBRITY BRAND HYPE</a:t>
          </a:r>
        </a:p>
      </dsp:txBody>
      <dsp:txXfrm rot="-5400000">
        <a:off x="4026661" y="4003811"/>
        <a:ext cx="1292660" cy="1485816"/>
      </dsp:txXfrm>
    </dsp:sp>
    <dsp:sp modelId="{477EBCBA-E49A-4E61-A582-054BB2A87BC5}">
      <dsp:nvSpPr>
        <dsp:cNvPr id="0" name=""/>
        <dsp:cNvSpPr/>
      </dsp:nvSpPr>
      <dsp:spPr>
        <a:xfrm>
          <a:off x="5668956" y="4099148"/>
          <a:ext cx="2408964" cy="129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EASY BUYING: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E-BUYING</a:t>
          </a:r>
        </a:p>
      </dsp:txBody>
      <dsp:txXfrm>
        <a:off x="5668956" y="4099148"/>
        <a:ext cx="2408964" cy="1295142"/>
      </dsp:txXfrm>
    </dsp:sp>
    <dsp:sp modelId="{CA1CF267-5A4B-42C9-96C9-06CEABB97904}">
      <dsp:nvSpPr>
        <dsp:cNvPr id="0" name=""/>
        <dsp:cNvSpPr/>
      </dsp:nvSpPr>
      <dsp:spPr>
        <a:xfrm rot="5400000">
          <a:off x="1565513" y="3807741"/>
          <a:ext cx="2158570" cy="187795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AFFORDABLE AND REAL MARKETING BY THE BRAND OWNER</a:t>
          </a:r>
        </a:p>
      </dsp:txBody>
      <dsp:txXfrm rot="-5400000">
        <a:off x="1998468" y="4003811"/>
        <a:ext cx="1292660" cy="1485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FF157-A740-4C85-ACF5-DA45421A1D28}">
      <dsp:nvSpPr>
        <dsp:cNvPr id="0" name=""/>
        <dsp:cNvSpPr/>
      </dsp:nvSpPr>
      <dsp:spPr>
        <a:xfrm>
          <a:off x="3100784" y="42"/>
          <a:ext cx="3488382" cy="16792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WE CAN INFER THAT H0 IS TRUE AND WOMEN IN AGE 20-40 ARE THE MOST INTRESTED IN COSMETICS.</a:t>
          </a:r>
        </a:p>
      </dsp:txBody>
      <dsp:txXfrm>
        <a:off x="3182756" y="82014"/>
        <a:ext cx="3324438" cy="1515257"/>
      </dsp:txXfrm>
    </dsp:sp>
    <dsp:sp modelId="{8969D42E-2DE1-4B9D-8B41-906118649360}">
      <dsp:nvSpPr>
        <dsp:cNvPr id="0" name=""/>
        <dsp:cNvSpPr/>
      </dsp:nvSpPr>
      <dsp:spPr>
        <a:xfrm>
          <a:off x="3100784" y="1763204"/>
          <a:ext cx="3488382" cy="16792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WE CAN ALSO CONCLUDE THAT THE ADVERTISEMENT CREATED BY THE BRAND IS JUSTIFIED AND IS TRUE THAT THE ADVERTISEMENT ATTRACTS THE YOUNG AUDIENCE AND WOMEN.</a:t>
          </a:r>
        </a:p>
      </dsp:txBody>
      <dsp:txXfrm>
        <a:off x="3182756" y="1845176"/>
        <a:ext cx="3324438" cy="1515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2.xml" 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1347368"/>
            <a:ext cx="4220984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REVERSE ENGINEERING-</a:t>
            </a:r>
            <a:br>
              <a:rPr lang="en-US" sz="3200" dirty="0">
                <a:solidFill>
                  <a:schemeClr val="tx1"/>
                </a:solidFill>
                <a:latin typeface="+mn-lt"/>
              </a:rPr>
            </a:br>
            <a:r>
              <a:rPr lang="en-US" sz="3200" dirty="0">
                <a:solidFill>
                  <a:schemeClr val="tx1"/>
                </a:solidFill>
                <a:latin typeface="+mn-lt"/>
              </a:rPr>
              <a:t>ADVERTISEMENT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SATHANA RAMESH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ACC6-8462-4EAB-99DD-67F5F6CA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HYPOTHESIS TESTING: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F8DFD-B1AB-4C25-A34D-F5D9665C3EDB}"/>
              </a:ext>
            </a:extLst>
          </p:cNvPr>
          <p:cNvSpPr txBox="1"/>
          <p:nvPr/>
        </p:nvSpPr>
        <p:spPr>
          <a:xfrm>
            <a:off x="1097280" y="2514600"/>
            <a:ext cx="986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H0: PRODUCT QUALIFIES ALL THE CLAIMS BY THE BRAND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4F9E5-FFC0-4409-B215-CFA9D574856B}"/>
              </a:ext>
            </a:extLst>
          </p:cNvPr>
          <p:cNvSpPr txBox="1"/>
          <p:nvPr/>
        </p:nvSpPr>
        <p:spPr>
          <a:xfrm>
            <a:off x="1097280" y="3318734"/>
            <a:ext cx="646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H1: PRODUCT DOESNOT QUALIFY ALL THE CLAIM BY THE BRAND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5ED28-54B2-4FFF-B228-E4FCBABA8F49}"/>
              </a:ext>
            </a:extLst>
          </p:cNvPr>
          <p:cNvSpPr txBox="1"/>
          <p:nvPr/>
        </p:nvSpPr>
        <p:spPr>
          <a:xfrm>
            <a:off x="1240969" y="4122868"/>
            <a:ext cx="631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 PERFORMED: CHI SQUARE TEST</a:t>
            </a:r>
          </a:p>
          <a:p>
            <a:r>
              <a:rPr lang="en-IN" dirty="0"/>
              <a:t>Y- SALES  (DISCRETE)</a:t>
            </a:r>
          </a:p>
          <a:p>
            <a:r>
              <a:rPr lang="en-IN" dirty="0"/>
              <a:t>X-AGE GROUP  (DISCRETE)</a:t>
            </a:r>
          </a:p>
        </p:txBody>
      </p:sp>
    </p:spTree>
    <p:extLst>
      <p:ext uri="{BB962C8B-B14F-4D97-AF65-F5344CB8AC3E}">
        <p14:creationId xmlns:p14="http://schemas.microsoft.com/office/powerpoint/2010/main" val="334560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8D41DE-C894-4633-875E-59E1972350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713089"/>
              </p:ext>
            </p:extLst>
          </p:nvPr>
        </p:nvGraphicFramePr>
        <p:xfrm>
          <a:off x="981635" y="363072"/>
          <a:ext cx="10287000" cy="5775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948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264C-676A-4D83-A5DA-2FBFD69A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INFERENCES: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3F7C6-7F7A-4268-A737-D4BCC51F89EA}"/>
              </a:ext>
            </a:extLst>
          </p:cNvPr>
          <p:cNvSpPr txBox="1"/>
          <p:nvPr/>
        </p:nvSpPr>
        <p:spPr>
          <a:xfrm>
            <a:off x="1196788" y="2662517"/>
            <a:ext cx="8834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GRAPH AND DATA WE INFER THAT: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	WOMEN IN AGES 20 TO 40  HAVE A LOT OF INTREST AND AGREE WITH ALL 	CLAIMS.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	WOMEN IN AGE  15 TO 20 ALSO SHOW  SLIGHTLY MORE INTREST THAN THE 	WOMEN AGE 40 TO 60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	WOMEN IN AGE BETWEEN 40 TO 50 EVEN SHOW MORE INTEST THAN THE 	SUCCEEDING  AGE GROUP.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	WOMEN OLDER THAN 50 SHOW LEAST INTREST IN THE PRODUCT.</a:t>
            </a:r>
          </a:p>
        </p:txBody>
      </p:sp>
    </p:spTree>
    <p:extLst>
      <p:ext uri="{BB962C8B-B14F-4D97-AF65-F5344CB8AC3E}">
        <p14:creationId xmlns:p14="http://schemas.microsoft.com/office/powerpoint/2010/main" val="361829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333C-2D2B-4C33-B18E-C6EA3F2A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RESULT: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BB31F5-4325-4424-99B4-3E3B400B9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020652"/>
              </p:ext>
            </p:extLst>
          </p:nvPr>
        </p:nvGraphicFramePr>
        <p:xfrm>
          <a:off x="1465729" y="2662517"/>
          <a:ext cx="9689951" cy="344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52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B13B-961A-4C7E-8CBE-7C48FA57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HISTORY-COSMETICS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0D7C5F8-8B52-492D-92F5-09E729D57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302631"/>
              </p:ext>
            </p:extLst>
          </p:nvPr>
        </p:nvGraphicFramePr>
        <p:xfrm>
          <a:off x="1097280" y="1936376"/>
          <a:ext cx="10198249" cy="4276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0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F5DB-762A-1942-8828-B8E70D5C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6CA6D8-16EB-4745-9F92-99B3EB8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2796-2F43-41B3-8FD6-4CDD5F25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KAY BEAUTY-KATRINA AND NYKAA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47E5D-B78D-4964-9BE7-C369DB802033}"/>
              </a:ext>
            </a:extLst>
          </p:cNvPr>
          <p:cNvSpPr txBox="1"/>
          <p:nvPr/>
        </p:nvSpPr>
        <p:spPr>
          <a:xfrm>
            <a:off x="1097279" y="2837329"/>
            <a:ext cx="4160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Kay Beauty features Kolor,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Kover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and Kare ranges, where Kolor represents the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colour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cosmetics with eyes, lips &amp; nails,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Kover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will include high performance face products and Kare encompassing the nourishing ingredients. 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81921-A393-4991-93F9-422A0B17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00" y="2107977"/>
            <a:ext cx="5669280" cy="42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8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69DA57-944C-4272-8066-EBACC2B6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990" y="1305636"/>
            <a:ext cx="3326438" cy="4657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44FC4E-0A6A-42EA-95EE-0D628C9D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9" y="2138082"/>
            <a:ext cx="3414282" cy="34142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C585EB-0346-40C1-AC32-DC72A214F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441" y="1273417"/>
            <a:ext cx="4278947" cy="42789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C10F76-7C29-4975-AA43-A4D72BBB1120}"/>
              </a:ext>
            </a:extLst>
          </p:cNvPr>
          <p:cNvSpPr txBox="1"/>
          <p:nvPr/>
        </p:nvSpPr>
        <p:spPr>
          <a:xfrm>
            <a:off x="2944906" y="4536701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6">
                    <a:lumMod val="50000"/>
                  </a:schemeClr>
                </a:solidFill>
              </a:rPr>
              <a:t>KAY FACTS</a:t>
            </a:r>
          </a:p>
        </p:txBody>
      </p:sp>
    </p:spTree>
    <p:extLst>
      <p:ext uri="{BB962C8B-B14F-4D97-AF65-F5344CB8AC3E}">
        <p14:creationId xmlns:p14="http://schemas.microsoft.com/office/powerpoint/2010/main" val="322233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99DA66-0C38-430A-9329-A3D8D149F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06118"/>
              </p:ext>
            </p:extLst>
          </p:nvPr>
        </p:nvGraphicFramePr>
        <p:xfrm>
          <a:off x="1775012" y="309282"/>
          <a:ext cx="8384988" cy="582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35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DBCC-1E7C-4CBD-A44C-8407B4F8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TARGET POPULATION: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E824B-6369-4A4E-9831-CC017507B790}"/>
              </a:ext>
            </a:extLst>
          </p:cNvPr>
          <p:cNvSpPr txBox="1"/>
          <p:nvPr/>
        </p:nvSpPr>
        <p:spPr>
          <a:xfrm>
            <a:off x="995083" y="2914882"/>
            <a:ext cx="3465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YOUNG WOMEN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COLLEGE-STUDENTS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WORKING PROFESSIONALS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WOMEN WITH BEAUTY CONCIOUS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CDD76-E24D-460E-8184-FF387A5E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687" y="2303649"/>
            <a:ext cx="3795586" cy="2365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06020-37C7-458E-B1C0-B49EC3EE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494" y="2303649"/>
            <a:ext cx="3237659" cy="23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EA3D-5D83-4133-966D-B4F727A8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SURVEY: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8BC76-93F1-4385-B1F2-71DA6B26668A}"/>
              </a:ext>
            </a:extLst>
          </p:cNvPr>
          <p:cNvSpPr txBox="1"/>
          <p:nvPr/>
        </p:nvSpPr>
        <p:spPr>
          <a:xfrm>
            <a:off x="1385048" y="2393576"/>
            <a:ext cx="9770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 SURVRY IS BEING CONDUCTED.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CAMPS AND WORK SHOPS ARE CONDUCTED.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PRODUCTS WERE GIVEN TO THE TESTING SUBJETS AND TETS WERE CONDUTED ONCE THE PRODUCT IS AUTHOZED AND HAS CLEARED ALL TESTS BY GOVERNMENT.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TESTERS ARE REGULARY MONITERED AND DATABASES ARE MAINTAINES.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ADVERTISEMENT AND ADDJUSTMENTS ARE MADE ON AND IN PRODUCTS BASED ON SURYEY AND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SURVEY GROUP:    15-60 AGE GROUP</a:t>
            </a:r>
          </a:p>
          <a:p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3061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E2D99-3696-4354-AEC6-B963212EEEC9}"/>
              </a:ext>
            </a:extLst>
          </p:cNvPr>
          <p:cNvSpPr txBox="1"/>
          <p:nvPr/>
        </p:nvSpPr>
        <p:spPr>
          <a:xfrm>
            <a:off x="995083" y="591671"/>
            <a:ext cx="529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COLLECTION: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0F423-AB01-4E54-9E8C-B113DC46D62F}"/>
              </a:ext>
            </a:extLst>
          </p:cNvPr>
          <p:cNvSpPr txBox="1"/>
          <p:nvPr/>
        </p:nvSpPr>
        <p:spPr>
          <a:xfrm>
            <a:off x="2971800" y="1451410"/>
            <a:ext cx="574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SURVEY 1:</a:t>
            </a:r>
          </a:p>
          <a:p>
            <a:r>
              <a:rPr lang="en-IN" dirty="0"/>
              <a:t>LOCATION:CHENNAI</a:t>
            </a:r>
          </a:p>
          <a:p>
            <a:r>
              <a:rPr lang="en-IN" dirty="0"/>
              <a:t>METHOD:AWARENESS CAMP AND WORKSHOP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CEC2A-B26B-4628-8EC8-A8715CDE45DA}"/>
              </a:ext>
            </a:extLst>
          </p:cNvPr>
          <p:cNvSpPr txBox="1"/>
          <p:nvPr/>
        </p:nvSpPr>
        <p:spPr>
          <a:xfrm>
            <a:off x="2971800" y="273465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SURVRY 2:</a:t>
            </a:r>
          </a:p>
          <a:p>
            <a:r>
              <a:rPr lang="en-IN" dirty="0"/>
              <a:t>LOCATION:MUMBAI</a:t>
            </a:r>
          </a:p>
          <a:p>
            <a:r>
              <a:rPr lang="en-IN" dirty="0"/>
              <a:t>METHOD:BEAUTY CAMPAIGN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C743E-47EC-4A8E-B63C-F5FB36ADC2CD}"/>
              </a:ext>
            </a:extLst>
          </p:cNvPr>
          <p:cNvSpPr txBox="1"/>
          <p:nvPr/>
        </p:nvSpPr>
        <p:spPr>
          <a:xfrm>
            <a:off x="2971800" y="3870032"/>
            <a:ext cx="5823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SURVEY 3:</a:t>
            </a:r>
          </a:p>
          <a:p>
            <a:r>
              <a:rPr lang="en-IN" dirty="0"/>
              <a:t>LOCATION: DELHI</a:t>
            </a:r>
          </a:p>
          <a:p>
            <a:r>
              <a:rPr lang="en-IN" dirty="0"/>
              <a:t>METHOD:AWARENESS PROGRAM AND BEAUTY CAMPAIGN</a:t>
            </a:r>
          </a:p>
        </p:txBody>
      </p:sp>
    </p:spTree>
    <p:extLst>
      <p:ext uri="{BB962C8B-B14F-4D97-AF65-F5344CB8AC3E}">
        <p14:creationId xmlns:p14="http://schemas.microsoft.com/office/powerpoint/2010/main" val="18756004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{B545A2F4-69A3-4C92-B9B1-2F9CA3199D1B}tf22712842_win32</Template>
  <TotalTime>366</TotalTime>
  <Words>470</Words>
  <Application>Microsoft Office PowerPoint</Application>
  <PresentationFormat>Widescreen</PresentationFormat>
  <Paragraphs>71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1_RetrospectVTI</vt:lpstr>
      <vt:lpstr>REVERSE ENGINEERING- ADVERTISEMENT</vt:lpstr>
      <vt:lpstr>HISTORY-COSMETICS</vt:lpstr>
      <vt:lpstr>PowerPoint Presentation</vt:lpstr>
      <vt:lpstr>KAY BEAUTY-KATRINA AND NYKAA</vt:lpstr>
      <vt:lpstr>PowerPoint Presentation</vt:lpstr>
      <vt:lpstr>PowerPoint Presentation</vt:lpstr>
      <vt:lpstr>TARGET POPULATION:</vt:lpstr>
      <vt:lpstr>SURVEY:</vt:lpstr>
      <vt:lpstr>PowerPoint Presentation</vt:lpstr>
      <vt:lpstr>HYPOTHESIS TESTING:</vt:lpstr>
      <vt:lpstr>PowerPoint Presentation</vt:lpstr>
      <vt:lpstr>INFERENCES:</vt:lpstr>
      <vt:lpstr>RESULT: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ENGINEERING- ADVERTISEMENT</dc:title>
  <dc:creator>Sathana Ramesh</dc:creator>
  <cp:lastModifiedBy>Unknown User</cp:lastModifiedBy>
  <cp:revision>24</cp:revision>
  <dcterms:created xsi:type="dcterms:W3CDTF">2022-03-20T11:24:50Z</dcterms:created>
  <dcterms:modified xsi:type="dcterms:W3CDTF">2022-03-22T17:20:41Z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