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jpg" ContentType="image/jpeg"/>
  <Override PartName="/ppt/media/image4.jpg" ContentType="image/jpeg"/>
  <Override PartName="/ppt/media/image6.jpg" ContentType="image/jpeg"/>
  <Override PartName="/ppt/media/image7.jpg" ContentType="image/jpeg"/>
  <Override PartName="/ppt/media/image8.jpg" ContentType="image/jpeg"/>
  <Override PartName="/ppt/media/image10.jpg" ContentType="image/jpeg"/>
  <Override PartName="/ppt/media/image11.jpg" ContentType="image/jpeg"/>
  <Override PartName="/ppt/media/image12.jpg" ContentType="image/jpeg"/>
  <Override PartName="/ppt/media/image14.jpg" ContentType="image/jpeg"/>
  <Override PartName="/ppt/media/image15.jpg" ContentType="image/jpeg"/>
  <Override PartName="/ppt/media/image16.jpg" ContentType="image/jpeg"/>
  <Override PartName="/ppt/media/image17.jpg" ContentType="image/jpeg"/>
  <Override PartName="/ppt/media/image18.jpg" ContentType="image/jpeg"/>
  <Override PartName="/ppt/media/image19.jpg" ContentType="image/jpeg"/>
  <Override PartName="/ppt/media/image20.jpg" ContentType="image/jpeg"/>
  <Override PartName="/ppt/media/image21.jpg" ContentType="image/jpeg"/>
  <Override PartName="/ppt/media/image22.jpg" ContentType="image/jpeg"/>
  <Override PartName="/ppt/media/image23.jpg" ContentType="image/jpeg"/>
  <Override PartName="/ppt/media/image24.jpg" ContentType="image/jpeg"/>
  <Override PartName="/ppt/media/image2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8"/>
  </p:notesMasterIdLst>
  <p:sldIdLst>
    <p:sldId id="256" r:id="rId2"/>
    <p:sldId id="257" r:id="rId3"/>
    <p:sldId id="260" r:id="rId4"/>
    <p:sldId id="258" r:id="rId5"/>
    <p:sldId id="259" r:id="rId6"/>
    <p:sldId id="261" r:id="rId7"/>
    <p:sldId id="262" r:id="rId8"/>
    <p:sldId id="263" r:id="rId9"/>
    <p:sldId id="264"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CFAA4-EB34-4E0D-B0BE-C8652CF8C0C4}" type="datetimeFigureOut">
              <a:rPr lang="en-IN" smtClean="0"/>
              <a:t>11-02-2025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4F912-14B7-445E-B972-236BB032CF32}" type="slidenum">
              <a:rPr lang="en-IN" smtClean="0"/>
              <a:t>‹#›</a:t>
            </a:fld>
            <a:endParaRPr lang="en-IN"/>
          </a:p>
        </p:txBody>
      </p:sp>
    </p:spTree>
    <p:extLst>
      <p:ext uri="{BB962C8B-B14F-4D97-AF65-F5344CB8AC3E}">
        <p14:creationId xmlns:p14="http://schemas.microsoft.com/office/powerpoint/2010/main" val="344742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B14DD-33A5-4F91-B473-3A5A29E632E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24364959-8570-4195-9C70-7D376C780A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F82CAB9F-65E0-4785-BF31-05177A0EFF3B}"/>
              </a:ext>
            </a:extLst>
          </p:cNvPr>
          <p:cNvSpPr>
            <a:spLocks noGrp="1"/>
          </p:cNvSpPr>
          <p:nvPr>
            <p:ph type="dt" sz="half" idx="10"/>
          </p:nvPr>
        </p:nvSpPr>
        <p:spPr/>
        <p:txBody>
          <a:bodyPr/>
          <a:lstStyle/>
          <a:p>
            <a:fld id="{FDA7DC71-FD95-45C7-9528-60E1F79C3797}" type="datetimeFigureOut">
              <a:rPr lang="en-IN" smtClean="0"/>
              <a:t>11-02-2025</a:t>
            </a:fld>
            <a:endParaRPr lang="en-IN"/>
          </a:p>
        </p:txBody>
      </p:sp>
      <p:sp>
        <p:nvSpPr>
          <p:cNvPr id="5" name="Footer Placeholder 4">
            <a:extLst>
              <a:ext uri="{FF2B5EF4-FFF2-40B4-BE49-F238E27FC236}">
                <a16:creationId xmlns:a16="http://schemas.microsoft.com/office/drawing/2014/main" id="{FF78310B-16A9-4CF5-A03E-72A0CEA9A9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D8F2A9-D6DD-43C9-A279-06D98E089EA7}"/>
              </a:ext>
            </a:extLst>
          </p:cNvPr>
          <p:cNvSpPr>
            <a:spLocks noGrp="1"/>
          </p:cNvSpPr>
          <p:nvPr>
            <p:ph type="sldNum" sz="quarter" idx="12"/>
          </p:nvPr>
        </p:nvSpPr>
        <p:spPr/>
        <p:txBody>
          <a:bodyPr/>
          <a:lstStyle/>
          <a:p>
            <a:fld id="{30F31FCD-946B-45FD-82DF-D39D32E34C7B}" type="slidenum">
              <a:rPr lang="en-IN" smtClean="0"/>
              <a:t>‹#›</a:t>
            </a:fld>
            <a:endParaRPr lang="en-IN"/>
          </a:p>
        </p:txBody>
      </p:sp>
    </p:spTree>
    <p:extLst>
      <p:ext uri="{BB962C8B-B14F-4D97-AF65-F5344CB8AC3E}">
        <p14:creationId xmlns:p14="http://schemas.microsoft.com/office/powerpoint/2010/main" val="1100280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50F2-74CB-44A4-8EE5-405BA42B6E47}"/>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4D3F983C-CA56-4593-98E5-050B7A94287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95035EBC-9D00-4797-B8AC-032C18454028}"/>
              </a:ext>
            </a:extLst>
          </p:cNvPr>
          <p:cNvSpPr>
            <a:spLocks noGrp="1"/>
          </p:cNvSpPr>
          <p:nvPr>
            <p:ph type="dt" sz="half" idx="10"/>
          </p:nvPr>
        </p:nvSpPr>
        <p:spPr/>
        <p:txBody>
          <a:bodyPr/>
          <a:lstStyle/>
          <a:p>
            <a:fld id="{FDA7DC71-FD95-45C7-9528-60E1F79C3797}" type="datetimeFigureOut">
              <a:rPr lang="en-IN" smtClean="0"/>
              <a:t>11-02-2025</a:t>
            </a:fld>
            <a:endParaRPr lang="en-IN"/>
          </a:p>
        </p:txBody>
      </p:sp>
      <p:sp>
        <p:nvSpPr>
          <p:cNvPr id="5" name="Footer Placeholder 4">
            <a:extLst>
              <a:ext uri="{FF2B5EF4-FFF2-40B4-BE49-F238E27FC236}">
                <a16:creationId xmlns:a16="http://schemas.microsoft.com/office/drawing/2014/main" id="{CDC9F0F0-1E66-4025-8D46-7353ECD931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20AE9A-5588-4EE6-BA24-D13443598A8C}"/>
              </a:ext>
            </a:extLst>
          </p:cNvPr>
          <p:cNvSpPr>
            <a:spLocks noGrp="1"/>
          </p:cNvSpPr>
          <p:nvPr>
            <p:ph type="sldNum" sz="quarter" idx="12"/>
          </p:nvPr>
        </p:nvSpPr>
        <p:spPr/>
        <p:txBody>
          <a:bodyPr/>
          <a:lstStyle/>
          <a:p>
            <a:fld id="{30F31FCD-946B-45FD-82DF-D39D32E34C7B}" type="slidenum">
              <a:rPr lang="en-IN" smtClean="0"/>
              <a:t>‹#›</a:t>
            </a:fld>
            <a:endParaRPr lang="en-IN"/>
          </a:p>
        </p:txBody>
      </p:sp>
    </p:spTree>
    <p:extLst>
      <p:ext uri="{BB962C8B-B14F-4D97-AF65-F5344CB8AC3E}">
        <p14:creationId xmlns:p14="http://schemas.microsoft.com/office/powerpoint/2010/main" val="17778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4C957F-F0D3-481E-8EC5-A906F1F77D3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9413D571-B09E-41D6-A6CF-48C7B149C16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A3019CBA-9179-4F69-BE79-D3401A88C09E}"/>
              </a:ext>
            </a:extLst>
          </p:cNvPr>
          <p:cNvSpPr>
            <a:spLocks noGrp="1"/>
          </p:cNvSpPr>
          <p:nvPr>
            <p:ph type="dt" sz="half" idx="10"/>
          </p:nvPr>
        </p:nvSpPr>
        <p:spPr/>
        <p:txBody>
          <a:bodyPr/>
          <a:lstStyle/>
          <a:p>
            <a:fld id="{FDA7DC71-FD95-45C7-9528-60E1F79C3797}" type="datetimeFigureOut">
              <a:rPr lang="en-IN" smtClean="0"/>
              <a:t>11-02-2025</a:t>
            </a:fld>
            <a:endParaRPr lang="en-IN"/>
          </a:p>
        </p:txBody>
      </p:sp>
      <p:sp>
        <p:nvSpPr>
          <p:cNvPr id="5" name="Footer Placeholder 4">
            <a:extLst>
              <a:ext uri="{FF2B5EF4-FFF2-40B4-BE49-F238E27FC236}">
                <a16:creationId xmlns:a16="http://schemas.microsoft.com/office/drawing/2014/main" id="{ECB3F745-11B8-4D3A-878D-065097059C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C91F2D-5C8C-4291-8F53-39CA644F5660}"/>
              </a:ext>
            </a:extLst>
          </p:cNvPr>
          <p:cNvSpPr>
            <a:spLocks noGrp="1"/>
          </p:cNvSpPr>
          <p:nvPr>
            <p:ph type="sldNum" sz="quarter" idx="12"/>
          </p:nvPr>
        </p:nvSpPr>
        <p:spPr/>
        <p:txBody>
          <a:bodyPr/>
          <a:lstStyle/>
          <a:p>
            <a:fld id="{30F31FCD-946B-45FD-82DF-D39D32E34C7B}" type="slidenum">
              <a:rPr lang="en-IN" smtClean="0"/>
              <a:t>‹#›</a:t>
            </a:fld>
            <a:endParaRPr lang="en-IN"/>
          </a:p>
        </p:txBody>
      </p:sp>
    </p:spTree>
    <p:extLst>
      <p:ext uri="{BB962C8B-B14F-4D97-AF65-F5344CB8AC3E}">
        <p14:creationId xmlns:p14="http://schemas.microsoft.com/office/powerpoint/2010/main" val="3633433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CB285-D954-4406-94BC-3922DA554328}"/>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BEBEDF6F-3334-4B69-A7E4-0E28EE918D5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F3846891-0C04-44A8-BE50-19F220D6E8B5}"/>
              </a:ext>
            </a:extLst>
          </p:cNvPr>
          <p:cNvSpPr>
            <a:spLocks noGrp="1"/>
          </p:cNvSpPr>
          <p:nvPr>
            <p:ph type="dt" sz="half" idx="10"/>
          </p:nvPr>
        </p:nvSpPr>
        <p:spPr/>
        <p:txBody>
          <a:bodyPr/>
          <a:lstStyle/>
          <a:p>
            <a:fld id="{FDA7DC71-FD95-45C7-9528-60E1F79C3797}" type="datetimeFigureOut">
              <a:rPr lang="en-IN" smtClean="0"/>
              <a:t>11-02-2025</a:t>
            </a:fld>
            <a:endParaRPr lang="en-IN"/>
          </a:p>
        </p:txBody>
      </p:sp>
      <p:sp>
        <p:nvSpPr>
          <p:cNvPr id="5" name="Footer Placeholder 4">
            <a:extLst>
              <a:ext uri="{FF2B5EF4-FFF2-40B4-BE49-F238E27FC236}">
                <a16:creationId xmlns:a16="http://schemas.microsoft.com/office/drawing/2014/main" id="{7ACB0132-536C-4983-BC9E-6092ED3D00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E085C2-4862-405B-AE86-E4CF19A66FB4}"/>
              </a:ext>
            </a:extLst>
          </p:cNvPr>
          <p:cNvSpPr>
            <a:spLocks noGrp="1"/>
          </p:cNvSpPr>
          <p:nvPr>
            <p:ph type="sldNum" sz="quarter" idx="12"/>
          </p:nvPr>
        </p:nvSpPr>
        <p:spPr/>
        <p:txBody>
          <a:bodyPr/>
          <a:lstStyle/>
          <a:p>
            <a:fld id="{30F31FCD-946B-45FD-82DF-D39D32E34C7B}" type="slidenum">
              <a:rPr lang="en-IN" smtClean="0"/>
              <a:t>‹#›</a:t>
            </a:fld>
            <a:endParaRPr lang="en-IN"/>
          </a:p>
        </p:txBody>
      </p:sp>
    </p:spTree>
    <p:extLst>
      <p:ext uri="{BB962C8B-B14F-4D97-AF65-F5344CB8AC3E}">
        <p14:creationId xmlns:p14="http://schemas.microsoft.com/office/powerpoint/2010/main" val="1542052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EBC5A-8EEE-4EFF-B722-C4394BCF210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71F684B7-8B45-4C4C-A8BE-E0FCF7AF2F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322474A-0C53-4103-804D-0D169ECB4447}"/>
              </a:ext>
            </a:extLst>
          </p:cNvPr>
          <p:cNvSpPr>
            <a:spLocks noGrp="1"/>
          </p:cNvSpPr>
          <p:nvPr>
            <p:ph type="dt" sz="half" idx="10"/>
          </p:nvPr>
        </p:nvSpPr>
        <p:spPr/>
        <p:txBody>
          <a:bodyPr/>
          <a:lstStyle/>
          <a:p>
            <a:fld id="{FDA7DC71-FD95-45C7-9528-60E1F79C3797}" type="datetimeFigureOut">
              <a:rPr lang="en-IN" smtClean="0"/>
              <a:t>11-02-2025</a:t>
            </a:fld>
            <a:endParaRPr lang="en-IN"/>
          </a:p>
        </p:txBody>
      </p:sp>
      <p:sp>
        <p:nvSpPr>
          <p:cNvPr id="5" name="Footer Placeholder 4">
            <a:extLst>
              <a:ext uri="{FF2B5EF4-FFF2-40B4-BE49-F238E27FC236}">
                <a16:creationId xmlns:a16="http://schemas.microsoft.com/office/drawing/2014/main" id="{074B9268-A5D9-4112-9C78-7F65356137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11FD03-6A08-4805-9820-A60FD47F907A}"/>
              </a:ext>
            </a:extLst>
          </p:cNvPr>
          <p:cNvSpPr>
            <a:spLocks noGrp="1"/>
          </p:cNvSpPr>
          <p:nvPr>
            <p:ph type="sldNum" sz="quarter" idx="12"/>
          </p:nvPr>
        </p:nvSpPr>
        <p:spPr/>
        <p:txBody>
          <a:bodyPr/>
          <a:lstStyle/>
          <a:p>
            <a:fld id="{30F31FCD-946B-45FD-82DF-D39D32E34C7B}" type="slidenum">
              <a:rPr lang="en-IN" smtClean="0"/>
              <a:t>‹#›</a:t>
            </a:fld>
            <a:endParaRPr lang="en-IN"/>
          </a:p>
        </p:txBody>
      </p:sp>
    </p:spTree>
    <p:extLst>
      <p:ext uri="{BB962C8B-B14F-4D97-AF65-F5344CB8AC3E}">
        <p14:creationId xmlns:p14="http://schemas.microsoft.com/office/powerpoint/2010/main" val="1154964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DDF6-453F-46D1-8B7C-CCA51FF35E78}"/>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3DBE7099-0538-4374-A88C-8E87DAB5689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F46579DA-7BDF-4175-98FA-30872B5146F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E638413D-63A4-4ACC-BE9A-F0F9C82A6F12}"/>
              </a:ext>
            </a:extLst>
          </p:cNvPr>
          <p:cNvSpPr>
            <a:spLocks noGrp="1"/>
          </p:cNvSpPr>
          <p:nvPr>
            <p:ph type="dt" sz="half" idx="10"/>
          </p:nvPr>
        </p:nvSpPr>
        <p:spPr/>
        <p:txBody>
          <a:bodyPr/>
          <a:lstStyle/>
          <a:p>
            <a:fld id="{FDA7DC71-FD95-45C7-9528-60E1F79C3797}" type="datetimeFigureOut">
              <a:rPr lang="en-IN" smtClean="0"/>
              <a:t>11-02-2025</a:t>
            </a:fld>
            <a:endParaRPr lang="en-IN"/>
          </a:p>
        </p:txBody>
      </p:sp>
      <p:sp>
        <p:nvSpPr>
          <p:cNvPr id="6" name="Footer Placeholder 5">
            <a:extLst>
              <a:ext uri="{FF2B5EF4-FFF2-40B4-BE49-F238E27FC236}">
                <a16:creationId xmlns:a16="http://schemas.microsoft.com/office/drawing/2014/main" id="{AEB46E59-F129-4CC5-9E09-FA1E4F2212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FF4EBA-4DB9-45FE-BE16-832CAED5A47B}"/>
              </a:ext>
            </a:extLst>
          </p:cNvPr>
          <p:cNvSpPr>
            <a:spLocks noGrp="1"/>
          </p:cNvSpPr>
          <p:nvPr>
            <p:ph type="sldNum" sz="quarter" idx="12"/>
          </p:nvPr>
        </p:nvSpPr>
        <p:spPr/>
        <p:txBody>
          <a:bodyPr/>
          <a:lstStyle/>
          <a:p>
            <a:fld id="{30F31FCD-946B-45FD-82DF-D39D32E34C7B}" type="slidenum">
              <a:rPr lang="en-IN" smtClean="0"/>
              <a:t>‹#›</a:t>
            </a:fld>
            <a:endParaRPr lang="en-IN"/>
          </a:p>
        </p:txBody>
      </p:sp>
    </p:spTree>
    <p:extLst>
      <p:ext uri="{BB962C8B-B14F-4D97-AF65-F5344CB8AC3E}">
        <p14:creationId xmlns:p14="http://schemas.microsoft.com/office/powerpoint/2010/main" val="3286306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62853-E8F1-4B62-819E-442E99020448}"/>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EF296A99-CBD8-432D-9494-18051128E5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DC3F22B-BD04-49D5-8031-58C9066E7B6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9085955E-37E5-4AC0-8CCF-AF739A695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F0DEC9B-1CA3-4B3E-AD26-1EB5189B8A8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1D58CB0B-78C6-4520-BC8B-E756BE9AE1F5}"/>
              </a:ext>
            </a:extLst>
          </p:cNvPr>
          <p:cNvSpPr>
            <a:spLocks noGrp="1"/>
          </p:cNvSpPr>
          <p:nvPr>
            <p:ph type="dt" sz="half" idx="10"/>
          </p:nvPr>
        </p:nvSpPr>
        <p:spPr/>
        <p:txBody>
          <a:bodyPr/>
          <a:lstStyle/>
          <a:p>
            <a:fld id="{FDA7DC71-FD95-45C7-9528-60E1F79C3797}" type="datetimeFigureOut">
              <a:rPr lang="en-IN" smtClean="0"/>
              <a:t>11-02-2025</a:t>
            </a:fld>
            <a:endParaRPr lang="en-IN"/>
          </a:p>
        </p:txBody>
      </p:sp>
      <p:sp>
        <p:nvSpPr>
          <p:cNvPr id="8" name="Footer Placeholder 7">
            <a:extLst>
              <a:ext uri="{FF2B5EF4-FFF2-40B4-BE49-F238E27FC236}">
                <a16:creationId xmlns:a16="http://schemas.microsoft.com/office/drawing/2014/main" id="{5ED5CDAA-8F24-46B6-9B6B-058E85C42A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A684C1-0DCC-400B-BF97-24B465F384B3}"/>
              </a:ext>
            </a:extLst>
          </p:cNvPr>
          <p:cNvSpPr>
            <a:spLocks noGrp="1"/>
          </p:cNvSpPr>
          <p:nvPr>
            <p:ph type="sldNum" sz="quarter" idx="12"/>
          </p:nvPr>
        </p:nvSpPr>
        <p:spPr/>
        <p:txBody>
          <a:bodyPr/>
          <a:lstStyle/>
          <a:p>
            <a:fld id="{30F31FCD-946B-45FD-82DF-D39D32E34C7B}" type="slidenum">
              <a:rPr lang="en-IN" smtClean="0"/>
              <a:t>‹#›</a:t>
            </a:fld>
            <a:endParaRPr lang="en-IN"/>
          </a:p>
        </p:txBody>
      </p:sp>
    </p:spTree>
    <p:extLst>
      <p:ext uri="{BB962C8B-B14F-4D97-AF65-F5344CB8AC3E}">
        <p14:creationId xmlns:p14="http://schemas.microsoft.com/office/powerpoint/2010/main" val="35399193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9B6B-34DA-4FFE-991F-49921021184E}"/>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72BEFE38-4356-43F7-B9F0-DE668C05BC81}"/>
              </a:ext>
            </a:extLst>
          </p:cNvPr>
          <p:cNvSpPr>
            <a:spLocks noGrp="1"/>
          </p:cNvSpPr>
          <p:nvPr>
            <p:ph type="dt" sz="half" idx="10"/>
          </p:nvPr>
        </p:nvSpPr>
        <p:spPr/>
        <p:txBody>
          <a:bodyPr/>
          <a:lstStyle/>
          <a:p>
            <a:fld id="{FDA7DC71-FD95-45C7-9528-60E1F79C3797}" type="datetimeFigureOut">
              <a:rPr lang="en-IN" smtClean="0"/>
              <a:t>11-02-2025</a:t>
            </a:fld>
            <a:endParaRPr lang="en-IN"/>
          </a:p>
        </p:txBody>
      </p:sp>
      <p:sp>
        <p:nvSpPr>
          <p:cNvPr id="4" name="Footer Placeholder 3">
            <a:extLst>
              <a:ext uri="{FF2B5EF4-FFF2-40B4-BE49-F238E27FC236}">
                <a16:creationId xmlns:a16="http://schemas.microsoft.com/office/drawing/2014/main" id="{3171B832-0BFD-4C94-A565-C5EB78F120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E45517-1F27-419A-BB28-36D7927431AC}"/>
              </a:ext>
            </a:extLst>
          </p:cNvPr>
          <p:cNvSpPr>
            <a:spLocks noGrp="1"/>
          </p:cNvSpPr>
          <p:nvPr>
            <p:ph type="sldNum" sz="quarter" idx="12"/>
          </p:nvPr>
        </p:nvSpPr>
        <p:spPr/>
        <p:txBody>
          <a:bodyPr/>
          <a:lstStyle/>
          <a:p>
            <a:fld id="{30F31FCD-946B-45FD-82DF-D39D32E34C7B}" type="slidenum">
              <a:rPr lang="en-IN" smtClean="0"/>
              <a:t>‹#›</a:t>
            </a:fld>
            <a:endParaRPr lang="en-IN"/>
          </a:p>
        </p:txBody>
      </p:sp>
    </p:spTree>
    <p:extLst>
      <p:ext uri="{BB962C8B-B14F-4D97-AF65-F5344CB8AC3E}">
        <p14:creationId xmlns:p14="http://schemas.microsoft.com/office/powerpoint/2010/main" val="2976023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A9C951-F0BA-4976-A6C6-1D2918F2DFF3}"/>
              </a:ext>
            </a:extLst>
          </p:cNvPr>
          <p:cNvSpPr>
            <a:spLocks noGrp="1"/>
          </p:cNvSpPr>
          <p:nvPr>
            <p:ph type="dt" sz="half" idx="10"/>
          </p:nvPr>
        </p:nvSpPr>
        <p:spPr/>
        <p:txBody>
          <a:bodyPr/>
          <a:lstStyle/>
          <a:p>
            <a:fld id="{FDA7DC71-FD95-45C7-9528-60E1F79C3797}" type="datetimeFigureOut">
              <a:rPr lang="en-IN" smtClean="0"/>
              <a:t>11-02-2025</a:t>
            </a:fld>
            <a:endParaRPr lang="en-IN"/>
          </a:p>
        </p:txBody>
      </p:sp>
      <p:sp>
        <p:nvSpPr>
          <p:cNvPr id="3" name="Footer Placeholder 2">
            <a:extLst>
              <a:ext uri="{FF2B5EF4-FFF2-40B4-BE49-F238E27FC236}">
                <a16:creationId xmlns:a16="http://schemas.microsoft.com/office/drawing/2014/main" id="{41669A68-37F5-43FA-869C-46AFAAB290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5686B3-6C0B-4712-882D-F83764E94137}"/>
              </a:ext>
            </a:extLst>
          </p:cNvPr>
          <p:cNvSpPr>
            <a:spLocks noGrp="1"/>
          </p:cNvSpPr>
          <p:nvPr>
            <p:ph type="sldNum" sz="quarter" idx="12"/>
          </p:nvPr>
        </p:nvSpPr>
        <p:spPr/>
        <p:txBody>
          <a:bodyPr/>
          <a:lstStyle/>
          <a:p>
            <a:fld id="{30F31FCD-946B-45FD-82DF-D39D32E34C7B}" type="slidenum">
              <a:rPr lang="en-IN" smtClean="0"/>
              <a:t>‹#›</a:t>
            </a:fld>
            <a:endParaRPr lang="en-IN"/>
          </a:p>
        </p:txBody>
      </p:sp>
    </p:spTree>
    <p:extLst>
      <p:ext uri="{BB962C8B-B14F-4D97-AF65-F5344CB8AC3E}">
        <p14:creationId xmlns:p14="http://schemas.microsoft.com/office/powerpoint/2010/main" val="1576409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4811E-AB49-4A53-A6A9-E3F4A6C895C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F41F71AF-92F8-4AD9-BBE8-0382D74876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7A744A00-51E3-42A6-A947-C954B7CE6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62B6A86-3525-413D-9FA6-F2B10372FA0D}"/>
              </a:ext>
            </a:extLst>
          </p:cNvPr>
          <p:cNvSpPr>
            <a:spLocks noGrp="1"/>
          </p:cNvSpPr>
          <p:nvPr>
            <p:ph type="dt" sz="half" idx="10"/>
          </p:nvPr>
        </p:nvSpPr>
        <p:spPr/>
        <p:txBody>
          <a:bodyPr/>
          <a:lstStyle/>
          <a:p>
            <a:fld id="{FDA7DC71-FD95-45C7-9528-60E1F79C3797}" type="datetimeFigureOut">
              <a:rPr lang="en-IN" smtClean="0"/>
              <a:t>11-02-2025</a:t>
            </a:fld>
            <a:endParaRPr lang="en-IN"/>
          </a:p>
        </p:txBody>
      </p:sp>
      <p:sp>
        <p:nvSpPr>
          <p:cNvPr id="6" name="Footer Placeholder 5">
            <a:extLst>
              <a:ext uri="{FF2B5EF4-FFF2-40B4-BE49-F238E27FC236}">
                <a16:creationId xmlns:a16="http://schemas.microsoft.com/office/drawing/2014/main" id="{908236A8-FA19-4384-9F02-901D8779FD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E150F6-61B2-4625-B390-E1ECE73FD60F}"/>
              </a:ext>
            </a:extLst>
          </p:cNvPr>
          <p:cNvSpPr>
            <a:spLocks noGrp="1"/>
          </p:cNvSpPr>
          <p:nvPr>
            <p:ph type="sldNum" sz="quarter" idx="12"/>
          </p:nvPr>
        </p:nvSpPr>
        <p:spPr/>
        <p:txBody>
          <a:bodyPr/>
          <a:lstStyle/>
          <a:p>
            <a:fld id="{30F31FCD-946B-45FD-82DF-D39D32E34C7B}" type="slidenum">
              <a:rPr lang="en-IN" smtClean="0"/>
              <a:t>‹#›</a:t>
            </a:fld>
            <a:endParaRPr lang="en-IN"/>
          </a:p>
        </p:txBody>
      </p:sp>
    </p:spTree>
    <p:extLst>
      <p:ext uri="{BB962C8B-B14F-4D97-AF65-F5344CB8AC3E}">
        <p14:creationId xmlns:p14="http://schemas.microsoft.com/office/powerpoint/2010/main" val="3155024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7D844-0E35-40D0-A4FD-EA48C599D1C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C6AD7185-08F6-4D02-A3EF-89EF0B14A7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2DDAEC-A903-4D25-BEB0-D8D007060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802627-0BEE-40C4-AA39-4BBE50185DE0}"/>
              </a:ext>
            </a:extLst>
          </p:cNvPr>
          <p:cNvSpPr>
            <a:spLocks noGrp="1"/>
          </p:cNvSpPr>
          <p:nvPr>
            <p:ph type="dt" sz="half" idx="10"/>
          </p:nvPr>
        </p:nvSpPr>
        <p:spPr/>
        <p:txBody>
          <a:bodyPr/>
          <a:lstStyle/>
          <a:p>
            <a:fld id="{FDA7DC71-FD95-45C7-9528-60E1F79C3797}" type="datetimeFigureOut">
              <a:rPr lang="en-IN" smtClean="0"/>
              <a:t>11-02-2025</a:t>
            </a:fld>
            <a:endParaRPr lang="en-IN"/>
          </a:p>
        </p:txBody>
      </p:sp>
      <p:sp>
        <p:nvSpPr>
          <p:cNvPr id="6" name="Footer Placeholder 5">
            <a:extLst>
              <a:ext uri="{FF2B5EF4-FFF2-40B4-BE49-F238E27FC236}">
                <a16:creationId xmlns:a16="http://schemas.microsoft.com/office/drawing/2014/main" id="{5828541C-0BCF-4DCC-9F7B-82BF8AF94D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F70654-EEEC-4D02-AB44-6F57503AF6EC}"/>
              </a:ext>
            </a:extLst>
          </p:cNvPr>
          <p:cNvSpPr>
            <a:spLocks noGrp="1"/>
          </p:cNvSpPr>
          <p:nvPr>
            <p:ph type="sldNum" sz="quarter" idx="12"/>
          </p:nvPr>
        </p:nvSpPr>
        <p:spPr/>
        <p:txBody>
          <a:bodyPr/>
          <a:lstStyle/>
          <a:p>
            <a:fld id="{30F31FCD-946B-45FD-82DF-D39D32E34C7B}" type="slidenum">
              <a:rPr lang="en-IN" smtClean="0"/>
              <a:t>‹#›</a:t>
            </a:fld>
            <a:endParaRPr lang="en-IN"/>
          </a:p>
        </p:txBody>
      </p:sp>
    </p:spTree>
    <p:extLst>
      <p:ext uri="{BB962C8B-B14F-4D97-AF65-F5344CB8AC3E}">
        <p14:creationId xmlns:p14="http://schemas.microsoft.com/office/powerpoint/2010/main" val="1816049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29C475-E037-4A8D-8494-16D446B59E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0CEC7F48-6C22-4BA4-BB0E-3E39A0F21D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701566AE-8709-4918-8C6B-C75BA325E4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A7DC71-FD95-45C7-9528-60E1F79C3797}" type="datetimeFigureOut">
              <a:rPr lang="en-IN" smtClean="0"/>
              <a:t>11-02-2025</a:t>
            </a:fld>
            <a:endParaRPr lang="en-IN"/>
          </a:p>
        </p:txBody>
      </p:sp>
      <p:sp>
        <p:nvSpPr>
          <p:cNvPr id="5" name="Footer Placeholder 4">
            <a:extLst>
              <a:ext uri="{FF2B5EF4-FFF2-40B4-BE49-F238E27FC236}">
                <a16:creationId xmlns:a16="http://schemas.microsoft.com/office/drawing/2014/main" id="{88C2899E-EA7E-426B-884B-CC80979DDB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4BBF4B-B894-4C31-9190-5CB7F11EFD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F31FCD-946B-45FD-82DF-D39D32E34C7B}" type="slidenum">
              <a:rPr lang="en-IN" smtClean="0"/>
              <a:t>‹#›</a:t>
            </a:fld>
            <a:endParaRPr lang="en-IN"/>
          </a:p>
        </p:txBody>
      </p:sp>
    </p:spTree>
    <p:extLst>
      <p:ext uri="{BB962C8B-B14F-4D97-AF65-F5344CB8AC3E}">
        <p14:creationId xmlns:p14="http://schemas.microsoft.com/office/powerpoint/2010/main" val="92792406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71C0D5-FE79-4564-B9B1-865FD2BEE9D5}"/>
              </a:ext>
            </a:extLst>
          </p:cNvPr>
          <p:cNvPicPr>
            <a:picLocks noChangeAspect="1"/>
          </p:cNvPicPr>
          <p:nvPr/>
        </p:nvPicPr>
        <p:blipFill rotWithShape="1">
          <a:blip r:embed="rId2">
            <a:extLst>
              <a:ext uri="{28A0092B-C50C-407E-A947-70E740481C1C}">
                <a14:useLocalDpi xmlns:a14="http://schemas.microsoft.com/office/drawing/2010/main" val="0"/>
              </a:ext>
            </a:extLst>
          </a:blip>
          <a:srcRect l="1474" t="9816" r="-572" b="16636"/>
          <a:stretch/>
        </p:blipFill>
        <p:spPr>
          <a:xfrm>
            <a:off x="1798320" y="508000"/>
            <a:ext cx="8807845" cy="6156960"/>
          </a:xfrm>
          <a:prstGeom prst="rect">
            <a:avLst/>
          </a:prstGeom>
        </p:spPr>
      </p:pic>
    </p:spTree>
    <p:extLst>
      <p:ext uri="{BB962C8B-B14F-4D97-AF65-F5344CB8AC3E}">
        <p14:creationId xmlns:p14="http://schemas.microsoft.com/office/powerpoint/2010/main" val="1668779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08676BAC-C1E6-4CF0-B5EB-CA7FACAE7B8A}"/>
              </a:ext>
            </a:extLst>
          </p:cNvPr>
          <p:cNvSpPr>
            <a:spLocks noGrp="1" noChangeArrowheads="1"/>
          </p:cNvSpPr>
          <p:nvPr>
            <p:ph idx="1"/>
          </p:nvPr>
        </p:nvSpPr>
        <p:spPr bwMode="auto">
          <a:xfrm>
            <a:off x="1724025" y="1427187"/>
            <a:ext cx="874395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Lucida Sans Typewriter" panose="020B0509030504030204" pitchFamily="49" charset="0"/>
              </a:rPr>
              <a:t>A mouse is a small device we move with our hand to point and click on things on the screen,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Lucida Sans Typewriter" panose="020B0509030504030204" pitchFamily="49" charset="0"/>
              </a:rPr>
              <a:t>like opening files or playing games.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4000" b="1" i="0" u="none" strike="noStrike" cap="none" normalizeH="0" baseline="0" dirty="0">
              <a:ln>
                <a:noFill/>
              </a:ln>
              <a:solidFill>
                <a:schemeClr val="tx1"/>
              </a:solidFill>
              <a:effectLst/>
              <a:latin typeface="Lucida Sans Typewriter" panose="020B0509030504030204" pitchFamily="49" charset="0"/>
            </a:endParaRPr>
          </a:p>
        </p:txBody>
      </p:sp>
      <p:pic>
        <p:nvPicPr>
          <p:cNvPr id="11" name="Picture 10">
            <a:extLst>
              <a:ext uri="{FF2B5EF4-FFF2-40B4-BE49-F238E27FC236}">
                <a16:creationId xmlns:a16="http://schemas.microsoft.com/office/drawing/2014/main" id="{839522C2-56A4-4AF7-A1D6-8EF58B154641}"/>
              </a:ext>
            </a:extLst>
          </p:cNvPr>
          <p:cNvPicPr>
            <a:picLocks noChangeAspect="1"/>
          </p:cNvPicPr>
          <p:nvPr/>
        </p:nvPicPr>
        <p:blipFill rotWithShape="1">
          <a:blip r:embed="rId2">
            <a:extLst>
              <a:ext uri="{28A0092B-C50C-407E-A947-70E740481C1C}">
                <a14:useLocalDpi xmlns:a14="http://schemas.microsoft.com/office/drawing/2010/main" val="0"/>
              </a:ext>
            </a:extLst>
          </a:blip>
          <a:srcRect b="8370"/>
          <a:stretch/>
        </p:blipFill>
        <p:spPr>
          <a:xfrm>
            <a:off x="66675" y="128588"/>
            <a:ext cx="2057400" cy="2033588"/>
          </a:xfrm>
          <a:prstGeom prst="rect">
            <a:avLst/>
          </a:prstGeom>
        </p:spPr>
      </p:pic>
      <p:pic>
        <p:nvPicPr>
          <p:cNvPr id="12" name="Picture 11">
            <a:extLst>
              <a:ext uri="{FF2B5EF4-FFF2-40B4-BE49-F238E27FC236}">
                <a16:creationId xmlns:a16="http://schemas.microsoft.com/office/drawing/2014/main" id="{FB144CFD-E518-47E1-8F12-79C60DF29ABD}"/>
              </a:ext>
            </a:extLst>
          </p:cNvPr>
          <p:cNvPicPr>
            <a:picLocks noChangeAspect="1"/>
          </p:cNvPicPr>
          <p:nvPr/>
        </p:nvPicPr>
        <p:blipFill rotWithShape="1">
          <a:blip r:embed="rId2">
            <a:extLst>
              <a:ext uri="{28A0092B-C50C-407E-A947-70E740481C1C}">
                <a14:useLocalDpi xmlns:a14="http://schemas.microsoft.com/office/drawing/2010/main" val="0"/>
              </a:ext>
            </a:extLst>
          </a:blip>
          <a:srcRect b="8370"/>
          <a:stretch/>
        </p:blipFill>
        <p:spPr>
          <a:xfrm>
            <a:off x="276225" y="4414019"/>
            <a:ext cx="2057400" cy="2033588"/>
          </a:xfrm>
          <a:prstGeom prst="rect">
            <a:avLst/>
          </a:prstGeom>
        </p:spPr>
      </p:pic>
      <p:pic>
        <p:nvPicPr>
          <p:cNvPr id="13" name="Picture 12">
            <a:extLst>
              <a:ext uri="{FF2B5EF4-FFF2-40B4-BE49-F238E27FC236}">
                <a16:creationId xmlns:a16="http://schemas.microsoft.com/office/drawing/2014/main" id="{F12980F0-9EE1-4D27-B1E9-42904955833A}"/>
              </a:ext>
            </a:extLst>
          </p:cNvPr>
          <p:cNvPicPr>
            <a:picLocks noChangeAspect="1"/>
          </p:cNvPicPr>
          <p:nvPr/>
        </p:nvPicPr>
        <p:blipFill rotWithShape="1">
          <a:blip r:embed="rId2">
            <a:extLst>
              <a:ext uri="{28A0092B-C50C-407E-A947-70E740481C1C}">
                <a14:useLocalDpi xmlns:a14="http://schemas.microsoft.com/office/drawing/2010/main" val="0"/>
              </a:ext>
            </a:extLst>
          </a:blip>
          <a:srcRect b="8370"/>
          <a:stretch/>
        </p:blipFill>
        <p:spPr>
          <a:xfrm>
            <a:off x="9972675" y="12814"/>
            <a:ext cx="2057400" cy="2033588"/>
          </a:xfrm>
          <a:prstGeom prst="rect">
            <a:avLst/>
          </a:prstGeom>
        </p:spPr>
      </p:pic>
      <p:pic>
        <p:nvPicPr>
          <p:cNvPr id="14" name="Picture 13">
            <a:extLst>
              <a:ext uri="{FF2B5EF4-FFF2-40B4-BE49-F238E27FC236}">
                <a16:creationId xmlns:a16="http://schemas.microsoft.com/office/drawing/2014/main" id="{4751142F-D553-4FB3-92C9-6B88F0324690}"/>
              </a:ext>
            </a:extLst>
          </p:cNvPr>
          <p:cNvPicPr>
            <a:picLocks noChangeAspect="1"/>
          </p:cNvPicPr>
          <p:nvPr/>
        </p:nvPicPr>
        <p:blipFill rotWithShape="1">
          <a:blip r:embed="rId2">
            <a:extLst>
              <a:ext uri="{28A0092B-C50C-407E-A947-70E740481C1C}">
                <a14:useLocalDpi xmlns:a14="http://schemas.microsoft.com/office/drawing/2010/main" val="0"/>
              </a:ext>
            </a:extLst>
          </a:blip>
          <a:srcRect b="8370"/>
          <a:stretch/>
        </p:blipFill>
        <p:spPr>
          <a:xfrm>
            <a:off x="9648825" y="4414019"/>
            <a:ext cx="2057400" cy="2033588"/>
          </a:xfrm>
          <a:prstGeom prst="rect">
            <a:avLst/>
          </a:prstGeom>
        </p:spPr>
      </p:pic>
    </p:spTree>
    <p:extLst>
      <p:ext uri="{BB962C8B-B14F-4D97-AF65-F5344CB8AC3E}">
        <p14:creationId xmlns:p14="http://schemas.microsoft.com/office/powerpoint/2010/main" val="255952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3C78B88-2EAC-4A70-B6AB-847EA4EADA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7358" y="1825625"/>
            <a:ext cx="4177284" cy="4351338"/>
          </a:xfrm>
        </p:spPr>
      </p:pic>
      <p:sp>
        <p:nvSpPr>
          <p:cNvPr id="4" name="Rectangle 3">
            <a:extLst>
              <a:ext uri="{FF2B5EF4-FFF2-40B4-BE49-F238E27FC236}">
                <a16:creationId xmlns:a16="http://schemas.microsoft.com/office/drawing/2014/main" id="{30BF756A-CB51-42EB-8DBB-9AD1DF7B6916}"/>
              </a:ext>
            </a:extLst>
          </p:cNvPr>
          <p:cNvSpPr/>
          <p:nvPr/>
        </p:nvSpPr>
        <p:spPr>
          <a:xfrm>
            <a:off x="2468501" y="71299"/>
            <a:ext cx="6835909" cy="1754326"/>
          </a:xfrm>
          <a:prstGeom prst="rect">
            <a:avLst/>
          </a:prstGeom>
          <a:noFill/>
        </p:spPr>
        <p:txBody>
          <a:bodyPr wrap="none" lIns="91440" tIns="45720" rIns="91440" bIns="45720">
            <a:spAutoFit/>
          </a:bodyPr>
          <a:lstStyle/>
          <a:p>
            <a:pPr algn="ctr"/>
            <a:r>
              <a:rPr lang="en-GB"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CPU</a:t>
            </a:r>
          </a:p>
          <a:p>
            <a:pPr algn="ctr"/>
            <a:r>
              <a:rPr lang="en-GB"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Central Processing Unit</a:t>
            </a:r>
            <a:endParaRPr lang="en-GB"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8" name="Picture 7">
            <a:extLst>
              <a:ext uri="{FF2B5EF4-FFF2-40B4-BE49-F238E27FC236}">
                <a16:creationId xmlns:a16="http://schemas.microsoft.com/office/drawing/2014/main" id="{2CDAC4B2-5F4C-4884-AF1E-09467BCED98A}"/>
              </a:ext>
            </a:extLst>
          </p:cNvPr>
          <p:cNvPicPr>
            <a:picLocks noChangeAspect="1"/>
          </p:cNvPicPr>
          <p:nvPr/>
        </p:nvPicPr>
        <p:blipFill rotWithShape="1">
          <a:blip r:embed="rId3">
            <a:extLst>
              <a:ext uri="{28A0092B-C50C-407E-A947-70E740481C1C}">
                <a14:useLocalDpi xmlns:a14="http://schemas.microsoft.com/office/drawing/2010/main" val="0"/>
              </a:ext>
            </a:extLst>
          </a:blip>
          <a:srcRect l="15774" r="16706"/>
          <a:stretch/>
        </p:blipFill>
        <p:spPr>
          <a:xfrm>
            <a:off x="9658351" y="4674784"/>
            <a:ext cx="2324100" cy="1965729"/>
          </a:xfrm>
          <a:prstGeom prst="rect">
            <a:avLst/>
          </a:prstGeom>
        </p:spPr>
      </p:pic>
      <p:pic>
        <p:nvPicPr>
          <p:cNvPr id="9" name="Picture 8">
            <a:extLst>
              <a:ext uri="{FF2B5EF4-FFF2-40B4-BE49-F238E27FC236}">
                <a16:creationId xmlns:a16="http://schemas.microsoft.com/office/drawing/2014/main" id="{4D27A85C-EC17-496E-9530-11954A8A1A58}"/>
              </a:ext>
            </a:extLst>
          </p:cNvPr>
          <p:cNvPicPr>
            <a:picLocks noChangeAspect="1"/>
          </p:cNvPicPr>
          <p:nvPr/>
        </p:nvPicPr>
        <p:blipFill rotWithShape="1">
          <a:blip r:embed="rId3">
            <a:extLst>
              <a:ext uri="{28A0092B-C50C-407E-A947-70E740481C1C}">
                <a14:useLocalDpi xmlns:a14="http://schemas.microsoft.com/office/drawing/2010/main" val="0"/>
              </a:ext>
            </a:extLst>
          </a:blip>
          <a:srcRect l="15774" r="16706"/>
          <a:stretch/>
        </p:blipFill>
        <p:spPr>
          <a:xfrm>
            <a:off x="144401" y="4674784"/>
            <a:ext cx="2324100" cy="1965729"/>
          </a:xfrm>
          <a:prstGeom prst="rect">
            <a:avLst/>
          </a:prstGeom>
        </p:spPr>
      </p:pic>
      <p:pic>
        <p:nvPicPr>
          <p:cNvPr id="10" name="Picture 9">
            <a:extLst>
              <a:ext uri="{FF2B5EF4-FFF2-40B4-BE49-F238E27FC236}">
                <a16:creationId xmlns:a16="http://schemas.microsoft.com/office/drawing/2014/main" id="{6C3B2D41-4223-4FD4-A25D-792E86FC9027}"/>
              </a:ext>
            </a:extLst>
          </p:cNvPr>
          <p:cNvPicPr>
            <a:picLocks noChangeAspect="1"/>
          </p:cNvPicPr>
          <p:nvPr/>
        </p:nvPicPr>
        <p:blipFill rotWithShape="1">
          <a:blip r:embed="rId3">
            <a:extLst>
              <a:ext uri="{28A0092B-C50C-407E-A947-70E740481C1C}">
                <a14:useLocalDpi xmlns:a14="http://schemas.microsoft.com/office/drawing/2010/main" val="0"/>
              </a:ext>
            </a:extLst>
          </a:blip>
          <a:srcRect l="15774" r="16706"/>
          <a:stretch/>
        </p:blipFill>
        <p:spPr>
          <a:xfrm>
            <a:off x="9550534" y="217487"/>
            <a:ext cx="2324100" cy="1965729"/>
          </a:xfrm>
          <a:prstGeom prst="rect">
            <a:avLst/>
          </a:prstGeom>
        </p:spPr>
      </p:pic>
      <p:pic>
        <p:nvPicPr>
          <p:cNvPr id="11" name="Picture 10">
            <a:extLst>
              <a:ext uri="{FF2B5EF4-FFF2-40B4-BE49-F238E27FC236}">
                <a16:creationId xmlns:a16="http://schemas.microsoft.com/office/drawing/2014/main" id="{9947ECEB-C2B9-4A3A-853B-DC70738F6707}"/>
              </a:ext>
            </a:extLst>
          </p:cNvPr>
          <p:cNvPicPr>
            <a:picLocks noChangeAspect="1"/>
          </p:cNvPicPr>
          <p:nvPr/>
        </p:nvPicPr>
        <p:blipFill rotWithShape="1">
          <a:blip r:embed="rId3">
            <a:extLst>
              <a:ext uri="{28A0092B-C50C-407E-A947-70E740481C1C}">
                <a14:useLocalDpi xmlns:a14="http://schemas.microsoft.com/office/drawing/2010/main" val="0"/>
              </a:ext>
            </a:extLst>
          </a:blip>
          <a:srcRect l="15774" r="16706"/>
          <a:stretch/>
        </p:blipFill>
        <p:spPr>
          <a:xfrm>
            <a:off x="144401" y="198034"/>
            <a:ext cx="2324100" cy="1965729"/>
          </a:xfrm>
          <a:prstGeom prst="rect">
            <a:avLst/>
          </a:prstGeom>
        </p:spPr>
      </p:pic>
    </p:spTree>
    <p:extLst>
      <p:ext uri="{BB962C8B-B14F-4D97-AF65-F5344CB8AC3E}">
        <p14:creationId xmlns:p14="http://schemas.microsoft.com/office/powerpoint/2010/main" val="2972419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7CF82-6840-4AD3-8252-772E5B2B0F95}"/>
              </a:ext>
            </a:extLst>
          </p:cNvPr>
          <p:cNvSpPr>
            <a:spLocks noGrp="1"/>
          </p:cNvSpPr>
          <p:nvPr>
            <p:ph idx="1"/>
          </p:nvPr>
        </p:nvSpPr>
        <p:spPr/>
        <p:txBody>
          <a:bodyPr>
            <a:normAutofit/>
          </a:bodyPr>
          <a:lstStyle/>
          <a:p>
            <a:pPr algn="ctr"/>
            <a:r>
              <a:rPr lang="en-US" sz="4000" b="1" dirty="0">
                <a:latin typeface="Lucida Sans Typewriter" panose="020B0509030504030204" pitchFamily="49" charset="0"/>
              </a:rPr>
              <a:t>The CPU is the brain of the computer. It follows the instructions we give it, like when we click the mouse or type on the keyboard, to make the computer work.</a:t>
            </a:r>
            <a:endParaRPr lang="en-IN" sz="4000" b="1" dirty="0">
              <a:latin typeface="Lucida Sans Typewriter" panose="020B0509030504030204" pitchFamily="49" charset="0"/>
            </a:endParaRPr>
          </a:p>
        </p:txBody>
      </p:sp>
      <p:pic>
        <p:nvPicPr>
          <p:cNvPr id="5" name="Picture 4">
            <a:extLst>
              <a:ext uri="{FF2B5EF4-FFF2-40B4-BE49-F238E27FC236}">
                <a16:creationId xmlns:a16="http://schemas.microsoft.com/office/drawing/2014/main" id="{6BDFFC24-9906-461E-A6AF-11F020AD44DE}"/>
              </a:ext>
            </a:extLst>
          </p:cNvPr>
          <p:cNvPicPr>
            <a:picLocks noChangeAspect="1"/>
          </p:cNvPicPr>
          <p:nvPr/>
        </p:nvPicPr>
        <p:blipFill rotWithShape="1">
          <a:blip r:embed="rId2">
            <a:extLst>
              <a:ext uri="{28A0092B-C50C-407E-A947-70E740481C1C}">
                <a14:useLocalDpi xmlns:a14="http://schemas.microsoft.com/office/drawing/2010/main" val="0"/>
              </a:ext>
            </a:extLst>
          </a:blip>
          <a:srcRect l="11828" t="11709" r="18638" b="7407"/>
          <a:stretch/>
        </p:blipFill>
        <p:spPr>
          <a:xfrm>
            <a:off x="190501" y="155575"/>
            <a:ext cx="1847849" cy="2149475"/>
          </a:xfrm>
          <a:prstGeom prst="rect">
            <a:avLst/>
          </a:prstGeom>
        </p:spPr>
      </p:pic>
      <p:pic>
        <p:nvPicPr>
          <p:cNvPr id="6" name="Picture 5">
            <a:extLst>
              <a:ext uri="{FF2B5EF4-FFF2-40B4-BE49-F238E27FC236}">
                <a16:creationId xmlns:a16="http://schemas.microsoft.com/office/drawing/2014/main" id="{2A0A35B3-EDEA-4C65-814D-079C52E61B34}"/>
              </a:ext>
            </a:extLst>
          </p:cNvPr>
          <p:cNvPicPr>
            <a:picLocks noChangeAspect="1"/>
          </p:cNvPicPr>
          <p:nvPr/>
        </p:nvPicPr>
        <p:blipFill rotWithShape="1">
          <a:blip r:embed="rId2">
            <a:extLst>
              <a:ext uri="{28A0092B-C50C-407E-A947-70E740481C1C}">
                <a14:useLocalDpi xmlns:a14="http://schemas.microsoft.com/office/drawing/2010/main" val="0"/>
              </a:ext>
            </a:extLst>
          </a:blip>
          <a:srcRect l="11828" t="11709" r="18638" b="7407"/>
          <a:stretch/>
        </p:blipFill>
        <p:spPr>
          <a:xfrm>
            <a:off x="104775" y="155575"/>
            <a:ext cx="1847849" cy="2149475"/>
          </a:xfrm>
          <a:prstGeom prst="rect">
            <a:avLst/>
          </a:prstGeom>
        </p:spPr>
      </p:pic>
      <p:pic>
        <p:nvPicPr>
          <p:cNvPr id="7" name="Picture 6">
            <a:extLst>
              <a:ext uri="{FF2B5EF4-FFF2-40B4-BE49-F238E27FC236}">
                <a16:creationId xmlns:a16="http://schemas.microsoft.com/office/drawing/2014/main" id="{927B243D-E68F-40A1-BEB6-3D332E9D3ED3}"/>
              </a:ext>
            </a:extLst>
          </p:cNvPr>
          <p:cNvPicPr>
            <a:picLocks noChangeAspect="1"/>
          </p:cNvPicPr>
          <p:nvPr/>
        </p:nvPicPr>
        <p:blipFill rotWithShape="1">
          <a:blip r:embed="rId2">
            <a:extLst>
              <a:ext uri="{28A0092B-C50C-407E-A947-70E740481C1C}">
                <a14:useLocalDpi xmlns:a14="http://schemas.microsoft.com/office/drawing/2010/main" val="0"/>
              </a:ext>
            </a:extLst>
          </a:blip>
          <a:srcRect l="11828" t="11709" r="18638" b="7407"/>
          <a:stretch/>
        </p:blipFill>
        <p:spPr>
          <a:xfrm>
            <a:off x="10344151" y="0"/>
            <a:ext cx="1847849" cy="2149476"/>
          </a:xfrm>
          <a:prstGeom prst="rect">
            <a:avLst/>
          </a:prstGeom>
        </p:spPr>
      </p:pic>
      <p:pic>
        <p:nvPicPr>
          <p:cNvPr id="8" name="Picture 7">
            <a:extLst>
              <a:ext uri="{FF2B5EF4-FFF2-40B4-BE49-F238E27FC236}">
                <a16:creationId xmlns:a16="http://schemas.microsoft.com/office/drawing/2014/main" id="{FDE29CD5-A5D6-4B93-8046-D4CE43F959FA}"/>
              </a:ext>
            </a:extLst>
          </p:cNvPr>
          <p:cNvPicPr>
            <a:picLocks noChangeAspect="1"/>
          </p:cNvPicPr>
          <p:nvPr/>
        </p:nvPicPr>
        <p:blipFill rotWithShape="1">
          <a:blip r:embed="rId2">
            <a:extLst>
              <a:ext uri="{28A0092B-C50C-407E-A947-70E740481C1C}">
                <a14:useLocalDpi xmlns:a14="http://schemas.microsoft.com/office/drawing/2010/main" val="0"/>
              </a:ext>
            </a:extLst>
          </a:blip>
          <a:srcRect l="11828" t="11709" r="18638" b="7407"/>
          <a:stretch/>
        </p:blipFill>
        <p:spPr>
          <a:xfrm>
            <a:off x="0" y="4708525"/>
            <a:ext cx="1847849" cy="2149475"/>
          </a:xfrm>
          <a:prstGeom prst="rect">
            <a:avLst/>
          </a:prstGeom>
        </p:spPr>
      </p:pic>
      <p:pic>
        <p:nvPicPr>
          <p:cNvPr id="9" name="Picture 8">
            <a:extLst>
              <a:ext uri="{FF2B5EF4-FFF2-40B4-BE49-F238E27FC236}">
                <a16:creationId xmlns:a16="http://schemas.microsoft.com/office/drawing/2014/main" id="{F4079845-F771-473D-8A5A-232C30A3D1E8}"/>
              </a:ext>
            </a:extLst>
          </p:cNvPr>
          <p:cNvPicPr>
            <a:picLocks noChangeAspect="1"/>
          </p:cNvPicPr>
          <p:nvPr/>
        </p:nvPicPr>
        <p:blipFill rotWithShape="1">
          <a:blip r:embed="rId2">
            <a:extLst>
              <a:ext uri="{28A0092B-C50C-407E-A947-70E740481C1C}">
                <a14:useLocalDpi xmlns:a14="http://schemas.microsoft.com/office/drawing/2010/main" val="0"/>
              </a:ext>
            </a:extLst>
          </a:blip>
          <a:srcRect l="11828" t="11709" r="18638" b="7407"/>
          <a:stretch/>
        </p:blipFill>
        <p:spPr>
          <a:xfrm>
            <a:off x="10039350" y="4708525"/>
            <a:ext cx="1847849" cy="2149475"/>
          </a:xfrm>
          <a:prstGeom prst="rect">
            <a:avLst/>
          </a:prstGeom>
        </p:spPr>
      </p:pic>
    </p:spTree>
    <p:extLst>
      <p:ext uri="{BB962C8B-B14F-4D97-AF65-F5344CB8AC3E}">
        <p14:creationId xmlns:p14="http://schemas.microsoft.com/office/powerpoint/2010/main" val="2736831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0784EF-3CF6-4510-8231-995F93F97BFB}"/>
              </a:ext>
            </a:extLst>
          </p:cNvPr>
          <p:cNvSpPr/>
          <p:nvPr/>
        </p:nvSpPr>
        <p:spPr>
          <a:xfrm>
            <a:off x="3929588" y="566241"/>
            <a:ext cx="3056478" cy="923330"/>
          </a:xfrm>
          <a:prstGeom prst="rect">
            <a:avLst/>
          </a:prstGeom>
          <a:noFill/>
        </p:spPr>
        <p:txBody>
          <a:bodyPr wrap="none" lIns="91440" tIns="45720" rIns="91440" bIns="45720">
            <a:spAutoFit/>
          </a:bodyPr>
          <a:lstStyle/>
          <a:p>
            <a:pPr algn="ctr"/>
            <a:r>
              <a:rPr lang="en-GB" sz="5400" b="1" dirty="0">
                <a:ln w="22225">
                  <a:solidFill>
                    <a:schemeClr val="accent2"/>
                  </a:solidFill>
                  <a:prstDash val="solid"/>
                </a:ln>
                <a:solidFill>
                  <a:schemeClr val="accent2">
                    <a:lumMod val="40000"/>
                    <a:lumOff val="60000"/>
                  </a:schemeClr>
                </a:solidFill>
              </a:rPr>
              <a:t>SPEAKERS</a:t>
            </a:r>
          </a:p>
        </p:txBody>
      </p:sp>
      <p:pic>
        <p:nvPicPr>
          <p:cNvPr id="6" name="Picture 5">
            <a:extLst>
              <a:ext uri="{FF2B5EF4-FFF2-40B4-BE49-F238E27FC236}">
                <a16:creationId xmlns:a16="http://schemas.microsoft.com/office/drawing/2014/main" id="{F37DC1DD-4111-42D0-8591-AD1EA12D63D6}"/>
              </a:ext>
            </a:extLst>
          </p:cNvPr>
          <p:cNvPicPr>
            <a:picLocks noChangeAspect="1"/>
          </p:cNvPicPr>
          <p:nvPr/>
        </p:nvPicPr>
        <p:blipFill rotWithShape="1">
          <a:blip r:embed="rId2">
            <a:extLst>
              <a:ext uri="{28A0092B-C50C-407E-A947-70E740481C1C}">
                <a14:useLocalDpi xmlns:a14="http://schemas.microsoft.com/office/drawing/2010/main" val="0"/>
              </a:ext>
            </a:extLst>
          </a:blip>
          <a:srcRect l="-146" t="7764" b="8222"/>
          <a:stretch/>
        </p:blipFill>
        <p:spPr>
          <a:xfrm>
            <a:off x="2705100" y="1622921"/>
            <a:ext cx="6509791" cy="4996954"/>
          </a:xfrm>
          <a:prstGeom prst="rect">
            <a:avLst/>
          </a:prstGeom>
        </p:spPr>
      </p:pic>
      <p:pic>
        <p:nvPicPr>
          <p:cNvPr id="8" name="Picture 7">
            <a:extLst>
              <a:ext uri="{FF2B5EF4-FFF2-40B4-BE49-F238E27FC236}">
                <a16:creationId xmlns:a16="http://schemas.microsoft.com/office/drawing/2014/main" id="{88DE34F0-C17E-4FBB-B1B6-2A559AC9BCD4}"/>
              </a:ext>
            </a:extLst>
          </p:cNvPr>
          <p:cNvPicPr>
            <a:picLocks noChangeAspect="1"/>
          </p:cNvPicPr>
          <p:nvPr/>
        </p:nvPicPr>
        <p:blipFill rotWithShape="1">
          <a:blip r:embed="rId3">
            <a:extLst>
              <a:ext uri="{28A0092B-C50C-407E-A947-70E740481C1C}">
                <a14:useLocalDpi xmlns:a14="http://schemas.microsoft.com/office/drawing/2010/main" val="0"/>
              </a:ext>
            </a:extLst>
          </a:blip>
          <a:srcRect l="7308" b="9643"/>
          <a:stretch/>
        </p:blipFill>
        <p:spPr>
          <a:xfrm>
            <a:off x="152399" y="0"/>
            <a:ext cx="2295525" cy="2409825"/>
          </a:xfrm>
          <a:prstGeom prst="rect">
            <a:avLst/>
          </a:prstGeom>
        </p:spPr>
      </p:pic>
      <p:pic>
        <p:nvPicPr>
          <p:cNvPr id="9" name="Picture 8">
            <a:extLst>
              <a:ext uri="{FF2B5EF4-FFF2-40B4-BE49-F238E27FC236}">
                <a16:creationId xmlns:a16="http://schemas.microsoft.com/office/drawing/2014/main" id="{1CE32773-7F2F-45AA-BE58-7096C35943BE}"/>
              </a:ext>
            </a:extLst>
          </p:cNvPr>
          <p:cNvPicPr>
            <a:picLocks noChangeAspect="1"/>
          </p:cNvPicPr>
          <p:nvPr/>
        </p:nvPicPr>
        <p:blipFill rotWithShape="1">
          <a:blip r:embed="rId3">
            <a:extLst>
              <a:ext uri="{28A0092B-C50C-407E-A947-70E740481C1C}">
                <a14:useLocalDpi xmlns:a14="http://schemas.microsoft.com/office/drawing/2010/main" val="0"/>
              </a:ext>
            </a:extLst>
          </a:blip>
          <a:srcRect l="7308" b="9643"/>
          <a:stretch/>
        </p:blipFill>
        <p:spPr>
          <a:xfrm>
            <a:off x="9744076" y="4182219"/>
            <a:ext cx="2295525" cy="2409825"/>
          </a:xfrm>
          <a:prstGeom prst="rect">
            <a:avLst/>
          </a:prstGeom>
        </p:spPr>
      </p:pic>
      <p:pic>
        <p:nvPicPr>
          <p:cNvPr id="10" name="Picture 9">
            <a:extLst>
              <a:ext uri="{FF2B5EF4-FFF2-40B4-BE49-F238E27FC236}">
                <a16:creationId xmlns:a16="http://schemas.microsoft.com/office/drawing/2014/main" id="{20547B7A-9939-43E0-B0D0-99BD47C44003}"/>
              </a:ext>
            </a:extLst>
          </p:cNvPr>
          <p:cNvPicPr>
            <a:picLocks noChangeAspect="1"/>
          </p:cNvPicPr>
          <p:nvPr/>
        </p:nvPicPr>
        <p:blipFill rotWithShape="1">
          <a:blip r:embed="rId3">
            <a:extLst>
              <a:ext uri="{28A0092B-C50C-407E-A947-70E740481C1C}">
                <a14:useLocalDpi xmlns:a14="http://schemas.microsoft.com/office/drawing/2010/main" val="0"/>
              </a:ext>
            </a:extLst>
          </a:blip>
          <a:srcRect l="7308" b="9643"/>
          <a:stretch/>
        </p:blipFill>
        <p:spPr>
          <a:xfrm>
            <a:off x="9744076" y="-1"/>
            <a:ext cx="2295525" cy="2409825"/>
          </a:xfrm>
          <a:prstGeom prst="rect">
            <a:avLst/>
          </a:prstGeom>
        </p:spPr>
      </p:pic>
      <p:pic>
        <p:nvPicPr>
          <p:cNvPr id="11" name="Picture 10">
            <a:extLst>
              <a:ext uri="{FF2B5EF4-FFF2-40B4-BE49-F238E27FC236}">
                <a16:creationId xmlns:a16="http://schemas.microsoft.com/office/drawing/2014/main" id="{CE110EBE-BD93-4CA4-84DA-636C940130F8}"/>
              </a:ext>
            </a:extLst>
          </p:cNvPr>
          <p:cNvPicPr>
            <a:picLocks noChangeAspect="1"/>
          </p:cNvPicPr>
          <p:nvPr/>
        </p:nvPicPr>
        <p:blipFill rotWithShape="1">
          <a:blip r:embed="rId3">
            <a:extLst>
              <a:ext uri="{28A0092B-C50C-407E-A947-70E740481C1C}">
                <a14:useLocalDpi xmlns:a14="http://schemas.microsoft.com/office/drawing/2010/main" val="0"/>
              </a:ext>
            </a:extLst>
          </a:blip>
          <a:srcRect l="7308" b="9643"/>
          <a:stretch/>
        </p:blipFill>
        <p:spPr>
          <a:xfrm>
            <a:off x="152398" y="4480421"/>
            <a:ext cx="2295525" cy="2409825"/>
          </a:xfrm>
          <a:prstGeom prst="rect">
            <a:avLst/>
          </a:prstGeom>
        </p:spPr>
      </p:pic>
    </p:spTree>
    <p:extLst>
      <p:ext uri="{BB962C8B-B14F-4D97-AF65-F5344CB8AC3E}">
        <p14:creationId xmlns:p14="http://schemas.microsoft.com/office/powerpoint/2010/main" val="2900101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2DC394-0550-461C-9479-D38305CC0B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164"/>
            <a:ext cx="9858375" cy="6519672"/>
          </a:xfrm>
        </p:spPr>
      </p:pic>
    </p:spTree>
    <p:extLst>
      <p:ext uri="{BB962C8B-B14F-4D97-AF65-F5344CB8AC3E}">
        <p14:creationId xmlns:p14="http://schemas.microsoft.com/office/powerpoint/2010/main" val="8959990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B2B9159-5FB0-4944-AD7D-0426ADCD9B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7771" y="780455"/>
            <a:ext cx="10445542" cy="5877520"/>
          </a:xfrm>
        </p:spPr>
      </p:pic>
      <p:sp>
        <p:nvSpPr>
          <p:cNvPr id="4" name="Rectangle 3">
            <a:extLst>
              <a:ext uri="{FF2B5EF4-FFF2-40B4-BE49-F238E27FC236}">
                <a16:creationId xmlns:a16="http://schemas.microsoft.com/office/drawing/2014/main" id="{A8C6FAD1-C884-41C0-A449-3FB135E59E05}"/>
              </a:ext>
            </a:extLst>
          </p:cNvPr>
          <p:cNvSpPr/>
          <p:nvPr/>
        </p:nvSpPr>
        <p:spPr>
          <a:xfrm>
            <a:off x="4384081" y="0"/>
            <a:ext cx="3176191" cy="923330"/>
          </a:xfrm>
          <a:prstGeom prst="rect">
            <a:avLst/>
          </a:prstGeom>
          <a:noFill/>
        </p:spPr>
        <p:txBody>
          <a:bodyPr wrap="none" lIns="91440" tIns="45720" rIns="91440" bIns="45720">
            <a:spAutoFit/>
          </a:bodyPr>
          <a:lstStyle/>
          <a:p>
            <a:pPr algn="ctr"/>
            <a:r>
              <a:rPr lang="en-GB"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Let’s Draw</a:t>
            </a:r>
          </a:p>
        </p:txBody>
      </p:sp>
    </p:spTree>
    <p:extLst>
      <p:ext uri="{BB962C8B-B14F-4D97-AF65-F5344CB8AC3E}">
        <p14:creationId xmlns:p14="http://schemas.microsoft.com/office/powerpoint/2010/main" val="2516828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49CAC6-8E67-4B38-9733-5ABBF945CB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400" y="228600"/>
            <a:ext cx="11379200" cy="6400800"/>
          </a:xfrm>
        </p:spPr>
      </p:pic>
    </p:spTree>
    <p:extLst>
      <p:ext uri="{BB962C8B-B14F-4D97-AF65-F5344CB8AC3E}">
        <p14:creationId xmlns:p14="http://schemas.microsoft.com/office/powerpoint/2010/main" val="361340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3019740-7A0E-4260-945C-FB329AEF37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63099" y="256496"/>
            <a:ext cx="2244725" cy="2214928"/>
          </a:xfrm>
        </p:spPr>
      </p:pic>
      <p:sp>
        <p:nvSpPr>
          <p:cNvPr id="4" name="Rectangle 3">
            <a:extLst>
              <a:ext uri="{FF2B5EF4-FFF2-40B4-BE49-F238E27FC236}">
                <a16:creationId xmlns:a16="http://schemas.microsoft.com/office/drawing/2014/main" id="{0305A14E-4067-48BF-80D0-09D0D91C0660}"/>
              </a:ext>
            </a:extLst>
          </p:cNvPr>
          <p:cNvSpPr/>
          <p:nvPr/>
        </p:nvSpPr>
        <p:spPr>
          <a:xfrm>
            <a:off x="1650302" y="902295"/>
            <a:ext cx="7729360" cy="923330"/>
          </a:xfrm>
          <a:prstGeom prst="rect">
            <a:avLst/>
          </a:prstGeom>
          <a:noFill/>
        </p:spPr>
        <p:txBody>
          <a:bodyPr wrap="none" lIns="91440" tIns="45720" rIns="91440" bIns="45720">
            <a:spAutoFit/>
          </a:bodyPr>
          <a:lstStyle/>
          <a:p>
            <a:pPr algn="ctr"/>
            <a:r>
              <a:rPr lang="en-GB" sz="5400" b="0" cap="none" spc="0" dirty="0">
                <a:ln w="0"/>
                <a:solidFill>
                  <a:schemeClr val="accent1"/>
                </a:solidFill>
                <a:effectLst>
                  <a:outerShdw blurRad="38100" dist="25400" dir="5400000" algn="ctr" rotWithShape="0">
                    <a:srgbClr val="6E747A">
                      <a:alpha val="43000"/>
                    </a:srgbClr>
                  </a:outerShdw>
                </a:effectLst>
              </a:rPr>
              <a:t>Introduction To Computers</a:t>
            </a:r>
          </a:p>
        </p:txBody>
      </p:sp>
      <p:pic>
        <p:nvPicPr>
          <p:cNvPr id="10" name="Picture 9">
            <a:extLst>
              <a:ext uri="{FF2B5EF4-FFF2-40B4-BE49-F238E27FC236}">
                <a16:creationId xmlns:a16="http://schemas.microsoft.com/office/drawing/2014/main" id="{DBAD06B9-D788-4918-A43E-818C8607C2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4724" y="2092198"/>
            <a:ext cx="5001187" cy="4663607"/>
          </a:xfrm>
          <a:prstGeom prst="rect">
            <a:avLst/>
          </a:prstGeom>
        </p:spPr>
      </p:pic>
    </p:spTree>
    <p:extLst>
      <p:ext uri="{BB962C8B-B14F-4D97-AF65-F5344CB8AC3E}">
        <p14:creationId xmlns:p14="http://schemas.microsoft.com/office/powerpoint/2010/main" val="3555576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8E0B217-FAFC-40F2-A77E-0F10287730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6300" y="315621"/>
            <a:ext cx="1695450" cy="1677191"/>
          </a:xfrm>
        </p:spPr>
      </p:pic>
      <p:sp>
        <p:nvSpPr>
          <p:cNvPr id="4" name="Rectangle 3">
            <a:extLst>
              <a:ext uri="{FF2B5EF4-FFF2-40B4-BE49-F238E27FC236}">
                <a16:creationId xmlns:a16="http://schemas.microsoft.com/office/drawing/2014/main" id="{26818EDF-CA32-412C-829F-D28783C702C7}"/>
              </a:ext>
            </a:extLst>
          </p:cNvPr>
          <p:cNvSpPr/>
          <p:nvPr/>
        </p:nvSpPr>
        <p:spPr>
          <a:xfrm>
            <a:off x="3406430" y="566241"/>
            <a:ext cx="4575520" cy="923330"/>
          </a:xfrm>
          <a:prstGeom prst="rect">
            <a:avLst/>
          </a:prstGeom>
          <a:noFill/>
        </p:spPr>
        <p:txBody>
          <a:bodyPr wrap="square" lIns="91440" tIns="45720" rIns="91440" bIns="45720">
            <a:spAutoFit/>
          </a:bodyPr>
          <a:lstStyle/>
          <a:p>
            <a:pPr algn="ctr"/>
            <a:r>
              <a:rPr lang="en-GB"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COMPUTER</a:t>
            </a:r>
          </a:p>
        </p:txBody>
      </p:sp>
      <p:pic>
        <p:nvPicPr>
          <p:cNvPr id="7" name="Content Placeholder 5">
            <a:extLst>
              <a:ext uri="{FF2B5EF4-FFF2-40B4-BE49-F238E27FC236}">
                <a16:creationId xmlns:a16="http://schemas.microsoft.com/office/drawing/2014/main" id="{DD3D9037-1163-495C-818D-EE33E048A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325" y="263730"/>
            <a:ext cx="1695450" cy="1677191"/>
          </a:xfrm>
          <a:prstGeom prst="rect">
            <a:avLst/>
          </a:prstGeom>
        </p:spPr>
      </p:pic>
      <p:sp>
        <p:nvSpPr>
          <p:cNvPr id="9" name="TextBox 8">
            <a:extLst>
              <a:ext uri="{FF2B5EF4-FFF2-40B4-BE49-F238E27FC236}">
                <a16:creationId xmlns:a16="http://schemas.microsoft.com/office/drawing/2014/main" id="{88322F44-46FA-4E71-8F16-785FDD180F5D}"/>
              </a:ext>
            </a:extLst>
          </p:cNvPr>
          <p:cNvSpPr txBox="1"/>
          <p:nvPr/>
        </p:nvSpPr>
        <p:spPr>
          <a:xfrm>
            <a:off x="1390649" y="2828836"/>
            <a:ext cx="10315575" cy="3046988"/>
          </a:xfrm>
          <a:prstGeom prst="rect">
            <a:avLst/>
          </a:prstGeom>
          <a:noFill/>
        </p:spPr>
        <p:txBody>
          <a:bodyPr wrap="square">
            <a:spAutoFit/>
          </a:bodyPr>
          <a:lstStyle/>
          <a:p>
            <a:pPr algn="ctr"/>
            <a:r>
              <a:rPr lang="en-US" sz="3200" dirty="0">
                <a:latin typeface="Lucida Sans Typewriter" panose="020B0509030504030204" pitchFamily="49" charset="0"/>
              </a:rPr>
              <a:t>"A </a:t>
            </a:r>
            <a:r>
              <a:rPr lang="en-US" sz="3200" b="1" dirty="0">
                <a:latin typeface="Lucida Sans Typewriter" panose="020B0509030504030204" pitchFamily="49" charset="0"/>
              </a:rPr>
              <a:t>computer</a:t>
            </a:r>
            <a:r>
              <a:rPr lang="en-US" sz="3200" dirty="0">
                <a:latin typeface="Lucida Sans Typewriter" panose="020B0509030504030204" pitchFamily="49" charset="0"/>
              </a:rPr>
              <a:t> is an electronic device that helps us give input (like typing or clicking) and get output (like seeing pictures or hearing sounds). It's like a magic box that does what we tell it to do!"</a:t>
            </a:r>
            <a:endParaRPr lang="en-IN" sz="3200" dirty="0">
              <a:latin typeface="Lucida Sans Typewriter" panose="020B0509030504030204" pitchFamily="49" charset="0"/>
            </a:endParaRPr>
          </a:p>
        </p:txBody>
      </p:sp>
      <p:pic>
        <p:nvPicPr>
          <p:cNvPr id="11" name="Picture 10">
            <a:extLst>
              <a:ext uri="{FF2B5EF4-FFF2-40B4-BE49-F238E27FC236}">
                <a16:creationId xmlns:a16="http://schemas.microsoft.com/office/drawing/2014/main" id="{0A4A3C22-0C0D-4976-8B8F-91F7E4D07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7050" y="5074150"/>
            <a:ext cx="1762128" cy="1762128"/>
          </a:xfrm>
          <a:prstGeom prst="rect">
            <a:avLst/>
          </a:prstGeom>
        </p:spPr>
      </p:pic>
      <p:pic>
        <p:nvPicPr>
          <p:cNvPr id="15" name="Picture 14">
            <a:extLst>
              <a:ext uri="{FF2B5EF4-FFF2-40B4-BE49-F238E27FC236}">
                <a16:creationId xmlns:a16="http://schemas.microsoft.com/office/drawing/2014/main" id="{118A69EA-81CE-44FF-ACA3-7AD4344E7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977" y="4832142"/>
            <a:ext cx="1660733" cy="1660733"/>
          </a:xfrm>
          <a:prstGeom prst="rect">
            <a:avLst/>
          </a:prstGeom>
        </p:spPr>
      </p:pic>
    </p:spTree>
    <p:extLst>
      <p:ext uri="{BB962C8B-B14F-4D97-AF65-F5344CB8AC3E}">
        <p14:creationId xmlns:p14="http://schemas.microsoft.com/office/powerpoint/2010/main" val="215367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12DA720-B41F-45A5-A13D-3ABF52F9F3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9430" y="1889283"/>
            <a:ext cx="7973139" cy="4420077"/>
          </a:xfrm>
        </p:spPr>
      </p:pic>
      <p:sp>
        <p:nvSpPr>
          <p:cNvPr id="4" name="Rectangle 3">
            <a:extLst>
              <a:ext uri="{FF2B5EF4-FFF2-40B4-BE49-F238E27FC236}">
                <a16:creationId xmlns:a16="http://schemas.microsoft.com/office/drawing/2014/main" id="{F91D8BBD-053E-4251-9CCD-130D917142EF}"/>
              </a:ext>
            </a:extLst>
          </p:cNvPr>
          <p:cNvSpPr/>
          <p:nvPr/>
        </p:nvSpPr>
        <p:spPr>
          <a:xfrm>
            <a:off x="2484912" y="681037"/>
            <a:ext cx="6403035" cy="923330"/>
          </a:xfrm>
          <a:prstGeom prst="rect">
            <a:avLst/>
          </a:prstGeom>
          <a:noFill/>
        </p:spPr>
        <p:txBody>
          <a:bodyPr wrap="none" lIns="91440" tIns="45720" rIns="91440" bIns="45720">
            <a:spAutoFit/>
          </a:bodyPr>
          <a:lstStyle/>
          <a:p>
            <a:pPr algn="ctr"/>
            <a:r>
              <a:rPr lang="en-GB"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PARTS OF COMPUTER</a:t>
            </a:r>
            <a:endParaRPr lang="en-GB"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391235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AF40651-B199-4C72-9AF9-C244BDA03BE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15" t="12391" b="14379"/>
          <a:stretch/>
        </p:blipFill>
        <p:spPr>
          <a:xfrm>
            <a:off x="2936241" y="1727200"/>
            <a:ext cx="6493874" cy="4883149"/>
          </a:xfrm>
        </p:spPr>
      </p:pic>
      <p:sp>
        <p:nvSpPr>
          <p:cNvPr id="4" name="Rectangle 3">
            <a:extLst>
              <a:ext uri="{FF2B5EF4-FFF2-40B4-BE49-F238E27FC236}">
                <a16:creationId xmlns:a16="http://schemas.microsoft.com/office/drawing/2014/main" id="{E1695CA3-77E4-4B8F-A26C-2DEF523DAAC7}"/>
              </a:ext>
            </a:extLst>
          </p:cNvPr>
          <p:cNvSpPr/>
          <p:nvPr/>
        </p:nvSpPr>
        <p:spPr>
          <a:xfrm>
            <a:off x="4552950" y="600075"/>
            <a:ext cx="3084019" cy="923330"/>
          </a:xfrm>
          <a:prstGeom prst="rect">
            <a:avLst/>
          </a:prstGeom>
          <a:noFill/>
        </p:spPr>
        <p:txBody>
          <a:bodyPr wrap="square" lIns="91440" tIns="45720" rIns="91440" bIns="45720">
            <a:spAutoFit/>
          </a:bodyPr>
          <a:lstStyle/>
          <a:p>
            <a:pPr algn="ctr"/>
            <a:r>
              <a:rPr lang="en-GB"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MONITOR</a:t>
            </a:r>
          </a:p>
        </p:txBody>
      </p:sp>
      <p:pic>
        <p:nvPicPr>
          <p:cNvPr id="8" name="Picture 7">
            <a:extLst>
              <a:ext uri="{FF2B5EF4-FFF2-40B4-BE49-F238E27FC236}">
                <a16:creationId xmlns:a16="http://schemas.microsoft.com/office/drawing/2014/main" id="{1A7CC9C3-FE42-4AE9-B308-FFE49EC14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0324" y="4967287"/>
            <a:ext cx="1643063" cy="1643063"/>
          </a:xfrm>
          <a:prstGeom prst="rect">
            <a:avLst/>
          </a:prstGeom>
        </p:spPr>
      </p:pic>
      <p:pic>
        <p:nvPicPr>
          <p:cNvPr id="9" name="Picture 8">
            <a:extLst>
              <a:ext uri="{FF2B5EF4-FFF2-40B4-BE49-F238E27FC236}">
                <a16:creationId xmlns:a16="http://schemas.microsoft.com/office/drawing/2014/main" id="{1B3F6649-30F1-42C4-A796-BBAC26EC7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719" y="240208"/>
            <a:ext cx="1643063" cy="1643063"/>
          </a:xfrm>
          <a:prstGeom prst="rect">
            <a:avLst/>
          </a:prstGeom>
        </p:spPr>
      </p:pic>
      <p:pic>
        <p:nvPicPr>
          <p:cNvPr id="10" name="Picture 9">
            <a:extLst>
              <a:ext uri="{FF2B5EF4-FFF2-40B4-BE49-F238E27FC236}">
                <a16:creationId xmlns:a16="http://schemas.microsoft.com/office/drawing/2014/main" id="{C275C72D-C730-4143-8CB3-8BED0F45E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99" y="4967286"/>
            <a:ext cx="1643063" cy="1643063"/>
          </a:xfrm>
          <a:prstGeom prst="rect">
            <a:avLst/>
          </a:prstGeom>
        </p:spPr>
      </p:pic>
      <p:pic>
        <p:nvPicPr>
          <p:cNvPr id="11" name="Picture 10">
            <a:extLst>
              <a:ext uri="{FF2B5EF4-FFF2-40B4-BE49-F238E27FC236}">
                <a16:creationId xmlns:a16="http://schemas.microsoft.com/office/drawing/2014/main" id="{E808DFF6-E831-41B7-93C8-CC4DF6DC91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5446" y="206374"/>
            <a:ext cx="1643063" cy="1643063"/>
          </a:xfrm>
          <a:prstGeom prst="rect">
            <a:avLst/>
          </a:prstGeom>
        </p:spPr>
      </p:pic>
    </p:spTree>
    <p:extLst>
      <p:ext uri="{BB962C8B-B14F-4D97-AF65-F5344CB8AC3E}">
        <p14:creationId xmlns:p14="http://schemas.microsoft.com/office/powerpoint/2010/main" val="14211688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87C78562-A199-4E27-9FB1-023AF474F4EA}"/>
              </a:ext>
            </a:extLst>
          </p:cNvPr>
          <p:cNvSpPr>
            <a:spLocks noGrp="1" noChangeArrowheads="1"/>
          </p:cNvSpPr>
          <p:nvPr>
            <p:ph type="title"/>
          </p:nvPr>
        </p:nvSpPr>
        <p:spPr bwMode="auto">
          <a:xfrm>
            <a:off x="1419225" y="1546640"/>
            <a:ext cx="853242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Lucida Sans Typewriter" panose="020B0509030504030204" pitchFamily="49" charset="0"/>
              </a:rPr>
              <a:t>A monitor is the part of the computer that shows us pictures, videos, and words. </a:t>
            </a:r>
            <a:br>
              <a:rPr kumimoji="0" lang="en-US" altLang="en-US" sz="4000" b="1" i="0" u="none" strike="noStrike" cap="none" normalizeH="0" baseline="0" dirty="0">
                <a:ln>
                  <a:noFill/>
                </a:ln>
                <a:solidFill>
                  <a:schemeClr val="tx1"/>
                </a:solidFill>
                <a:effectLst/>
                <a:latin typeface="Lucida Sans Typewriter" panose="020B0509030504030204" pitchFamily="49" charset="0"/>
              </a:rPr>
            </a:br>
            <a:r>
              <a:rPr kumimoji="0" lang="en-US" altLang="en-US" sz="4000" b="1" i="0" u="none" strike="noStrike" cap="none" normalizeH="0" baseline="0" dirty="0">
                <a:ln>
                  <a:noFill/>
                </a:ln>
                <a:solidFill>
                  <a:schemeClr val="tx1"/>
                </a:solidFill>
                <a:effectLst/>
                <a:latin typeface="Lucida Sans Typewriter" panose="020B0509030504030204" pitchFamily="49" charset="0"/>
              </a:rPr>
              <a:t>It’s like a TV screen where we can see everything happening on the computer.</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4000" b="1" i="0" u="none" strike="noStrike" cap="none" normalizeH="0" baseline="0" dirty="0">
              <a:ln>
                <a:noFill/>
              </a:ln>
              <a:solidFill>
                <a:schemeClr val="tx1"/>
              </a:solidFill>
              <a:effectLst/>
              <a:latin typeface="Lucida Sans Typewriter" panose="020B0509030504030204" pitchFamily="49" charset="0"/>
            </a:endParaRPr>
          </a:p>
        </p:txBody>
      </p:sp>
      <p:pic>
        <p:nvPicPr>
          <p:cNvPr id="8" name="Picture 7">
            <a:extLst>
              <a:ext uri="{FF2B5EF4-FFF2-40B4-BE49-F238E27FC236}">
                <a16:creationId xmlns:a16="http://schemas.microsoft.com/office/drawing/2014/main" id="{9946CC21-6E2E-49C9-8214-9B3F17DBF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58" y="223124"/>
            <a:ext cx="1643063" cy="1643063"/>
          </a:xfrm>
          <a:prstGeom prst="rect">
            <a:avLst/>
          </a:prstGeom>
        </p:spPr>
      </p:pic>
      <p:pic>
        <p:nvPicPr>
          <p:cNvPr id="9" name="Picture 8">
            <a:extLst>
              <a:ext uri="{FF2B5EF4-FFF2-40B4-BE49-F238E27FC236}">
                <a16:creationId xmlns:a16="http://schemas.microsoft.com/office/drawing/2014/main" id="{C683A0CA-536A-4F18-8392-D99F440C5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951" y="5070061"/>
            <a:ext cx="1564815" cy="1564815"/>
          </a:xfrm>
          <a:prstGeom prst="rect">
            <a:avLst/>
          </a:prstGeom>
        </p:spPr>
      </p:pic>
      <p:pic>
        <p:nvPicPr>
          <p:cNvPr id="10" name="Picture 9">
            <a:extLst>
              <a:ext uri="{FF2B5EF4-FFF2-40B4-BE49-F238E27FC236}">
                <a16:creationId xmlns:a16="http://schemas.microsoft.com/office/drawing/2014/main" id="{5BC0D887-12D4-4035-9C37-E077BC664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5986" y="4920335"/>
            <a:ext cx="1643063" cy="1643063"/>
          </a:xfrm>
          <a:prstGeom prst="rect">
            <a:avLst/>
          </a:prstGeom>
        </p:spPr>
      </p:pic>
      <p:pic>
        <p:nvPicPr>
          <p:cNvPr id="11" name="Picture 10">
            <a:extLst>
              <a:ext uri="{FF2B5EF4-FFF2-40B4-BE49-F238E27FC236}">
                <a16:creationId xmlns:a16="http://schemas.microsoft.com/office/drawing/2014/main" id="{0E274D5B-4064-41D0-A800-4320E54E8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4617" y="257988"/>
            <a:ext cx="1643063" cy="1643063"/>
          </a:xfrm>
          <a:prstGeom prst="rect">
            <a:avLst/>
          </a:prstGeom>
        </p:spPr>
      </p:pic>
    </p:spTree>
    <p:extLst>
      <p:ext uri="{BB962C8B-B14F-4D97-AF65-F5344CB8AC3E}">
        <p14:creationId xmlns:p14="http://schemas.microsoft.com/office/powerpoint/2010/main" val="999763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F1306DE-25FA-4720-A6FF-C1A2660E14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2012" y="1825625"/>
            <a:ext cx="7727976" cy="4351338"/>
          </a:xfrm>
        </p:spPr>
      </p:pic>
      <p:sp>
        <p:nvSpPr>
          <p:cNvPr id="4" name="Rectangle 3">
            <a:extLst>
              <a:ext uri="{FF2B5EF4-FFF2-40B4-BE49-F238E27FC236}">
                <a16:creationId xmlns:a16="http://schemas.microsoft.com/office/drawing/2014/main" id="{357A0B87-BB6A-4D11-9D33-7E55FA0CD815}"/>
              </a:ext>
            </a:extLst>
          </p:cNvPr>
          <p:cNvSpPr/>
          <p:nvPr/>
        </p:nvSpPr>
        <p:spPr>
          <a:xfrm>
            <a:off x="4067413" y="471785"/>
            <a:ext cx="3352328" cy="923330"/>
          </a:xfrm>
          <a:prstGeom prst="rect">
            <a:avLst/>
          </a:prstGeom>
          <a:noFill/>
        </p:spPr>
        <p:txBody>
          <a:bodyPr wrap="none" lIns="91440" tIns="45720" rIns="91440" bIns="45720">
            <a:spAutoFit/>
          </a:bodyPr>
          <a:lstStyle/>
          <a:p>
            <a:pPr algn="ctr"/>
            <a:r>
              <a:rPr lang="en-GB"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KEYBOARD</a:t>
            </a:r>
          </a:p>
        </p:txBody>
      </p:sp>
      <p:pic>
        <p:nvPicPr>
          <p:cNvPr id="10" name="Picture 9">
            <a:extLst>
              <a:ext uri="{FF2B5EF4-FFF2-40B4-BE49-F238E27FC236}">
                <a16:creationId xmlns:a16="http://schemas.microsoft.com/office/drawing/2014/main" id="{69AA195A-061C-40EF-82BD-64C72F406B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10" y="5155883"/>
            <a:ext cx="1908465" cy="2042160"/>
          </a:xfrm>
          <a:prstGeom prst="rect">
            <a:avLst/>
          </a:prstGeom>
        </p:spPr>
      </p:pic>
      <p:pic>
        <p:nvPicPr>
          <p:cNvPr id="11" name="Picture 10">
            <a:extLst>
              <a:ext uri="{FF2B5EF4-FFF2-40B4-BE49-F238E27FC236}">
                <a16:creationId xmlns:a16="http://schemas.microsoft.com/office/drawing/2014/main" id="{EC2A0D97-1752-4E49-996B-033B59A2B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4225" y="5279708"/>
            <a:ext cx="1908465" cy="2042160"/>
          </a:xfrm>
          <a:prstGeom prst="rect">
            <a:avLst/>
          </a:prstGeom>
        </p:spPr>
      </p:pic>
      <p:pic>
        <p:nvPicPr>
          <p:cNvPr id="15" name="Picture 14">
            <a:extLst>
              <a:ext uri="{FF2B5EF4-FFF2-40B4-BE49-F238E27FC236}">
                <a16:creationId xmlns:a16="http://schemas.microsoft.com/office/drawing/2014/main" id="{FF04C6BD-B05D-4B8B-BF74-F4D4778A33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2875"/>
            <a:ext cx="2152650" cy="2152650"/>
          </a:xfrm>
          <a:prstGeom prst="rect">
            <a:avLst/>
          </a:prstGeom>
        </p:spPr>
      </p:pic>
      <p:pic>
        <p:nvPicPr>
          <p:cNvPr id="16" name="Picture 15">
            <a:extLst>
              <a:ext uri="{FF2B5EF4-FFF2-40B4-BE49-F238E27FC236}">
                <a16:creationId xmlns:a16="http://schemas.microsoft.com/office/drawing/2014/main" id="{5C0A8512-8018-4E5C-BA9D-3E3E26EF72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9988" y="0"/>
            <a:ext cx="2152650" cy="2152650"/>
          </a:xfrm>
          <a:prstGeom prst="rect">
            <a:avLst/>
          </a:prstGeom>
        </p:spPr>
      </p:pic>
      <p:sp>
        <p:nvSpPr>
          <p:cNvPr id="17" name="Rectangle 16">
            <a:extLst>
              <a:ext uri="{FF2B5EF4-FFF2-40B4-BE49-F238E27FC236}">
                <a16:creationId xmlns:a16="http://schemas.microsoft.com/office/drawing/2014/main" id="{89851E49-2317-47B7-BB51-CDD85552A54B}"/>
              </a:ext>
            </a:extLst>
          </p:cNvPr>
          <p:cNvSpPr/>
          <p:nvPr/>
        </p:nvSpPr>
        <p:spPr>
          <a:xfrm>
            <a:off x="361950" y="2009775"/>
            <a:ext cx="1570120" cy="1754326"/>
          </a:xfrm>
          <a:prstGeom prst="rect">
            <a:avLst/>
          </a:prstGeom>
          <a:noFill/>
        </p:spPr>
        <p:txBody>
          <a:bodyPr wrap="square" lIns="91440" tIns="45720" rIns="91440" bIns="45720">
            <a:spAutoFit/>
          </a:bodyPr>
          <a:lstStyle/>
          <a:p>
            <a:pPr algn="ctr"/>
            <a:r>
              <a:rPr lang="en-GB"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104 Keys</a:t>
            </a:r>
          </a:p>
        </p:txBody>
      </p:sp>
    </p:spTree>
    <p:extLst>
      <p:ext uri="{BB962C8B-B14F-4D97-AF65-F5344CB8AC3E}">
        <p14:creationId xmlns:p14="http://schemas.microsoft.com/office/powerpoint/2010/main" val="385839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A8288E-1A13-4D7F-BFE3-B5238BF39F42}"/>
              </a:ext>
            </a:extLst>
          </p:cNvPr>
          <p:cNvSpPr>
            <a:spLocks noGrp="1"/>
          </p:cNvSpPr>
          <p:nvPr>
            <p:ph idx="1"/>
          </p:nvPr>
        </p:nvSpPr>
        <p:spPr>
          <a:xfrm>
            <a:off x="838200" y="1825625"/>
            <a:ext cx="10106025" cy="4667250"/>
          </a:xfrm>
        </p:spPr>
        <p:txBody>
          <a:bodyPr>
            <a:normAutofit/>
          </a:bodyPr>
          <a:lstStyle/>
          <a:p>
            <a:pPr marL="457200" lvl="1" indent="0" algn="ctr">
              <a:buNone/>
            </a:pPr>
            <a:r>
              <a:rPr lang="en-US" sz="4000" b="1" dirty="0">
                <a:latin typeface="Lucida Sans Typewriter" panose="020B0509030504030204" pitchFamily="49" charset="0"/>
              </a:rPr>
              <a:t>A keyboard is a part of the computer that has buttons (called keys) we press to type letters, numbers, and special symbols. It's like a set of buttons that helps us communicate with the computer.</a:t>
            </a:r>
            <a:endParaRPr lang="en-IN" sz="4000" b="1" dirty="0">
              <a:latin typeface="Lucida Sans Typewriter" panose="020B0509030504030204" pitchFamily="49" charset="0"/>
            </a:endParaRPr>
          </a:p>
        </p:txBody>
      </p:sp>
      <p:pic>
        <p:nvPicPr>
          <p:cNvPr id="6" name="Picture 5">
            <a:extLst>
              <a:ext uri="{FF2B5EF4-FFF2-40B4-BE49-F238E27FC236}">
                <a16:creationId xmlns:a16="http://schemas.microsoft.com/office/drawing/2014/main" id="{ECF06B01-03A5-40C9-9FF5-91882A229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1638" y="5446713"/>
            <a:ext cx="1411287" cy="1411287"/>
          </a:xfrm>
          <a:prstGeom prst="rect">
            <a:avLst/>
          </a:prstGeom>
        </p:spPr>
      </p:pic>
      <p:pic>
        <p:nvPicPr>
          <p:cNvPr id="8" name="Picture 7">
            <a:extLst>
              <a:ext uri="{FF2B5EF4-FFF2-40B4-BE49-F238E27FC236}">
                <a16:creationId xmlns:a16="http://schemas.microsoft.com/office/drawing/2014/main" id="{BCB01137-2241-40B5-9779-2631D5C64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 y="0"/>
            <a:ext cx="1411287" cy="1411287"/>
          </a:xfrm>
          <a:prstGeom prst="rect">
            <a:avLst/>
          </a:prstGeom>
        </p:spPr>
      </p:pic>
      <p:pic>
        <p:nvPicPr>
          <p:cNvPr id="9" name="Picture 8">
            <a:extLst>
              <a:ext uri="{FF2B5EF4-FFF2-40B4-BE49-F238E27FC236}">
                <a16:creationId xmlns:a16="http://schemas.microsoft.com/office/drawing/2014/main" id="{183C8B64-DBF5-4AE8-A65B-2C06DC953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4037" y="49213"/>
            <a:ext cx="1411287" cy="1411287"/>
          </a:xfrm>
          <a:prstGeom prst="rect">
            <a:avLst/>
          </a:prstGeom>
        </p:spPr>
      </p:pic>
      <p:pic>
        <p:nvPicPr>
          <p:cNvPr id="10" name="Picture 9">
            <a:extLst>
              <a:ext uri="{FF2B5EF4-FFF2-40B4-BE49-F238E27FC236}">
                <a16:creationId xmlns:a16="http://schemas.microsoft.com/office/drawing/2014/main" id="{96A5B711-53AD-46F6-86DF-352F4F30B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5341938"/>
            <a:ext cx="1411287" cy="1411287"/>
          </a:xfrm>
          <a:prstGeom prst="rect">
            <a:avLst/>
          </a:prstGeom>
        </p:spPr>
      </p:pic>
    </p:spTree>
    <p:extLst>
      <p:ext uri="{BB962C8B-B14F-4D97-AF65-F5344CB8AC3E}">
        <p14:creationId xmlns:p14="http://schemas.microsoft.com/office/powerpoint/2010/main" val="1535635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C4F6CC8-4E31-4B91-ADB9-8194727A2A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1889" y="1573789"/>
            <a:ext cx="5429250" cy="5429250"/>
          </a:xfrm>
        </p:spPr>
      </p:pic>
      <p:sp>
        <p:nvSpPr>
          <p:cNvPr id="4" name="Rectangle 3">
            <a:extLst>
              <a:ext uri="{FF2B5EF4-FFF2-40B4-BE49-F238E27FC236}">
                <a16:creationId xmlns:a16="http://schemas.microsoft.com/office/drawing/2014/main" id="{DBB89201-A8B7-4767-B850-2F063B15D78E}"/>
              </a:ext>
            </a:extLst>
          </p:cNvPr>
          <p:cNvSpPr/>
          <p:nvPr/>
        </p:nvSpPr>
        <p:spPr>
          <a:xfrm>
            <a:off x="4755616" y="566241"/>
            <a:ext cx="2375971" cy="923330"/>
          </a:xfrm>
          <a:prstGeom prst="rect">
            <a:avLst/>
          </a:prstGeom>
          <a:noFill/>
        </p:spPr>
        <p:txBody>
          <a:bodyPr wrap="none" lIns="91440" tIns="45720" rIns="91440" bIns="45720">
            <a:spAutoFit/>
          </a:bodyPr>
          <a:lstStyle/>
          <a:p>
            <a:pPr algn="ctr"/>
            <a:r>
              <a:rPr lang="en-GB"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MOUSE</a:t>
            </a:r>
          </a:p>
        </p:txBody>
      </p:sp>
      <p:pic>
        <p:nvPicPr>
          <p:cNvPr id="10" name="Picture 9">
            <a:extLst>
              <a:ext uri="{FF2B5EF4-FFF2-40B4-BE49-F238E27FC236}">
                <a16:creationId xmlns:a16="http://schemas.microsoft.com/office/drawing/2014/main" id="{BBBCC762-B7DC-4FD6-8CAB-40156142A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2377" y="2552700"/>
            <a:ext cx="3997098" cy="2238375"/>
          </a:xfrm>
          <a:prstGeom prst="rect">
            <a:avLst/>
          </a:prstGeom>
        </p:spPr>
      </p:pic>
      <p:cxnSp>
        <p:nvCxnSpPr>
          <p:cNvPr id="12" name="Straight Connector 11">
            <a:extLst>
              <a:ext uri="{FF2B5EF4-FFF2-40B4-BE49-F238E27FC236}">
                <a16:creationId xmlns:a16="http://schemas.microsoft.com/office/drawing/2014/main" id="{73B829E0-449D-462B-81E3-899B3CC6F3D8}"/>
              </a:ext>
            </a:extLst>
          </p:cNvPr>
          <p:cNvCxnSpPr/>
          <p:nvPr/>
        </p:nvCxnSpPr>
        <p:spPr>
          <a:xfrm>
            <a:off x="6797788" y="2516982"/>
            <a:ext cx="4486275" cy="2590800"/>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A8AD2750-8382-463D-89A9-046A318524FF}"/>
              </a:ext>
            </a:extLst>
          </p:cNvPr>
          <p:cNvCxnSpPr>
            <a:cxnSpLocks/>
          </p:cNvCxnSpPr>
          <p:nvPr/>
        </p:nvCxnSpPr>
        <p:spPr>
          <a:xfrm flipV="1">
            <a:off x="6797788" y="2362200"/>
            <a:ext cx="4556012" cy="2745582"/>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pic>
        <p:nvPicPr>
          <p:cNvPr id="20" name="Picture 19">
            <a:extLst>
              <a:ext uri="{FF2B5EF4-FFF2-40B4-BE49-F238E27FC236}">
                <a16:creationId xmlns:a16="http://schemas.microsoft.com/office/drawing/2014/main" id="{C738A2CF-78F7-42B8-B63B-96CC456D3C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29825" y="179247"/>
            <a:ext cx="1784717" cy="1506896"/>
          </a:xfrm>
          <a:prstGeom prst="rect">
            <a:avLst/>
          </a:prstGeom>
        </p:spPr>
      </p:pic>
      <p:cxnSp>
        <p:nvCxnSpPr>
          <p:cNvPr id="21" name="Straight Connector 20">
            <a:extLst>
              <a:ext uri="{FF2B5EF4-FFF2-40B4-BE49-F238E27FC236}">
                <a16:creationId xmlns:a16="http://schemas.microsoft.com/office/drawing/2014/main" id="{68442B1C-0DEF-4C5B-B792-957F9830444D}"/>
              </a:ext>
            </a:extLst>
          </p:cNvPr>
          <p:cNvCxnSpPr/>
          <p:nvPr/>
        </p:nvCxnSpPr>
        <p:spPr>
          <a:xfrm>
            <a:off x="6867525" y="2352675"/>
            <a:ext cx="4486275" cy="2590800"/>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54085B06-5C15-4FEB-8AC9-234601E2EFC1}"/>
              </a:ext>
            </a:extLst>
          </p:cNvPr>
          <p:cNvCxnSpPr>
            <a:cxnSpLocks/>
          </p:cNvCxnSpPr>
          <p:nvPr/>
        </p:nvCxnSpPr>
        <p:spPr>
          <a:xfrm flipV="1">
            <a:off x="6575312" y="2209800"/>
            <a:ext cx="4540363" cy="2581931"/>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pic>
        <p:nvPicPr>
          <p:cNvPr id="28" name="Picture 27">
            <a:extLst>
              <a:ext uri="{FF2B5EF4-FFF2-40B4-BE49-F238E27FC236}">
                <a16:creationId xmlns:a16="http://schemas.microsoft.com/office/drawing/2014/main" id="{8724F6BC-14FE-48CF-A70C-8766FAF485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229" y="5258018"/>
            <a:ext cx="1784717" cy="1506896"/>
          </a:xfrm>
          <a:prstGeom prst="rect">
            <a:avLst/>
          </a:prstGeom>
        </p:spPr>
      </p:pic>
      <p:pic>
        <p:nvPicPr>
          <p:cNvPr id="30" name="Picture 29">
            <a:extLst>
              <a:ext uri="{FF2B5EF4-FFF2-40B4-BE49-F238E27FC236}">
                <a16:creationId xmlns:a16="http://schemas.microsoft.com/office/drawing/2014/main" id="{98DB0B25-6149-4D0C-A607-EE51200BAB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749" y="209985"/>
            <a:ext cx="1784717" cy="1506896"/>
          </a:xfrm>
          <a:prstGeom prst="rect">
            <a:avLst/>
          </a:prstGeom>
        </p:spPr>
      </p:pic>
      <p:pic>
        <p:nvPicPr>
          <p:cNvPr id="32" name="Picture 31">
            <a:extLst>
              <a:ext uri="{FF2B5EF4-FFF2-40B4-BE49-F238E27FC236}">
                <a16:creationId xmlns:a16="http://schemas.microsoft.com/office/drawing/2014/main" id="{1ABF9372-F2F4-4020-9EC9-23C80B6F67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17239" y="4934606"/>
            <a:ext cx="1644471" cy="1621632"/>
          </a:xfrm>
          <a:prstGeom prst="rect">
            <a:avLst/>
          </a:prstGeom>
        </p:spPr>
      </p:pic>
    </p:spTree>
    <p:extLst>
      <p:ext uri="{BB962C8B-B14F-4D97-AF65-F5344CB8AC3E}">
        <p14:creationId xmlns:p14="http://schemas.microsoft.com/office/powerpoint/2010/main" val="34551474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TotalTime>
  <Words>200</Words>
  <Application>Microsoft Office PowerPoint</Application>
  <PresentationFormat>Widescreen</PresentationFormat>
  <Paragraphs>17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Lucida Sans Typewriter</vt:lpstr>
      <vt:lpstr>Office Theme</vt:lpstr>
      <vt:lpstr>PowerPoint Presentation</vt:lpstr>
      <vt:lpstr>PowerPoint Presentation</vt:lpstr>
      <vt:lpstr>PowerPoint Presentation</vt:lpstr>
      <vt:lpstr>PowerPoint Presentation</vt:lpstr>
      <vt:lpstr>PowerPoint Presentation</vt:lpstr>
      <vt:lpstr>A monitor is the part of the computer that shows us pictures, videos, and words.  It’s like a TV screen where we can see everything happening on the computer.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Hatui</dc:creator>
  <cp:lastModifiedBy>Preethi Hatui</cp:lastModifiedBy>
  <cp:revision>14</cp:revision>
  <dcterms:created xsi:type="dcterms:W3CDTF">2024-12-01T17:30:35Z</dcterms:created>
  <dcterms:modified xsi:type="dcterms:W3CDTF">2025-02-11T01:26:30Z</dcterms:modified>
</cp:coreProperties>
</file>