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6F0D6-D31F-47D5-BD36-4B880B2E3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D460E4-DCB7-46A6-BF17-60E64A868E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F36F6-741B-4E5E-8D96-1DA1C3D4F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4A0C-B03A-4524-8575-8A9E84769904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06330-0A5D-4C71-B3C0-934F7C6AA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31D5-DECB-4F46-B88C-B080D9A49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F431-DC95-436B-8679-D5F97D2FC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62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E3C2A-2FDB-4A0D-878F-BE3AF259E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2C41C9-4D54-4EB4-B35D-0080B69AB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48A23-B03C-442D-804A-4BFA5D282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4A0C-B03A-4524-8575-8A9E84769904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F82D2-8214-4D29-A7D2-193EA5AA0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B5F5D-D893-4398-A960-614911739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F431-DC95-436B-8679-D5F97D2FC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65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E685B4-BF67-477C-9D49-38C924FE2B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814F11-1CD9-42EB-ACC4-5C3C760AB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F24A1-2176-4B51-B47C-D231563A4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4A0C-B03A-4524-8575-8A9E84769904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D6710-2DBD-4A93-BCDE-95FAE3449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9960D-C8F3-40D1-A462-522CD35A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F431-DC95-436B-8679-D5F97D2FC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936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EB66D-2593-4D9D-9C97-5695B8AB4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8DA93-8E51-4197-A6AA-5E435E5E8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5AF8F-F7C6-41CB-939C-BF9965481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4A0C-B03A-4524-8575-8A9E84769904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FF18F-B747-444D-941D-C9B34D8FB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044F3-933C-400F-9188-DF9D6CD67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F431-DC95-436B-8679-D5F97D2FC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628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1325-19FB-49AD-AF66-29C739874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E6602-A125-45FE-AF80-6B2E3097E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1FB79-DD82-44D6-81CB-51374E519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4A0C-B03A-4524-8575-8A9E84769904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A9ACE-89A9-4E75-848C-E29156F7A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0AF29-45A5-4B56-89A6-AD1FE552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F431-DC95-436B-8679-D5F97D2FC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55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47EB-51EA-46BE-880A-BCE9EB35E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1B681-8079-4F4C-9013-01994A1977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4162C-2B5E-441E-8A1D-A3F812EB0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1709F-1E36-4815-B36B-74B7B162B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4A0C-B03A-4524-8575-8A9E84769904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06D75-DFA9-43E6-BFF8-A1564CDFD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C0AB3-5463-47C2-A88D-A2236F431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F431-DC95-436B-8679-D5F97D2FC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586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8D251-DF3D-48F3-A377-633CA43F9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07B2E-CE29-4987-9625-99A997BBC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8F7B55-3276-4E47-B16C-2498791FC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CA1527-9161-4892-9442-848BED46B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8D3F91-3D31-4621-9C7A-FA69B594B1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A49C91-1988-443E-AFAA-AEA5C9A41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4A0C-B03A-4524-8575-8A9E84769904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EBAD2A-3A01-4BAD-8CDA-9F97F88A1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5E7AD-9291-4AAB-A514-67E9E1D59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F431-DC95-436B-8679-D5F97D2FC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26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A1222-21D4-432B-8BC9-7F3D26ADA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C0E7D-2904-4FF5-A913-45FDBFC90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4A0C-B03A-4524-8575-8A9E84769904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74E5B9-A3F0-4C8C-9949-3059C9166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422774-F3C5-4C4C-85C0-6CA434EDA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F431-DC95-436B-8679-D5F97D2FC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98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53B5D9-5236-4659-A559-A5188D5EE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4A0C-B03A-4524-8575-8A9E84769904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775868-0A43-4036-9885-CC619308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DEAEE-107B-499E-9303-596403C67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F431-DC95-436B-8679-D5F97D2FC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173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E0811-CADE-4F7C-9E34-48A7A0D33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90684-A990-444C-B583-2AD5147A5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A17BD-1067-4102-9A96-97E2390D2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66900-B769-4BBF-8DCD-A93B3BB94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4A0C-B03A-4524-8575-8A9E84769904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B024A-ADAB-4FAD-B31F-FEE0D3258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56554-8EB2-4D31-9080-B3A33EA1E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F431-DC95-436B-8679-D5F97D2FC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37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B9E0F-D4E9-45E0-AFCD-25650BF22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EA43E0-7F17-4A81-BFC7-703D8D2167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85F6A-7AA8-4B05-B394-07D8AEDF8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5A0BB-52D7-4E8E-9EA2-DF072458A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4A0C-B03A-4524-8575-8A9E84769904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03484-0281-47D6-A0D1-9C32205A6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8D21C-3DEC-4135-A5BD-54D37A373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F431-DC95-436B-8679-D5F97D2FC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55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4DE40B-4B32-4426-9241-9F1EE9FB2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66473-F976-43BA-9497-2D40E2089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7AF6B-8DCB-4D57-9E5C-E2C0D23CF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F4A0C-B03A-4524-8575-8A9E84769904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9DBB9-2CAA-425C-8907-8D360DEEA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0F23C-C4C9-43AF-8E39-5513CEA80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2F431-DC95-436B-8679-D5F97D2FC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26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7F757A-B355-44C7-B61E-9CB5F36E5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059" y="1275492"/>
            <a:ext cx="8211505" cy="43070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B349BA-B4B0-4574-BF00-EEA5324FDC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97110" cy="2609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F681EB-E1CE-4858-98ED-0A60ED9A9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628" y="4277581"/>
            <a:ext cx="2430372" cy="26098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13E47F-E244-40F7-9C98-9AF5ED330A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628" y="0"/>
            <a:ext cx="2430372" cy="28869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433295-D658-4F8D-8D10-195EB9C944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8150"/>
            <a:ext cx="2197110" cy="26098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E8BC3E7-618A-4AC3-B6FA-99632AF388B5}"/>
              </a:ext>
            </a:extLst>
          </p:cNvPr>
          <p:cNvSpPr/>
          <p:nvPr/>
        </p:nvSpPr>
        <p:spPr>
          <a:xfrm>
            <a:off x="4209958" y="176510"/>
            <a:ext cx="31053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PENDRIVE</a:t>
            </a:r>
          </a:p>
        </p:txBody>
      </p:sp>
    </p:spTree>
    <p:extLst>
      <p:ext uri="{BB962C8B-B14F-4D97-AF65-F5344CB8AC3E}">
        <p14:creationId xmlns:p14="http://schemas.microsoft.com/office/powerpoint/2010/main" val="981241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FBCD21-9BE0-497A-86B2-A9C1BE7DD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725" y="1319562"/>
            <a:ext cx="7277100" cy="484752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352068-A322-4CB1-A534-1CBA6EDB3267}"/>
              </a:ext>
            </a:extLst>
          </p:cNvPr>
          <p:cNvSpPr/>
          <p:nvPr/>
        </p:nvSpPr>
        <p:spPr>
          <a:xfrm>
            <a:off x="4768553" y="147935"/>
            <a:ext cx="26548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PRINTER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75B62E-33EC-4287-B3B2-5AE2F4E85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81260"/>
            <a:ext cx="2200275" cy="2200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E5BA8A-EB67-4111-B323-E3392E59E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861" y="4567237"/>
            <a:ext cx="1899940" cy="18999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C28A50-E3A3-4DC6-8DA6-603BA6EAC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27" y="95277"/>
            <a:ext cx="1904974" cy="19049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E1576B-2BE4-4863-B017-2D3ED8F5A2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67237"/>
            <a:ext cx="22002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6893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A00FCE-95A8-4A58-9372-8545C4701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775" y="810815"/>
            <a:ext cx="7854553" cy="523636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C5D02E5-A7BD-408C-8231-DDC73B424AA5}"/>
              </a:ext>
            </a:extLst>
          </p:cNvPr>
          <p:cNvSpPr/>
          <p:nvPr/>
        </p:nvSpPr>
        <p:spPr>
          <a:xfrm>
            <a:off x="4295487" y="0"/>
            <a:ext cx="29402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SCANNER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D51088-13A8-4BB2-8011-38ED73AF48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" y="200025"/>
            <a:ext cx="2209800" cy="2209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F24344-989B-4CB1-B853-413883902F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328" y="4562474"/>
            <a:ext cx="2209800" cy="2209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53F1903-8E9F-445D-A469-D45E13497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431" y="85725"/>
            <a:ext cx="2209800" cy="2209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00297A-CB49-4C14-99B0-A38EA1CE0B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72" y="4457700"/>
            <a:ext cx="2209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8687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Preethi Hatui</dc:creator>
  <cp:lastModifiedBy>Preethi Hatui</cp:lastModifiedBy>
  <cp:revision>2</cp:revision>
  <dcterms:created xsi:type="dcterms:W3CDTF">2024-12-05T04:14:36Z</dcterms:created>
  <dcterms:modified xsi:type="dcterms:W3CDTF">2024-12-05T04:20:18Z</dcterms:modified>
</cp:coreProperties>
</file>