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83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frugal.com/" TargetMode="External"/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retail-billing-software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restaurant-billing-software/" TargetMode="External"/><Relationship Id="rId2" Type="http://schemas.openxmlformats.org/officeDocument/2006/relationships/hyperlink" Target="https://justbilling.in/retail-billing-softwar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stbilling.in/pos-for-servic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SEO Project</a:t>
            </a:r>
            <a:br>
              <a:rPr lang="en-US" sz="4800" dirty="0"/>
            </a:br>
            <a:r>
              <a:rPr lang="en-US" sz="4800" b="1" dirty="0"/>
              <a:t>Comprehensive SEO Audit &amp; Optimization for Organic Traffic Growth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PREETHI | MBT12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325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235" y="971034"/>
            <a:ext cx="8084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improve site and web page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speed :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0281" y="2104747"/>
            <a:ext cx="42435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Choose a Reliable Hosting </a:t>
            </a:r>
            <a:r>
              <a:rPr lang="en-US" dirty="0" smtClean="0">
                <a:latin typeface="Aria;"/>
              </a:rPr>
              <a:t>Provider,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Combine </a:t>
            </a:r>
            <a:r>
              <a:rPr lang="en-US" dirty="0" smtClean="0">
                <a:latin typeface="Aria;"/>
              </a:rPr>
              <a:t>Files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Compress </a:t>
            </a:r>
            <a:r>
              <a:rPr lang="en-US" dirty="0" smtClean="0">
                <a:latin typeface="Aria;"/>
              </a:rPr>
              <a:t>Images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Set Cache </a:t>
            </a:r>
            <a:r>
              <a:rPr lang="en-US" dirty="0" smtClean="0">
                <a:latin typeface="Aria;"/>
              </a:rPr>
              <a:t>Headers,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;"/>
              </a:rPr>
              <a:t>Regular monitoring</a:t>
            </a:r>
            <a:endParaRPr lang="en-US" dirty="0">
              <a:latin typeface="Aria;"/>
            </a:endParaRPr>
          </a:p>
        </p:txBody>
      </p:sp>
    </p:spTree>
    <p:extLst>
      <p:ext uri="{BB962C8B-B14F-4D97-AF65-F5344CB8AC3E}">
        <p14:creationId xmlns:p14="http://schemas.microsoft.com/office/powerpoint/2010/main" val="144263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3581" y="1406247"/>
            <a:ext cx="10156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Step-by-Step Guide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 and setup the “Just Billing” in both mobile and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 the detailed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catchy CTA for download like  “Click here or download”.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 proper keyword for primary and long tailed keywords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billing solutions, how to use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Billing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invoicing.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H1, H2, and H3 tags effectively to structure content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title tags and meta descriptions using target keywords.</a:t>
            </a:r>
          </a:p>
        </p:txBody>
      </p:sp>
    </p:spTree>
    <p:extLst>
      <p:ext uri="{BB962C8B-B14F-4D97-AF65-F5344CB8AC3E}">
        <p14:creationId xmlns:p14="http://schemas.microsoft.com/office/powerpoint/2010/main" val="246038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Off-Page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500" y="1259007"/>
            <a:ext cx="1026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 Sharing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Share blog posts, guides, and success stories to engage your audience and drive traffic back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Reviews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Ask satisfied users to leave positive reviews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Guest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Blogging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Write guest posts on reputable blogs within the finance, accounting, or tech niches. Include backlinks to relevant pages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JustBilling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Track social media engagement, referral traffic, and reviews to evaluate the effectiveness of off-page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36" y="3597071"/>
            <a:ext cx="825932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366872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selection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1587500"/>
            <a:ext cx="948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selected the company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://www.gofrugal.com/)” for this SEO project.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3551535"/>
            <a:ext cx="842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igital-first company that offers ERP solutions for retail, restaurant, and distribution businesses.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asy and simple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omnichannel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ERP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177" y="5028863"/>
            <a:ext cx="7732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nterprise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 planning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It's a software system that includes all the tools and processes required to run a successful company, including HR, manufacturing, supply chain, finance, accounting, and more.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" y="24536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8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5073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Audit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050" y="1081733"/>
            <a:ext cx="11423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ERP Software for Retail, Restaurant, &amp; Distribution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Industries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ERP system is a comprehensive billing to balance sheet solution scalable to meet the needs of any business. Our growing customers across 70+ countries and more than 1000+ partners across the world enjoy the lowest total cost of ownership with our ERP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450" y="3801932"/>
            <a:ext cx="842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Reimagine the customer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Empower employees with the right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Freedom to connect with your favorite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450" y="3205392"/>
            <a:ext cx="842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help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transform and manage the transition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7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 Research: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300" y="1214735"/>
            <a:ext cx="11061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used the optimized key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 keyword used here are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software, point of sale software,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system,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key words can be used as “Business Management Software, Retail Management Software”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Long-tailed keyword like “How to implement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 pricing and features” , etc..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00" y="5178051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Long tailed keyword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982" y="3511007"/>
            <a:ext cx="2930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NetSuite Keywords: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3940" y="4143897"/>
            <a:ext cx="26452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NetSuite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ERP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NetSuite CRM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540" y="5991351"/>
            <a:ext cx="3807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NetSuite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implement NetSuite ERP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8200" y="2617644"/>
            <a:ext cx="3125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9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On – Page SEO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65935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ERP Software for Retail, Restaurant, &amp; Distribution Industries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805802"/>
            <a:ext cx="1064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 :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ERP system is a comprehensive billing to balance sheet solution scalable to meet the needs of any business. Our growing customers across 70+ countries and more than 1000+ partners across the world enjoy the lowest total cost of ownership with our ERP 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3131151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 keywords we found on the page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04900" y="38805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42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29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29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25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 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 Grow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210235"/>
            <a:ext cx="8750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used the internal linking for CTA like explore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External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didn’t provide 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  to how to download I and use in both internal &amp; external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images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from images alt texts are missing and they provided descriptive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" t="-1307" r="4521" b="4448"/>
          <a:stretch/>
        </p:blipFill>
        <p:spPr>
          <a:xfrm>
            <a:off x="406400" y="2759462"/>
            <a:ext cx="4559300" cy="389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27" y="3574946"/>
            <a:ext cx="551574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523" y="1390134"/>
            <a:ext cx="9159302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Tags: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is using the canonical link tag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page does not contain 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 or meta tag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the www and non-www versions of the URL are redirected to the same site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H1 tag was found on the page.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Response: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don't seem to be minified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CSS files appear to be minified.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makes 19 requests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has not flagged this site for malware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It’s safe to browse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site is using a secure transfer protocol (https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Listing seems to be disabled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99418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83300" y="1209070"/>
            <a:ext cx="361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300" y="4612688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577028"/>
            <a:ext cx="5552350" cy="3156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0629"/>
            <a:ext cx="5588000" cy="31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7454" y="1386480"/>
            <a:ext cx="10719545" cy="422692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 I have selected for the SEO Audit :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billing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https://justbilling.in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GOFRUGAL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https://www.gofrugal.com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Salesforce(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https://www.salesforce.com/in/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48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235" y="971034"/>
            <a:ext cx="8084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improve site and web page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speed :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0281" y="2104747"/>
            <a:ext cx="42435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Choose a Reliable Hosting </a:t>
            </a:r>
            <a:r>
              <a:rPr lang="en-US" dirty="0" smtClean="0">
                <a:latin typeface="Aria;"/>
              </a:rPr>
              <a:t>Provider,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Combine </a:t>
            </a:r>
            <a:r>
              <a:rPr lang="en-US" dirty="0" smtClean="0">
                <a:latin typeface="Aria;"/>
              </a:rPr>
              <a:t>Files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Compress </a:t>
            </a:r>
            <a:r>
              <a:rPr lang="en-US" dirty="0" smtClean="0">
                <a:latin typeface="Aria;"/>
              </a:rPr>
              <a:t>Images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Set Cache </a:t>
            </a:r>
            <a:r>
              <a:rPr lang="en-US" dirty="0" smtClean="0">
                <a:latin typeface="Aria;"/>
              </a:rPr>
              <a:t>Headers,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;"/>
              </a:rPr>
              <a:t>Regular monitoring</a:t>
            </a:r>
            <a:endParaRPr lang="en-US" dirty="0">
              <a:latin typeface="Aria;"/>
            </a:endParaRPr>
          </a:p>
        </p:txBody>
      </p:sp>
    </p:spTree>
    <p:extLst>
      <p:ext uri="{BB962C8B-B14F-4D97-AF65-F5344CB8AC3E}">
        <p14:creationId xmlns:p14="http://schemas.microsoft.com/office/powerpoint/2010/main" val="98486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3581" y="1406247"/>
            <a:ext cx="10156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challenges these personas face, such as managing inventory, streamlining operations, or reducing costs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articles addressing industry trends, product features, and how-to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 proper keyword for primary and long tailed keywords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ERP, benefits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retail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H1, H2, and H3 tags effectively to structure content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title tags and meta descriptions using target keywords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catchy CTA’s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Off-Page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500" y="1259007"/>
            <a:ext cx="1026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Guest Blogging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Contribute articles to reputable industry-related blogs and websites. Ensure to include backlinks to relevant pages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Active Profiles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Maintain active social media profiles on platforms like LinkedIn, Facebook, and Twitter. Share content that highlights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GoFrugal's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features, case studies, and industry insights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Engage with Influencers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Collaborate with industry influencers to extend reach and credibility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 Directories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GoFrugal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local business directories to improve local search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761770"/>
            <a:ext cx="890711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366872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selection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1587500"/>
            <a:ext cx="948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selected the company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Salesforce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://www.salesforce.com/in/)” for this SEO project.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3551535"/>
            <a:ext cx="8420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cloud-based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relationship management (CRM) platform that helps businesses connect with their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centralize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information, streamline sales processes, manage marketing campaigns, and provide actionable analytics, thereby improving customer relations and driving sales efficiency in businesses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" y="24536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About Salesforce: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5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5073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Audit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050" y="1081733"/>
            <a:ext cx="11423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Salesforce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Customer Company | Salesforce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Personalise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every experience along the customer journey with the Customer 360. Unify marketing, sales, service, commerce, and IT on the world's #1 CRM.</a:t>
            </a:r>
          </a:p>
        </p:txBody>
      </p:sp>
      <p:sp>
        <p:nvSpPr>
          <p:cNvPr id="5" name="Rectangle 4"/>
          <p:cNvSpPr/>
          <p:nvPr/>
        </p:nvSpPr>
        <p:spPr>
          <a:xfrm>
            <a:off x="908050" y="4308732"/>
            <a:ext cx="8420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enhance customer service ,they provide module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Salesforce values : quick ,look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Sales force CRM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Sales cloud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050" y="2972231"/>
            <a:ext cx="842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customer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management (CRM) platform.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marketing, sales, commerce, service and IT teams work as one from anywhere</a:t>
            </a:r>
          </a:p>
        </p:txBody>
      </p:sp>
    </p:spTree>
    <p:extLst>
      <p:ext uri="{BB962C8B-B14F-4D97-AF65-F5344CB8AC3E}">
        <p14:creationId xmlns:p14="http://schemas.microsoft.com/office/powerpoint/2010/main" val="254246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 Research: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300" y="1214735"/>
            <a:ext cx="1106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page doesn’t have any specific key word, &amp; long tailed keywords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optimized, they have used the name repeatedly like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Salesforce,Cloud,trail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Long-tailed keyword like “How to implement Salesforce CRM , Benefits of using Salesforce for sales teams” , etc..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256" y="5174226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Long tailed keyword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000" y="3647993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Adobe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Keywords: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0140" y="4181188"/>
            <a:ext cx="3679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Adobe Campaign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Marketing Automation Software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0140" y="5898417"/>
            <a:ext cx="5487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Adobe Campaign for email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Adobe Campaign for digital marketing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2892117"/>
            <a:ext cx="3125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8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On – Page SEO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65935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: </a:t>
            </a:r>
            <a:r>
              <a:rPr lang="en-US" dirty="0"/>
              <a:t>Salesforce: The Customer Company | Salesforce India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805802"/>
            <a:ext cx="1064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 :  </a:t>
            </a:r>
            <a:r>
              <a:rPr lang="en-US" dirty="0" err="1"/>
              <a:t>Personalise</a:t>
            </a:r>
            <a:r>
              <a:rPr lang="en-US" dirty="0"/>
              <a:t> every experience along the customer journey with the Customer 360. Unify marketing, sales, service, commerce, and IT on the world's #1 CRM.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889935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page does not have optimized keyword , here I have mentioned the repeated words 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356303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Salesforce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Trial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210235"/>
            <a:ext cx="8750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used the internal linking for CTA like explore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External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didn’t provide 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  to how to download I and use in both internal &amp; external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images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from images alt texts are missing and they provided descriptive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71" y="4176779"/>
            <a:ext cx="4820429" cy="1414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8" y="3130485"/>
            <a:ext cx="4367350" cy="3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523" y="1390134"/>
            <a:ext cx="964238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Tags: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SEO title is set and is 51 characters long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does not contain 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 or meta tag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the www and non-www versions of the URL are redirected to the same site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 response: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don't seem to be minified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CSS files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seem to be minified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page makes 45 requests. More than 20 requests can result in slow page loading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has not flagged this site for malware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It’s safe to browse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site is using a secure transfer protocol (https).</a:t>
            </a:r>
          </a:p>
        </p:txBody>
      </p:sp>
    </p:spTree>
    <p:extLst>
      <p:ext uri="{BB962C8B-B14F-4D97-AF65-F5344CB8AC3E}">
        <p14:creationId xmlns:p14="http://schemas.microsoft.com/office/powerpoint/2010/main" val="98725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83300" y="1209070"/>
            <a:ext cx="361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300" y="4612688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8" y="348270"/>
            <a:ext cx="5637811" cy="3228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53" y="3695701"/>
            <a:ext cx="5538823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366872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selection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1587500"/>
            <a:ext cx="948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selected the company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 billing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https://justbilling.in/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this SEO project.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3551535"/>
            <a:ext cx="8420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Billing is an easy to use and comprehensive GST Invoicing &amp; Billing App for Retail &amp; Restaurant. It runs both on mobile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 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it easier for you to keep track of your business &amp; pay more importance to your business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5177" y="5377934"/>
            <a:ext cx="773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 Software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Point of sale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" y="24536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About Just billing: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00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235" y="971034"/>
            <a:ext cx="8084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improve site and web page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speed :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0281" y="2104747"/>
            <a:ext cx="42435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Choose a Reliable Hosting </a:t>
            </a:r>
            <a:r>
              <a:rPr lang="en-US" dirty="0" smtClean="0">
                <a:latin typeface="Aria;"/>
              </a:rPr>
              <a:t>Provider,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Combine </a:t>
            </a:r>
            <a:r>
              <a:rPr lang="en-US" dirty="0" smtClean="0">
                <a:latin typeface="Aria;"/>
              </a:rPr>
              <a:t>Files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Compress </a:t>
            </a:r>
            <a:r>
              <a:rPr lang="en-US" dirty="0" smtClean="0">
                <a:latin typeface="Aria;"/>
              </a:rPr>
              <a:t>Images</a:t>
            </a:r>
            <a:r>
              <a:rPr lang="en-US" dirty="0">
                <a:latin typeface="Aria;"/>
              </a:rPr>
              <a:t>,</a:t>
            </a:r>
            <a:endParaRPr lang="en-US" dirty="0" smtClean="0">
              <a:latin typeface="Aria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;"/>
              </a:rPr>
              <a:t>Set Cache </a:t>
            </a:r>
            <a:r>
              <a:rPr lang="en-US" dirty="0" smtClean="0">
                <a:latin typeface="Aria;"/>
              </a:rPr>
              <a:t>Headers,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;"/>
              </a:rPr>
              <a:t>Regular monitoring</a:t>
            </a:r>
            <a:endParaRPr lang="en-US" dirty="0">
              <a:latin typeface="Aria;"/>
            </a:endParaRPr>
          </a:p>
        </p:txBody>
      </p:sp>
    </p:spTree>
    <p:extLst>
      <p:ext uri="{BB962C8B-B14F-4D97-AF65-F5344CB8AC3E}">
        <p14:creationId xmlns:p14="http://schemas.microsoft.com/office/powerpoint/2010/main" val="288286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2481" y="1342747"/>
            <a:ext cx="10892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successful implementations of Salesforce solutions by Indian companies to showcase ROI and real-world applications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Keyword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Integration: Use target keywords naturally in titles, headings, and throughout the content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Tags: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H1, H2, and H3 tags effectively to structure content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catchy CTA’s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Educational Content: Topics like "How to Choose the Right CRM for Your Business" or "Top 5 Features of Salesforce CRM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Refresh: Regularly update older content to keep it relevant and optimized.</a:t>
            </a:r>
          </a:p>
        </p:txBody>
      </p:sp>
    </p:spTree>
    <p:extLst>
      <p:ext uri="{BB962C8B-B14F-4D97-AF65-F5344CB8AC3E}">
        <p14:creationId xmlns:p14="http://schemas.microsoft.com/office/powerpoint/2010/main" val="39495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Off-Page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500" y="1259007"/>
            <a:ext cx="1026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Publications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Collaborate with industry publications to feature articles about Salesforce, linking back to the website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Engage with Influencers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Partner with industry influencers to extend reach and credibility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Showcase Success Stories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Highlight customer testimonials on the website and in promotional materials to build trust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Optimize Google My Business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Ensure the Google My Business profile is fully optimized with accurate information, images, and regular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776871"/>
            <a:ext cx="882138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7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8100" y="2843193"/>
            <a:ext cx="988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SEO audit report provides a starting point for improving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visibility and search engine ranking. By implementing the recommended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1700" y="1141393"/>
            <a:ext cx="5191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8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700" y="2589193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6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5073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Audit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050" y="1081733"/>
            <a:ext cx="11423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Billing- Best Android, Windows, iOS POS Billing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Simplify your business transactions with our user-friendly - Just Billing is an easy to use and comprehensive GST Invoicing &amp; Billing App for Retail &amp; Restaurant.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50" y="3382832"/>
            <a:ext cx="8420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Mobile POS (Android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POS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350" y="4473832"/>
            <a:ext cx="8420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enhance customer service ,they provide customized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Retail Billing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Software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 market, Grocery, Electronics, Gift Shops &amp;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Stationery)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Restaurant Billing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Software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away, Self service, Ice cream parlor, Coffee shop,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Bakery)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POS for Service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Business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Accountant, Lawyer, Consultant,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Photographer)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050" y="2568831"/>
            <a:ext cx="842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provides the information of how to install the app , but it doesn’t provide the information for the device, it limited to some specific common devices.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 Research: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300" y="1214735"/>
            <a:ext cx="1106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page doesn’t have any specific key word, &amp; long tailed keywords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optimized, they have used the name repeatedly like (Billing ,POS,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Software,Windows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Long-tailed keyword like “Best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 software for small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businesses,Affordable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billing software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retail” , etc..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256" y="5174226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Long tailed keyword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000" y="3647993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ZOHO BILLING Keywords: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0140" y="4181188"/>
            <a:ext cx="2999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Billing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Billing Solutions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Zoho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0140" y="5898417"/>
            <a:ext cx="4679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billing software for small businesses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2892117"/>
            <a:ext cx="3125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On – Page SEO 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65935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: Just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Billing- Best Android, Windows, iOS POS Billing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805802"/>
            <a:ext cx="1064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 :  Simplify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business transactions with our user-friendly - Just Billing is an easy to use and comprehensive GST Invoicing &amp; Billing App for Retail &amp; Restaurant.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889935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page does not have optimized keyword , here I have mentioned the repeated words 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0" y="34233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85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67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38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gst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14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210235"/>
            <a:ext cx="8750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used the internal linking for CTA like explore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link is only to use give the over view of Just billing.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didn’t provide 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  to how to download I and use in both internal &amp; external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images with alt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file names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5" y="2696359"/>
            <a:ext cx="5401429" cy="412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95" r="1749" b="-695"/>
          <a:stretch/>
        </p:blipFill>
        <p:spPr>
          <a:xfrm>
            <a:off x="6294048" y="3468901"/>
            <a:ext cx="5707452" cy="18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9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21847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SEO :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523" y="1390134"/>
            <a:ext cx="977062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Tags: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is using the canonical link tag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page does not contain 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 or meta tag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the www and non-www versions of the URL are redirected to the same site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Late response: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don't seem to be minified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CSS files don't seem to be minified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page makes 109 requests. More than 20 requests can result in slow page loading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has not flagged this site for malware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It’s safe to browse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site is using a secure transfer protocol (https).</a:t>
            </a:r>
          </a:p>
        </p:txBody>
      </p:sp>
    </p:spTree>
    <p:extLst>
      <p:ext uri="{BB962C8B-B14F-4D97-AF65-F5344CB8AC3E}">
        <p14:creationId xmlns:p14="http://schemas.microsoft.com/office/powerpoint/2010/main" val="2274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1" y="234586"/>
            <a:ext cx="5488639" cy="3072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28" y="3417565"/>
            <a:ext cx="6296372" cy="3221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300" y="1209070"/>
            <a:ext cx="361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300" y="4612688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4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2118</Words>
  <Application>Microsoft Office PowerPoint</Application>
  <PresentationFormat>Widescreen</PresentationFormat>
  <Paragraphs>295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Aria;</vt:lpstr>
      <vt:lpstr>Arial</vt:lpstr>
      <vt:lpstr>Century Gothic</vt:lpstr>
      <vt:lpstr>Wingdings</vt:lpstr>
      <vt:lpstr>Wingdings 3</vt:lpstr>
      <vt:lpstr>Ion</vt:lpstr>
      <vt:lpstr>  SEO Project Comprehensive SEO Audit &amp; Optimization for Organic Traffic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SEO Project Comprehensive SEO Audit &amp; Optimization for Organic Traffic Growth</dc:title>
  <dc:creator>welcome</dc:creator>
  <cp:lastModifiedBy>welcome</cp:lastModifiedBy>
  <cp:revision>83</cp:revision>
  <dcterms:created xsi:type="dcterms:W3CDTF">2024-10-06T09:09:40Z</dcterms:created>
  <dcterms:modified xsi:type="dcterms:W3CDTF">2024-10-06T12:54:54Z</dcterms:modified>
</cp:coreProperties>
</file>