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256" r:id="rId5"/>
    <p:sldId id="258" r:id="rId6"/>
    <p:sldId id="257" r:id="rId7"/>
    <p:sldId id="276" r:id="rId8"/>
    <p:sldId id="259" r:id="rId9"/>
    <p:sldId id="260" r:id="rId10"/>
    <p:sldId id="261" r:id="rId11"/>
    <p:sldId id="262" r:id="rId12"/>
    <p:sldId id="263" r:id="rId13"/>
    <p:sldId id="265" r:id="rId14"/>
    <p:sldId id="264" r:id="rId15"/>
    <p:sldId id="267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6" d="100"/>
          <a:sy n="76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SWIGGY ANALYSIS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57402" y="5186809"/>
            <a:ext cx="6705599" cy="1137793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PREETHI</a:t>
            </a:r>
            <a:r>
              <a:rPr lang="en-US" sz="6600" b="1" dirty="0" smtClean="0"/>
              <a:t> | </a:t>
            </a:r>
            <a:r>
              <a:rPr 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MBT12</a:t>
            </a:r>
            <a:endParaRPr 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778" y="3750998"/>
            <a:ext cx="11210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sum of high pricing here is </a:t>
            </a:r>
            <a:r>
              <a:rPr lang="en-US" b="1" dirty="0" smtClean="0"/>
              <a:t>Oven story pizza rating, </a:t>
            </a:r>
            <a:r>
              <a:rPr lang="en-US" dirty="0" smtClean="0"/>
              <a:t>It may distributed in many store and each store it have different price. It have average rating of  35.90</a:t>
            </a:r>
          </a:p>
          <a:p>
            <a:endParaRPr lang="en-US" b="1" dirty="0"/>
          </a:p>
          <a:p>
            <a:r>
              <a:rPr lang="en-US" dirty="0"/>
              <a:t>The sum of </a:t>
            </a:r>
            <a:r>
              <a:rPr lang="en-US" dirty="0" smtClean="0"/>
              <a:t>low pricing </a:t>
            </a:r>
            <a:r>
              <a:rPr lang="en-US" dirty="0"/>
              <a:t>here is </a:t>
            </a:r>
            <a:r>
              <a:rPr lang="en-US" b="1" dirty="0" smtClean="0"/>
              <a:t>Pizza Store </a:t>
            </a:r>
            <a:r>
              <a:rPr lang="en-US" b="1" dirty="0"/>
              <a:t>rating, </a:t>
            </a:r>
            <a:r>
              <a:rPr lang="en-US" dirty="0"/>
              <a:t>It may distributed in </a:t>
            </a:r>
            <a:r>
              <a:rPr lang="en-US" dirty="0" smtClean="0"/>
              <a:t>minimum number store </a:t>
            </a:r>
            <a:r>
              <a:rPr lang="en-US" dirty="0"/>
              <a:t>and each store it have different </a:t>
            </a:r>
            <a:r>
              <a:rPr lang="en-US" dirty="0" smtClean="0"/>
              <a:t>price.</a:t>
            </a:r>
            <a:r>
              <a:rPr lang="en-US" dirty="0"/>
              <a:t> . It have average rating of  2</a:t>
            </a:r>
            <a:r>
              <a:rPr lang="en-US" dirty="0" smtClean="0"/>
              <a:t>.90</a:t>
            </a:r>
            <a:endParaRPr lang="en-US" b="1" dirty="0"/>
          </a:p>
          <a:p>
            <a:endParaRPr lang="en-US" b="1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dirty="0" smtClean="0"/>
              <a:t>7)Price </a:t>
            </a:r>
            <a:r>
              <a:rPr lang="en-US" dirty="0"/>
              <a:t>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778" y="1714500"/>
            <a:ext cx="1095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distribution </a:t>
            </a:r>
            <a:r>
              <a:rPr lang="en-US" dirty="0" smtClean="0"/>
              <a:t>for each food is different from </a:t>
            </a:r>
            <a:r>
              <a:rPr lang="en-US" dirty="0"/>
              <a:t>each restaurant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may be because of their taste , quality &amp; some time price increased due to their highest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times delivery timing also increase the rating of the store &amp; food item</a:t>
            </a:r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506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Highest Price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3" y="1406159"/>
            <a:ext cx="11298227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rating of Oven story pizza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3" y="1551835"/>
            <a:ext cx="11298227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60" y="1637571"/>
            <a:ext cx="11317279" cy="52204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dirty="0" smtClean="0"/>
              <a:t>Lowest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rating of pizza store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79" r="105"/>
          <a:stretch/>
        </p:blipFill>
        <p:spPr>
          <a:xfrm>
            <a:off x="178597" y="1460500"/>
            <a:ext cx="11314903" cy="51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8)Delivery </a:t>
            </a:r>
            <a:r>
              <a:rPr lang="en-US" b="1" dirty="0"/>
              <a:t>Time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9" y="1349006"/>
            <a:ext cx="9935962" cy="5277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1700" y="2514600"/>
            <a:ext cx="22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Lowest delivery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Highest Delivery Time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520459"/>
            <a:ext cx="9907383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9) Cuisine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4" y="1476006"/>
            <a:ext cx="11336332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10) </a:t>
            </a:r>
            <a:r>
              <a:rPr lang="en-US" b="1" dirty="0"/>
              <a:t>Area-wise Restaurant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0" t="552"/>
          <a:stretch/>
        </p:blipFill>
        <p:spPr>
          <a:xfrm>
            <a:off x="343594" y="1409700"/>
            <a:ext cx="11271046" cy="52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11) </a:t>
            </a:r>
            <a:r>
              <a:rPr lang="en-US" b="1" dirty="0"/>
              <a:t>Correlation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8" y="3100884"/>
            <a:ext cx="5772489" cy="29197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81733" y="1697322"/>
            <a:ext cx="6947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price &amp; delivery time have big impact on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Food price is determined by food taste , quality &amp; </a:t>
            </a:r>
            <a:r>
              <a:rPr lang="en-US" dirty="0" smtClean="0"/>
              <a:t>quantity.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88711" y="6320344"/>
            <a:ext cx="2597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Price &amp; </a:t>
            </a:r>
            <a:r>
              <a:rPr lang="en-US" b="1" dirty="0" err="1" smtClean="0"/>
              <a:t>avg</a:t>
            </a:r>
            <a:r>
              <a:rPr lang="en-US" b="1" dirty="0" smtClean="0"/>
              <a:t> rating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156" y="3100884"/>
            <a:ext cx="5466633" cy="29172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428433" y="6317851"/>
            <a:ext cx="3776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Delivery time &amp; </a:t>
            </a:r>
            <a:r>
              <a:rPr lang="en-US" b="1" dirty="0" err="1" smtClean="0"/>
              <a:t>avg</a:t>
            </a:r>
            <a:r>
              <a:rPr lang="en-US" b="1" dirty="0" smtClean="0"/>
              <a:t> rating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338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4067" y="1733540"/>
            <a:ext cx="46101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ail"/>
              </a:rPr>
              <a:t>1)</a:t>
            </a:r>
            <a:r>
              <a:rPr lang="en-US" sz="2800" dirty="0" err="1" smtClean="0">
                <a:latin typeface="Arail"/>
              </a:rPr>
              <a:t>Chembur</a:t>
            </a:r>
            <a:endParaRPr lang="en-US" sz="2800" dirty="0">
              <a:latin typeface="Arail"/>
            </a:endParaRPr>
          </a:p>
          <a:p>
            <a:r>
              <a:rPr lang="en-US" sz="2800" dirty="0">
                <a:latin typeface="Arail"/>
              </a:rPr>
              <a:t>2)</a:t>
            </a:r>
            <a:r>
              <a:rPr lang="en-US" sz="2800" dirty="0" err="1">
                <a:latin typeface="Arail"/>
              </a:rPr>
              <a:t>Kothrud</a:t>
            </a:r>
            <a:endParaRPr lang="en-US" sz="2800" dirty="0">
              <a:latin typeface="Arail"/>
            </a:endParaRPr>
          </a:p>
          <a:p>
            <a:r>
              <a:rPr lang="en-US" sz="2800" dirty="0">
                <a:latin typeface="Arail"/>
              </a:rPr>
              <a:t>3)Andheri East</a:t>
            </a:r>
          </a:p>
          <a:p>
            <a:r>
              <a:rPr lang="en-US" sz="2800" dirty="0">
                <a:latin typeface="Arail"/>
              </a:rPr>
              <a:t>4)</a:t>
            </a:r>
            <a:r>
              <a:rPr lang="en-US" sz="2800" dirty="0" err="1">
                <a:latin typeface="Arail"/>
              </a:rPr>
              <a:t>Navrangpura</a:t>
            </a:r>
            <a:endParaRPr lang="en-US" sz="2800" dirty="0">
              <a:latin typeface="Arail"/>
            </a:endParaRPr>
          </a:p>
          <a:p>
            <a:r>
              <a:rPr lang="en-US" sz="2800" dirty="0">
                <a:latin typeface="Arail"/>
              </a:rPr>
              <a:t>5)</a:t>
            </a:r>
            <a:r>
              <a:rPr lang="en-US" sz="2800" dirty="0" err="1">
                <a:latin typeface="Arail"/>
              </a:rPr>
              <a:t>Indiranagar</a:t>
            </a:r>
            <a:endParaRPr lang="en-US" sz="2800" dirty="0">
              <a:latin typeface="Arail"/>
            </a:endParaRPr>
          </a:p>
          <a:p>
            <a:r>
              <a:rPr lang="en-US" sz="2800" dirty="0">
                <a:latin typeface="Arail"/>
              </a:rPr>
              <a:t>6)</a:t>
            </a:r>
            <a:r>
              <a:rPr lang="en-US" sz="2800" dirty="0" err="1">
                <a:latin typeface="Arail"/>
              </a:rPr>
              <a:t>Kurla</a:t>
            </a:r>
            <a:endParaRPr lang="en-US" sz="2800" dirty="0">
              <a:latin typeface="Arail"/>
            </a:endParaRPr>
          </a:p>
          <a:p>
            <a:r>
              <a:rPr lang="en-US" sz="2800" dirty="0">
                <a:latin typeface="Arail"/>
              </a:rPr>
              <a:t>7)</a:t>
            </a:r>
            <a:r>
              <a:rPr lang="en-US" sz="2800" dirty="0" err="1">
                <a:latin typeface="Arail"/>
              </a:rPr>
              <a:t>Bidhannagar</a:t>
            </a:r>
            <a:endParaRPr lang="en-US" sz="2800" dirty="0">
              <a:latin typeface="Arail"/>
            </a:endParaRPr>
          </a:p>
          <a:p>
            <a:r>
              <a:rPr lang="en-US" sz="2800" dirty="0">
                <a:latin typeface="Arail"/>
              </a:rPr>
              <a:t>8)Ashok </a:t>
            </a:r>
            <a:r>
              <a:rPr lang="en-US" sz="2800" dirty="0" err="1">
                <a:latin typeface="Arail"/>
              </a:rPr>
              <a:t>nagar</a:t>
            </a:r>
            <a:endParaRPr lang="en-US" sz="2800" dirty="0">
              <a:latin typeface="Arail"/>
            </a:endParaRPr>
          </a:p>
          <a:p>
            <a:r>
              <a:rPr lang="en-US" sz="2800" dirty="0">
                <a:latin typeface="Arail"/>
              </a:rPr>
              <a:t>9)Banjara Hills</a:t>
            </a:r>
          </a:p>
          <a:p>
            <a:r>
              <a:rPr lang="en-US" sz="2800" dirty="0">
                <a:latin typeface="Arail"/>
              </a:rPr>
              <a:t>10)</a:t>
            </a:r>
            <a:r>
              <a:rPr lang="en-US" sz="2800" dirty="0" err="1">
                <a:latin typeface="Arail"/>
              </a:rPr>
              <a:t>Santacuz</a:t>
            </a:r>
            <a:r>
              <a:rPr lang="en-US" sz="2800" dirty="0">
                <a:latin typeface="Arail"/>
              </a:rPr>
              <a:t> east</a:t>
            </a:r>
          </a:p>
          <a:p>
            <a:r>
              <a:rPr lang="en-US" sz="2800" dirty="0">
                <a:latin typeface="Arail"/>
              </a:rPr>
              <a:t>11)</a:t>
            </a:r>
            <a:r>
              <a:rPr lang="en-US" sz="2800" dirty="0" err="1">
                <a:latin typeface="Arail"/>
              </a:rPr>
              <a:t>Athwa</a:t>
            </a:r>
            <a:endParaRPr lang="en-US" sz="2800" dirty="0">
              <a:latin typeface="Arai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dirty="0" smtClean="0"/>
              <a:t>1)Top </a:t>
            </a:r>
            <a:r>
              <a:rPr lang="en-US" dirty="0"/>
              <a:t>10 Areas with Most Restaurants</a:t>
            </a:r>
          </a:p>
        </p:txBody>
      </p:sp>
    </p:spTree>
    <p:extLst>
      <p:ext uri="{BB962C8B-B14F-4D97-AF65-F5344CB8AC3E}">
        <p14:creationId xmlns:p14="http://schemas.microsoft.com/office/powerpoint/2010/main" val="2275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12)</a:t>
            </a:r>
            <a:r>
              <a:rPr lang="en-US" b="1" dirty="0"/>
              <a:t> Customer Feedback </a:t>
            </a:r>
            <a:r>
              <a:rPr lang="en-US" b="1" dirty="0" smtClean="0"/>
              <a:t>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52" y="2167718"/>
            <a:ext cx="10166549" cy="46902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51220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Customer feed back in rating includes all the factors such as delivery time, taste, food quality, food quantity &amp;Price.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13)</a:t>
            </a:r>
            <a:r>
              <a:rPr lang="en-US" b="1" dirty="0"/>
              <a:t> Geographical </a:t>
            </a:r>
            <a:r>
              <a:rPr lang="en-US" b="1" dirty="0" smtClean="0"/>
              <a:t>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348" r="428"/>
          <a:stretch/>
        </p:blipFill>
        <p:spPr>
          <a:xfrm>
            <a:off x="256387" y="1663700"/>
            <a:ext cx="11249814" cy="500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14)</a:t>
            </a:r>
            <a:r>
              <a:rPr lang="en-US" b="1" dirty="0" smtClean="0"/>
              <a:t> </a:t>
            </a:r>
            <a:r>
              <a:rPr lang="en-US" b="1" dirty="0"/>
              <a:t>Business Recommendations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7434" y="1507698"/>
            <a:ext cx="58083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Collaboration with Food </a:t>
            </a:r>
            <a:r>
              <a:rPr lang="en-US" b="1" dirty="0" smtClean="0"/>
              <a:t>Brands and </a:t>
            </a:r>
            <a:r>
              <a:rPr lang="en-US" b="1" dirty="0" err="1" smtClean="0"/>
              <a:t>resturants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offer to cater to health-conscious </a:t>
            </a:r>
            <a:r>
              <a:rPr lang="en-US" dirty="0" smtClean="0"/>
              <a:t>consumers.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Popular </a:t>
            </a:r>
            <a:r>
              <a:rPr lang="en-US" dirty="0"/>
              <a:t>food brands for exclusive menu </a:t>
            </a:r>
            <a:r>
              <a:rPr lang="en-US" dirty="0" smtClean="0"/>
              <a:t>items.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Offer </a:t>
            </a:r>
            <a:r>
              <a:rPr lang="en-US" dirty="0"/>
              <a:t>authentic regional </a:t>
            </a:r>
            <a:r>
              <a:rPr lang="en-US" dirty="0" smtClean="0"/>
              <a:t>dishes.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77434" y="2868358"/>
            <a:ext cx="70773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Dynamic Pricing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Offer discounts on festival seasons.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argeted discounts and loyalty rewards for frequent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Adjusting price on popular foods to attracts more customers.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7434" y="4367517"/>
            <a:ext cx="77909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Encourage customers to leave feedback on their dining experience 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this data to improve service and food quality.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434" y="558967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Social Media Engagement</a:t>
            </a:r>
            <a:r>
              <a:rPr lang="en-US" dirty="0"/>
              <a:t>: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Increase </a:t>
            </a:r>
            <a:r>
              <a:rPr lang="en-US" dirty="0"/>
              <a:t>engagement on social media platforms with contests, food photography challenges, and partnerships with influencers.</a:t>
            </a:r>
          </a:p>
        </p:txBody>
      </p:sp>
    </p:spTree>
    <p:extLst>
      <p:ext uri="{BB962C8B-B14F-4D97-AF65-F5344CB8AC3E}">
        <p14:creationId xmlns:p14="http://schemas.microsoft.com/office/powerpoint/2010/main" val="33100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6200" y="3213100"/>
            <a:ext cx="64352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 Black" panose="020B0A04020102020204" pitchFamily="34" charset="0"/>
              </a:rPr>
              <a:t>THANK YOU !</a:t>
            </a:r>
            <a:endParaRPr lang="en-US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</a:t>
            </a:r>
            <a:r>
              <a:rPr lang="en-US" dirty="0"/>
              <a:t>10 Areas with Most Restaurants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435" r="563"/>
          <a:stretch/>
        </p:blipFill>
        <p:spPr>
          <a:xfrm>
            <a:off x="152400" y="1473200"/>
            <a:ext cx="11671300" cy="525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2)Most </a:t>
            </a:r>
            <a:r>
              <a:rPr lang="en-US" dirty="0"/>
              <a:t>Popular Food Types Served by </a:t>
            </a:r>
            <a:r>
              <a:rPr lang="en-US" dirty="0" err="1"/>
              <a:t>Swiggy</a:t>
            </a:r>
            <a:r>
              <a:rPr lang="en-US" dirty="0"/>
              <a:t> Restaurants in Each 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434" y="1541252"/>
            <a:ext cx="924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popular food in </a:t>
            </a:r>
            <a:r>
              <a:rPr lang="en-US" dirty="0" err="1" smtClean="0"/>
              <a:t>swiggy</a:t>
            </a:r>
            <a:r>
              <a:rPr lang="en-US" dirty="0" smtClean="0"/>
              <a:t> based on </a:t>
            </a:r>
            <a:r>
              <a:rPr lang="en-US" dirty="0"/>
              <a:t>customer reviews and ratings to gauge popularity.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671698" y="2234380"/>
            <a:ext cx="290194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Rating is mainly  based on</a:t>
            </a:r>
          </a:p>
          <a:p>
            <a:r>
              <a:rPr lang="en-US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Food taste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Delivery time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0098" y="4035504"/>
            <a:ext cx="77841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Most popular food in </a:t>
            </a:r>
            <a:r>
              <a:rPr lang="en-US" dirty="0" err="1" smtClean="0"/>
              <a:t>swiggy</a:t>
            </a:r>
            <a:r>
              <a:rPr lang="en-US" dirty="0" smtClean="0"/>
              <a:t> and number of city distributing those food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Indian (389)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Chinese (277)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North Indian (246)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 food (240)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South Indian (228)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Popular Food Types Served by </a:t>
            </a:r>
            <a:r>
              <a:rPr lang="en-US" dirty="0" err="1"/>
              <a:t>Swiggy</a:t>
            </a:r>
            <a:r>
              <a:rPr lang="en-US" dirty="0"/>
              <a:t> Restaurants in Each City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3" y="1464896"/>
            <a:ext cx="11269648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3)Top </a:t>
            </a:r>
            <a:r>
              <a:rPr lang="en-US" b="1" dirty="0"/>
              <a:t>Rated </a:t>
            </a:r>
            <a:r>
              <a:rPr lang="en-US" b="1" dirty="0" err="1"/>
              <a:t>Swiggy</a:t>
            </a:r>
            <a:r>
              <a:rPr lang="en-US" b="1" dirty="0"/>
              <a:t> Restaurants (In Percentage)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37" t="433" r="542" b="952"/>
          <a:stretch/>
        </p:blipFill>
        <p:spPr>
          <a:xfrm>
            <a:off x="330200" y="1447800"/>
            <a:ext cx="11633199" cy="52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Correlation of Factors Affecting Average Rating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387" y="1573465"/>
            <a:ext cx="11664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Price</a:t>
            </a:r>
            <a:r>
              <a:rPr lang="en-US" dirty="0"/>
              <a:t>: Cost of the product or service</a:t>
            </a:r>
            <a:r>
              <a:rPr lang="en-US" dirty="0" smtClean="0"/>
              <a:t>.</a:t>
            </a:r>
          </a:p>
          <a:p>
            <a:r>
              <a:rPr lang="en-US" b="1" dirty="0"/>
              <a:t>Delivery Time</a:t>
            </a:r>
            <a:r>
              <a:rPr lang="en-US" dirty="0"/>
              <a:t>: Time taken for the product to be delivered.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8" y="2731634"/>
            <a:ext cx="4942854" cy="30074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8388" y="6181737"/>
            <a:ext cx="4612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 Average rating affected by Delivery time. 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191" y="2662401"/>
            <a:ext cx="6174030" cy="288364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25916" y="6110716"/>
            <a:ext cx="4281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Average rating </a:t>
            </a:r>
            <a:r>
              <a:rPr lang="en-US" b="1" dirty="0" smtClean="0"/>
              <a:t>affecting by Price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37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Correlation Between Restaurant Price and Average Rating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8" y="1493470"/>
            <a:ext cx="11345858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0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City-wise Restaurant Count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7" t="632" r="515"/>
          <a:stretch/>
        </p:blipFill>
        <p:spPr>
          <a:xfrm>
            <a:off x="340316" y="1566492"/>
            <a:ext cx="11277601" cy="52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166</TotalTime>
  <Words>502</Words>
  <Application>Microsoft Office PowerPoint</Application>
  <PresentationFormat>Widescreen</PresentationFormat>
  <Paragraphs>82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Arail</vt:lpstr>
      <vt:lpstr>Arial</vt:lpstr>
      <vt:lpstr>Arial Black</vt:lpstr>
      <vt:lpstr>Calibri</vt:lpstr>
      <vt:lpstr>Segoe UI</vt:lpstr>
      <vt:lpstr>Segoe UI Light</vt:lpstr>
      <vt:lpstr>WelcomeDoc</vt:lpstr>
      <vt:lpstr>SWIGGY ANALYSIS</vt:lpstr>
      <vt:lpstr>1)Top 10 Areas with Most Restaurants</vt:lpstr>
      <vt:lpstr>Top 10 Areas with Most Restaurants</vt:lpstr>
      <vt:lpstr>2)Most Popular Food Types Served by Swiggy Restaurants in Each City</vt:lpstr>
      <vt:lpstr>Most Popular Food Types Served by Swiggy Restaurants in Each City</vt:lpstr>
      <vt:lpstr>3)Top Rated Swiggy Restaurants (In Percentage)</vt:lpstr>
      <vt:lpstr>4) Correlation of Factors Affecting Average Rating</vt:lpstr>
      <vt:lpstr>5) Correlation Between Restaurant Price and Average Rating</vt:lpstr>
      <vt:lpstr>6) City-wise Restaurant Count</vt:lpstr>
      <vt:lpstr>7)Price Analysis</vt:lpstr>
      <vt:lpstr>Highest Price</vt:lpstr>
      <vt:lpstr>Average rating of Oven story pizza </vt:lpstr>
      <vt:lpstr>Lowest Price</vt:lpstr>
      <vt:lpstr>Average rating of pizza store</vt:lpstr>
      <vt:lpstr>8)Delivery Time Analysis</vt:lpstr>
      <vt:lpstr>Highest Delivery Time</vt:lpstr>
      <vt:lpstr>9) Cuisine Analysis</vt:lpstr>
      <vt:lpstr>10) Area-wise Restaurant Analysis</vt:lpstr>
      <vt:lpstr>11) Correlation Analysis</vt:lpstr>
      <vt:lpstr>12) Customer Feedback Analysis</vt:lpstr>
      <vt:lpstr>13) Geographical Mapping</vt:lpstr>
      <vt:lpstr>14) Business Recommendations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ANALYSIS</dc:title>
  <dc:creator>welcome</dc:creator>
  <cp:keywords/>
  <cp:lastModifiedBy>welcome</cp:lastModifiedBy>
  <cp:revision>62</cp:revision>
  <dcterms:created xsi:type="dcterms:W3CDTF">2024-10-20T13:49:56Z</dcterms:created>
  <dcterms:modified xsi:type="dcterms:W3CDTF">2024-10-20T16:38:46Z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