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61" r:id="rId4"/>
    <p:sldId id="258" r:id="rId5"/>
    <p:sldId id="264" r:id="rId6"/>
    <p:sldId id="268" r:id="rId7"/>
    <p:sldId id="259" r:id="rId8"/>
    <p:sldId id="260" r:id="rId9"/>
    <p:sldId id="266" r:id="rId10"/>
    <p:sldId id="267" r:id="rId11"/>
    <p:sldId id="262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8D5859-7DF3-4C87-AE5C-9B5BFFF2D20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A959D7-826E-4354-934A-0B460A406796}">
      <dgm:prSet phldrT="[Text]"/>
      <dgm:spPr/>
      <dgm:t>
        <a:bodyPr/>
        <a:lstStyle/>
        <a:p>
          <a:r>
            <a:rPr lang="en-US" dirty="0"/>
            <a:t>Understanding the Problem Statement</a:t>
          </a:r>
        </a:p>
      </dgm:t>
    </dgm:pt>
    <dgm:pt modelId="{651F2E42-C342-42D6-A257-9AB32E64C608}" type="parTrans" cxnId="{F9807ECC-3A7C-454A-93A7-1D7AEE88C244}">
      <dgm:prSet/>
      <dgm:spPr/>
      <dgm:t>
        <a:bodyPr/>
        <a:lstStyle/>
        <a:p>
          <a:endParaRPr lang="en-US"/>
        </a:p>
      </dgm:t>
    </dgm:pt>
    <dgm:pt modelId="{FC22868C-03F1-4C31-96DF-205A2118FCE3}" type="sibTrans" cxnId="{F9807ECC-3A7C-454A-93A7-1D7AEE88C244}">
      <dgm:prSet/>
      <dgm:spPr/>
      <dgm:t>
        <a:bodyPr/>
        <a:lstStyle/>
        <a:p>
          <a:endParaRPr lang="en-US"/>
        </a:p>
      </dgm:t>
    </dgm:pt>
    <dgm:pt modelId="{C4EF0CDF-AD06-48AF-8EB5-55FBD81E161E}">
      <dgm:prSet phldrT="[Text]"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3F8481D6-4232-4592-9E60-93C4CABA4B56}" type="parTrans" cxnId="{6830D4AD-5B67-4115-86CB-763FCC6558B3}">
      <dgm:prSet/>
      <dgm:spPr/>
      <dgm:t>
        <a:bodyPr/>
        <a:lstStyle/>
        <a:p>
          <a:endParaRPr lang="en-US"/>
        </a:p>
      </dgm:t>
    </dgm:pt>
    <dgm:pt modelId="{3A4F6BA2-7AE6-4421-B62F-C3BF0C6B8721}" type="sibTrans" cxnId="{6830D4AD-5B67-4115-86CB-763FCC6558B3}">
      <dgm:prSet/>
      <dgm:spPr/>
      <dgm:t>
        <a:bodyPr/>
        <a:lstStyle/>
        <a:p>
          <a:endParaRPr lang="en-US"/>
        </a:p>
      </dgm:t>
    </dgm:pt>
    <dgm:pt modelId="{677A74DE-2938-4CE3-AC91-AB9FD160A8AC}">
      <dgm:prSet phldrT="[Text]"/>
      <dgm:spPr/>
      <dgm:t>
        <a:bodyPr/>
        <a:lstStyle/>
        <a:p>
          <a:r>
            <a:rPr lang="en-US" dirty="0"/>
            <a:t>Data Cleaning and Pre-Processing</a:t>
          </a:r>
        </a:p>
      </dgm:t>
    </dgm:pt>
    <dgm:pt modelId="{A4121B85-066E-46DA-AE2C-B48F1392C817}" type="parTrans" cxnId="{B730BD5D-84AF-47B1-B6AA-A51EE7149B53}">
      <dgm:prSet/>
      <dgm:spPr/>
      <dgm:t>
        <a:bodyPr/>
        <a:lstStyle/>
        <a:p>
          <a:endParaRPr lang="en-US"/>
        </a:p>
      </dgm:t>
    </dgm:pt>
    <dgm:pt modelId="{F093E689-5952-4135-B0A1-1EC1517EF704}" type="sibTrans" cxnId="{B730BD5D-84AF-47B1-B6AA-A51EE7149B53}">
      <dgm:prSet/>
      <dgm:spPr/>
      <dgm:t>
        <a:bodyPr/>
        <a:lstStyle/>
        <a:p>
          <a:endParaRPr lang="en-US"/>
        </a:p>
      </dgm:t>
    </dgm:pt>
    <dgm:pt modelId="{558BD8C2-851E-46BC-9E88-8264784BEA95}">
      <dgm:prSet phldrT="[Text]"/>
      <dgm:spPr/>
      <dgm:t>
        <a:bodyPr/>
        <a:lstStyle/>
        <a:p>
          <a:r>
            <a:rPr lang="en-US" dirty="0"/>
            <a:t>Formulating Train /Test Sets</a:t>
          </a:r>
        </a:p>
      </dgm:t>
    </dgm:pt>
    <dgm:pt modelId="{17BC5F6A-71F1-410D-A456-CDF47E75DEF0}" type="parTrans" cxnId="{AB3DABAB-A0C9-4449-A29A-4FFDDE390FB4}">
      <dgm:prSet/>
      <dgm:spPr/>
      <dgm:t>
        <a:bodyPr/>
        <a:lstStyle/>
        <a:p>
          <a:endParaRPr lang="en-US"/>
        </a:p>
      </dgm:t>
    </dgm:pt>
    <dgm:pt modelId="{A39FFBE7-1CEC-479B-B150-2D7F3C313FCF}" type="sibTrans" cxnId="{AB3DABAB-A0C9-4449-A29A-4FFDDE390FB4}">
      <dgm:prSet/>
      <dgm:spPr/>
      <dgm:t>
        <a:bodyPr/>
        <a:lstStyle/>
        <a:p>
          <a:endParaRPr lang="en-US"/>
        </a:p>
      </dgm:t>
    </dgm:pt>
    <dgm:pt modelId="{BBA43478-B67E-486F-91C6-6CE10EE9CD2F}">
      <dgm:prSet phldrT="[Text]"/>
      <dgm:spPr/>
      <dgm:t>
        <a:bodyPr/>
        <a:lstStyle/>
        <a:p>
          <a:r>
            <a:rPr lang="en-US" dirty="0"/>
            <a:t>Feature Selection</a:t>
          </a:r>
        </a:p>
      </dgm:t>
    </dgm:pt>
    <dgm:pt modelId="{F6D41BDB-9733-41BD-A5AE-3F7A57611009}" type="parTrans" cxnId="{C46A7970-2EE1-4C18-8550-E108C50BD6D6}">
      <dgm:prSet/>
      <dgm:spPr/>
      <dgm:t>
        <a:bodyPr/>
        <a:lstStyle/>
        <a:p>
          <a:endParaRPr lang="en-US"/>
        </a:p>
      </dgm:t>
    </dgm:pt>
    <dgm:pt modelId="{EFD0D20A-4589-454C-B48D-FF7237AC19B3}" type="sibTrans" cxnId="{C46A7970-2EE1-4C18-8550-E108C50BD6D6}">
      <dgm:prSet/>
      <dgm:spPr/>
      <dgm:t>
        <a:bodyPr/>
        <a:lstStyle/>
        <a:p>
          <a:endParaRPr lang="en-US"/>
        </a:p>
      </dgm:t>
    </dgm:pt>
    <dgm:pt modelId="{192A74EF-00E9-4FD7-B484-11CBE208687E}">
      <dgm:prSet phldrT="[Text]"/>
      <dgm:spPr/>
      <dgm:t>
        <a:bodyPr/>
        <a:lstStyle/>
        <a:p>
          <a:r>
            <a:rPr lang="en-US" dirty="0"/>
            <a:t>Model Building</a:t>
          </a:r>
        </a:p>
      </dgm:t>
    </dgm:pt>
    <dgm:pt modelId="{190531BD-C2CA-4300-997B-A2EDD01272BF}" type="parTrans" cxnId="{9A344EE8-24C8-4DD5-9B34-36FF2353C794}">
      <dgm:prSet/>
      <dgm:spPr/>
      <dgm:t>
        <a:bodyPr/>
        <a:lstStyle/>
        <a:p>
          <a:endParaRPr lang="en-US"/>
        </a:p>
      </dgm:t>
    </dgm:pt>
    <dgm:pt modelId="{C9EDF4B6-5181-4FD6-BFD9-D6E880BCDAA9}" type="sibTrans" cxnId="{9A344EE8-24C8-4DD5-9B34-36FF2353C794}">
      <dgm:prSet/>
      <dgm:spPr/>
      <dgm:t>
        <a:bodyPr/>
        <a:lstStyle/>
        <a:p>
          <a:endParaRPr lang="en-US"/>
        </a:p>
      </dgm:t>
    </dgm:pt>
    <dgm:pt modelId="{2A1E0BE8-62E2-4D41-986A-0AACC5A1A56F}">
      <dgm:prSet phldrT="[Text]"/>
      <dgm:spPr/>
      <dgm:t>
        <a:bodyPr/>
        <a:lstStyle/>
        <a:p>
          <a:r>
            <a:rPr lang="en-US" dirty="0"/>
            <a:t>Evaluation of Model Performance</a:t>
          </a:r>
        </a:p>
      </dgm:t>
    </dgm:pt>
    <dgm:pt modelId="{3C5889A2-B71B-4DF2-9651-8CAB44440E5E}" type="parTrans" cxnId="{B425EBF9-8649-46CB-9B12-D107AC5410C5}">
      <dgm:prSet/>
      <dgm:spPr/>
      <dgm:t>
        <a:bodyPr/>
        <a:lstStyle/>
        <a:p>
          <a:endParaRPr lang="en-US"/>
        </a:p>
      </dgm:t>
    </dgm:pt>
    <dgm:pt modelId="{14A9BB57-6471-4EB5-B1D1-51B9596671A3}" type="sibTrans" cxnId="{B425EBF9-8649-46CB-9B12-D107AC5410C5}">
      <dgm:prSet/>
      <dgm:spPr/>
      <dgm:t>
        <a:bodyPr/>
        <a:lstStyle/>
        <a:p>
          <a:endParaRPr lang="en-US"/>
        </a:p>
      </dgm:t>
    </dgm:pt>
    <dgm:pt modelId="{AD4C42EB-8BE0-46BB-9B4D-D834AFBD5310}">
      <dgm:prSet phldrT="[Text]"/>
      <dgm:spPr/>
      <dgm:t>
        <a:bodyPr/>
        <a:lstStyle/>
        <a:p>
          <a:r>
            <a:rPr lang="en-US" dirty="0"/>
            <a:t>Generating Insights</a:t>
          </a:r>
        </a:p>
      </dgm:t>
    </dgm:pt>
    <dgm:pt modelId="{99E76135-DBE2-4F63-80F9-F029416EF966}" type="parTrans" cxnId="{2687D7A2-3446-4DCE-BE2C-FE284BE43A82}">
      <dgm:prSet/>
      <dgm:spPr/>
      <dgm:t>
        <a:bodyPr/>
        <a:lstStyle/>
        <a:p>
          <a:endParaRPr lang="en-US"/>
        </a:p>
      </dgm:t>
    </dgm:pt>
    <dgm:pt modelId="{0E5BB624-0A52-4258-BECE-E46F18A0DE98}" type="sibTrans" cxnId="{2687D7A2-3446-4DCE-BE2C-FE284BE43A82}">
      <dgm:prSet/>
      <dgm:spPr/>
      <dgm:t>
        <a:bodyPr/>
        <a:lstStyle/>
        <a:p>
          <a:endParaRPr lang="en-US"/>
        </a:p>
      </dgm:t>
    </dgm:pt>
    <dgm:pt modelId="{0D14A420-820A-4401-89CC-76DB33C5B08A}" type="pres">
      <dgm:prSet presAssocID="{258D5859-7DF3-4C87-AE5C-9B5BFFF2D20B}" presName="CompostProcess" presStyleCnt="0">
        <dgm:presLayoutVars>
          <dgm:dir/>
          <dgm:resizeHandles val="exact"/>
        </dgm:presLayoutVars>
      </dgm:prSet>
      <dgm:spPr/>
    </dgm:pt>
    <dgm:pt modelId="{68109556-A39B-4743-A36B-FDB20F94EAE0}" type="pres">
      <dgm:prSet presAssocID="{258D5859-7DF3-4C87-AE5C-9B5BFFF2D20B}" presName="arrow" presStyleLbl="bgShp" presStyleIdx="0" presStyleCnt="1"/>
      <dgm:spPr/>
    </dgm:pt>
    <dgm:pt modelId="{69A0633F-7D7F-4657-85A3-17D3AC5B6D5A}" type="pres">
      <dgm:prSet presAssocID="{258D5859-7DF3-4C87-AE5C-9B5BFFF2D20B}" presName="linearProcess" presStyleCnt="0"/>
      <dgm:spPr/>
    </dgm:pt>
    <dgm:pt modelId="{FCFAB5A7-46A7-4E25-844E-257C868F3D51}" type="pres">
      <dgm:prSet presAssocID="{11A959D7-826E-4354-934A-0B460A406796}" presName="textNode" presStyleLbl="node1" presStyleIdx="0" presStyleCnt="8">
        <dgm:presLayoutVars>
          <dgm:bulletEnabled val="1"/>
        </dgm:presLayoutVars>
      </dgm:prSet>
      <dgm:spPr/>
    </dgm:pt>
    <dgm:pt modelId="{04B713E0-FC37-427A-B1EE-44190C0525A7}" type="pres">
      <dgm:prSet presAssocID="{FC22868C-03F1-4C31-96DF-205A2118FCE3}" presName="sibTrans" presStyleCnt="0"/>
      <dgm:spPr/>
    </dgm:pt>
    <dgm:pt modelId="{3744EBB0-00BD-4650-83D3-A644A8ADE819}" type="pres">
      <dgm:prSet presAssocID="{C4EF0CDF-AD06-48AF-8EB5-55FBD81E161E}" presName="textNode" presStyleLbl="node1" presStyleIdx="1" presStyleCnt="8">
        <dgm:presLayoutVars>
          <dgm:bulletEnabled val="1"/>
        </dgm:presLayoutVars>
      </dgm:prSet>
      <dgm:spPr/>
    </dgm:pt>
    <dgm:pt modelId="{4612AC94-7566-4262-A8A4-52F08BCAA9DC}" type="pres">
      <dgm:prSet presAssocID="{3A4F6BA2-7AE6-4421-B62F-C3BF0C6B8721}" presName="sibTrans" presStyleCnt="0"/>
      <dgm:spPr/>
    </dgm:pt>
    <dgm:pt modelId="{E2E83F73-3FAF-4BDE-BB51-726B68CCF469}" type="pres">
      <dgm:prSet presAssocID="{677A74DE-2938-4CE3-AC91-AB9FD160A8AC}" presName="textNode" presStyleLbl="node1" presStyleIdx="2" presStyleCnt="8">
        <dgm:presLayoutVars>
          <dgm:bulletEnabled val="1"/>
        </dgm:presLayoutVars>
      </dgm:prSet>
      <dgm:spPr/>
    </dgm:pt>
    <dgm:pt modelId="{82CFB02B-C82A-446D-9EAF-F1BCF56CFFD8}" type="pres">
      <dgm:prSet presAssocID="{F093E689-5952-4135-B0A1-1EC1517EF704}" presName="sibTrans" presStyleCnt="0"/>
      <dgm:spPr/>
    </dgm:pt>
    <dgm:pt modelId="{62D393A5-6146-497B-9434-2C5DFC08083B}" type="pres">
      <dgm:prSet presAssocID="{558BD8C2-851E-46BC-9E88-8264784BEA95}" presName="textNode" presStyleLbl="node1" presStyleIdx="3" presStyleCnt="8">
        <dgm:presLayoutVars>
          <dgm:bulletEnabled val="1"/>
        </dgm:presLayoutVars>
      </dgm:prSet>
      <dgm:spPr/>
    </dgm:pt>
    <dgm:pt modelId="{EA295F30-5BB9-4009-A143-A5CFAF8E3923}" type="pres">
      <dgm:prSet presAssocID="{A39FFBE7-1CEC-479B-B150-2D7F3C313FCF}" presName="sibTrans" presStyleCnt="0"/>
      <dgm:spPr/>
    </dgm:pt>
    <dgm:pt modelId="{AC6E34FD-229A-4D5C-8F80-25CB62F354BF}" type="pres">
      <dgm:prSet presAssocID="{BBA43478-B67E-486F-91C6-6CE10EE9CD2F}" presName="textNode" presStyleLbl="node1" presStyleIdx="4" presStyleCnt="8">
        <dgm:presLayoutVars>
          <dgm:bulletEnabled val="1"/>
        </dgm:presLayoutVars>
      </dgm:prSet>
      <dgm:spPr/>
    </dgm:pt>
    <dgm:pt modelId="{B4DB6001-992A-4B37-83BA-E06EAC378C65}" type="pres">
      <dgm:prSet presAssocID="{EFD0D20A-4589-454C-B48D-FF7237AC19B3}" presName="sibTrans" presStyleCnt="0"/>
      <dgm:spPr/>
    </dgm:pt>
    <dgm:pt modelId="{7BC4F058-4F58-49FD-ACA7-205973F9D938}" type="pres">
      <dgm:prSet presAssocID="{192A74EF-00E9-4FD7-B484-11CBE208687E}" presName="textNode" presStyleLbl="node1" presStyleIdx="5" presStyleCnt="8">
        <dgm:presLayoutVars>
          <dgm:bulletEnabled val="1"/>
        </dgm:presLayoutVars>
      </dgm:prSet>
      <dgm:spPr/>
    </dgm:pt>
    <dgm:pt modelId="{4D445C93-2093-47EB-AC8C-A4F9BE2A0F1E}" type="pres">
      <dgm:prSet presAssocID="{C9EDF4B6-5181-4FD6-BFD9-D6E880BCDAA9}" presName="sibTrans" presStyleCnt="0"/>
      <dgm:spPr/>
    </dgm:pt>
    <dgm:pt modelId="{8F7BAE4E-8848-4D93-8CEE-1E4ADAD86CAA}" type="pres">
      <dgm:prSet presAssocID="{2A1E0BE8-62E2-4D41-986A-0AACC5A1A56F}" presName="textNode" presStyleLbl="node1" presStyleIdx="6" presStyleCnt="8">
        <dgm:presLayoutVars>
          <dgm:bulletEnabled val="1"/>
        </dgm:presLayoutVars>
      </dgm:prSet>
      <dgm:spPr/>
    </dgm:pt>
    <dgm:pt modelId="{BF52C8FF-E791-45CF-86CC-5D65F081B4F4}" type="pres">
      <dgm:prSet presAssocID="{14A9BB57-6471-4EB5-B1D1-51B9596671A3}" presName="sibTrans" presStyleCnt="0"/>
      <dgm:spPr/>
    </dgm:pt>
    <dgm:pt modelId="{23F08170-0D59-4CDC-A374-A6F68C5BB9F6}" type="pres">
      <dgm:prSet presAssocID="{AD4C42EB-8BE0-46BB-9B4D-D834AFBD5310}" presName="textNode" presStyleLbl="node1" presStyleIdx="7" presStyleCnt="8">
        <dgm:presLayoutVars>
          <dgm:bulletEnabled val="1"/>
        </dgm:presLayoutVars>
      </dgm:prSet>
      <dgm:spPr/>
    </dgm:pt>
  </dgm:ptLst>
  <dgm:cxnLst>
    <dgm:cxn modelId="{F2DB720F-85C5-43C7-BA6A-A4AC903DB054}" type="presOf" srcId="{AD4C42EB-8BE0-46BB-9B4D-D834AFBD5310}" destId="{23F08170-0D59-4CDC-A374-A6F68C5BB9F6}" srcOrd="0" destOrd="0" presId="urn:microsoft.com/office/officeart/2005/8/layout/hProcess9"/>
    <dgm:cxn modelId="{D3DD065D-C713-4548-B5B9-798172AE4895}" type="presOf" srcId="{192A74EF-00E9-4FD7-B484-11CBE208687E}" destId="{7BC4F058-4F58-49FD-ACA7-205973F9D938}" srcOrd="0" destOrd="0" presId="urn:microsoft.com/office/officeart/2005/8/layout/hProcess9"/>
    <dgm:cxn modelId="{B730BD5D-84AF-47B1-B6AA-A51EE7149B53}" srcId="{258D5859-7DF3-4C87-AE5C-9B5BFFF2D20B}" destId="{677A74DE-2938-4CE3-AC91-AB9FD160A8AC}" srcOrd="2" destOrd="0" parTransId="{A4121B85-066E-46DA-AE2C-B48F1392C817}" sibTransId="{F093E689-5952-4135-B0A1-1EC1517EF704}"/>
    <dgm:cxn modelId="{D5C2BE65-8324-4BB0-B954-418415BDE633}" type="presOf" srcId="{BBA43478-B67E-486F-91C6-6CE10EE9CD2F}" destId="{AC6E34FD-229A-4D5C-8F80-25CB62F354BF}" srcOrd="0" destOrd="0" presId="urn:microsoft.com/office/officeart/2005/8/layout/hProcess9"/>
    <dgm:cxn modelId="{C46A7970-2EE1-4C18-8550-E108C50BD6D6}" srcId="{258D5859-7DF3-4C87-AE5C-9B5BFFF2D20B}" destId="{BBA43478-B67E-486F-91C6-6CE10EE9CD2F}" srcOrd="4" destOrd="0" parTransId="{F6D41BDB-9733-41BD-A5AE-3F7A57611009}" sibTransId="{EFD0D20A-4589-454C-B48D-FF7237AC19B3}"/>
    <dgm:cxn modelId="{3A43BC77-DEE8-4003-8634-2AF72E2E2C7D}" type="presOf" srcId="{C4EF0CDF-AD06-48AF-8EB5-55FBD81E161E}" destId="{3744EBB0-00BD-4650-83D3-A644A8ADE819}" srcOrd="0" destOrd="0" presId="urn:microsoft.com/office/officeart/2005/8/layout/hProcess9"/>
    <dgm:cxn modelId="{2687D7A2-3446-4DCE-BE2C-FE284BE43A82}" srcId="{258D5859-7DF3-4C87-AE5C-9B5BFFF2D20B}" destId="{AD4C42EB-8BE0-46BB-9B4D-D834AFBD5310}" srcOrd="7" destOrd="0" parTransId="{99E76135-DBE2-4F63-80F9-F029416EF966}" sibTransId="{0E5BB624-0A52-4258-BECE-E46F18A0DE98}"/>
    <dgm:cxn modelId="{AB3DABAB-A0C9-4449-A29A-4FFDDE390FB4}" srcId="{258D5859-7DF3-4C87-AE5C-9B5BFFF2D20B}" destId="{558BD8C2-851E-46BC-9E88-8264784BEA95}" srcOrd="3" destOrd="0" parTransId="{17BC5F6A-71F1-410D-A456-CDF47E75DEF0}" sibTransId="{A39FFBE7-1CEC-479B-B150-2D7F3C313FCF}"/>
    <dgm:cxn modelId="{6830D4AD-5B67-4115-86CB-763FCC6558B3}" srcId="{258D5859-7DF3-4C87-AE5C-9B5BFFF2D20B}" destId="{C4EF0CDF-AD06-48AF-8EB5-55FBD81E161E}" srcOrd="1" destOrd="0" parTransId="{3F8481D6-4232-4592-9E60-93C4CABA4B56}" sibTransId="{3A4F6BA2-7AE6-4421-B62F-C3BF0C6B8721}"/>
    <dgm:cxn modelId="{0E684BBE-FDA5-4B17-AA4D-FDD0A1DBD243}" type="presOf" srcId="{258D5859-7DF3-4C87-AE5C-9B5BFFF2D20B}" destId="{0D14A420-820A-4401-89CC-76DB33C5B08A}" srcOrd="0" destOrd="0" presId="urn:microsoft.com/office/officeart/2005/8/layout/hProcess9"/>
    <dgm:cxn modelId="{7071F0C8-825B-4387-8C0F-16E73162908D}" type="presOf" srcId="{677A74DE-2938-4CE3-AC91-AB9FD160A8AC}" destId="{E2E83F73-3FAF-4BDE-BB51-726B68CCF469}" srcOrd="0" destOrd="0" presId="urn:microsoft.com/office/officeart/2005/8/layout/hProcess9"/>
    <dgm:cxn modelId="{DD8E63CA-E812-4B04-9C57-EE0CCE48F797}" type="presOf" srcId="{2A1E0BE8-62E2-4D41-986A-0AACC5A1A56F}" destId="{8F7BAE4E-8848-4D93-8CEE-1E4ADAD86CAA}" srcOrd="0" destOrd="0" presId="urn:microsoft.com/office/officeart/2005/8/layout/hProcess9"/>
    <dgm:cxn modelId="{F9807ECC-3A7C-454A-93A7-1D7AEE88C244}" srcId="{258D5859-7DF3-4C87-AE5C-9B5BFFF2D20B}" destId="{11A959D7-826E-4354-934A-0B460A406796}" srcOrd="0" destOrd="0" parTransId="{651F2E42-C342-42D6-A257-9AB32E64C608}" sibTransId="{FC22868C-03F1-4C31-96DF-205A2118FCE3}"/>
    <dgm:cxn modelId="{A1CAA7D7-AB66-46FE-8D1B-C7053E334746}" type="presOf" srcId="{558BD8C2-851E-46BC-9E88-8264784BEA95}" destId="{62D393A5-6146-497B-9434-2C5DFC08083B}" srcOrd="0" destOrd="0" presId="urn:microsoft.com/office/officeart/2005/8/layout/hProcess9"/>
    <dgm:cxn modelId="{9A344EE8-24C8-4DD5-9B34-36FF2353C794}" srcId="{258D5859-7DF3-4C87-AE5C-9B5BFFF2D20B}" destId="{192A74EF-00E9-4FD7-B484-11CBE208687E}" srcOrd="5" destOrd="0" parTransId="{190531BD-C2CA-4300-997B-A2EDD01272BF}" sibTransId="{C9EDF4B6-5181-4FD6-BFD9-D6E880BCDAA9}"/>
    <dgm:cxn modelId="{B425EBF9-8649-46CB-9B12-D107AC5410C5}" srcId="{258D5859-7DF3-4C87-AE5C-9B5BFFF2D20B}" destId="{2A1E0BE8-62E2-4D41-986A-0AACC5A1A56F}" srcOrd="6" destOrd="0" parTransId="{3C5889A2-B71B-4DF2-9651-8CAB44440E5E}" sibTransId="{14A9BB57-6471-4EB5-B1D1-51B9596671A3}"/>
    <dgm:cxn modelId="{CB7A98FD-68A7-4945-AFA7-15D64A41B002}" type="presOf" srcId="{11A959D7-826E-4354-934A-0B460A406796}" destId="{FCFAB5A7-46A7-4E25-844E-257C868F3D51}" srcOrd="0" destOrd="0" presId="urn:microsoft.com/office/officeart/2005/8/layout/hProcess9"/>
    <dgm:cxn modelId="{83A0760C-7474-46E9-AA3A-E684B835039B}" type="presParOf" srcId="{0D14A420-820A-4401-89CC-76DB33C5B08A}" destId="{68109556-A39B-4743-A36B-FDB20F94EAE0}" srcOrd="0" destOrd="0" presId="urn:microsoft.com/office/officeart/2005/8/layout/hProcess9"/>
    <dgm:cxn modelId="{A80DEB74-1A90-4C4F-A8A2-14138B6C7276}" type="presParOf" srcId="{0D14A420-820A-4401-89CC-76DB33C5B08A}" destId="{69A0633F-7D7F-4657-85A3-17D3AC5B6D5A}" srcOrd="1" destOrd="0" presId="urn:microsoft.com/office/officeart/2005/8/layout/hProcess9"/>
    <dgm:cxn modelId="{D557AF4F-6803-468F-9B1F-C2DD3507F6E0}" type="presParOf" srcId="{69A0633F-7D7F-4657-85A3-17D3AC5B6D5A}" destId="{FCFAB5A7-46A7-4E25-844E-257C868F3D51}" srcOrd="0" destOrd="0" presId="urn:microsoft.com/office/officeart/2005/8/layout/hProcess9"/>
    <dgm:cxn modelId="{CE7C0982-F07E-4015-9BDE-5C6E67750951}" type="presParOf" srcId="{69A0633F-7D7F-4657-85A3-17D3AC5B6D5A}" destId="{04B713E0-FC37-427A-B1EE-44190C0525A7}" srcOrd="1" destOrd="0" presId="urn:microsoft.com/office/officeart/2005/8/layout/hProcess9"/>
    <dgm:cxn modelId="{AAF16B63-F982-4DFE-B739-986D29CD572A}" type="presParOf" srcId="{69A0633F-7D7F-4657-85A3-17D3AC5B6D5A}" destId="{3744EBB0-00BD-4650-83D3-A644A8ADE819}" srcOrd="2" destOrd="0" presId="urn:microsoft.com/office/officeart/2005/8/layout/hProcess9"/>
    <dgm:cxn modelId="{66FF82E1-7F0A-43FD-B466-A9052D157DB3}" type="presParOf" srcId="{69A0633F-7D7F-4657-85A3-17D3AC5B6D5A}" destId="{4612AC94-7566-4262-A8A4-52F08BCAA9DC}" srcOrd="3" destOrd="0" presId="urn:microsoft.com/office/officeart/2005/8/layout/hProcess9"/>
    <dgm:cxn modelId="{36E27919-3181-462D-9DC9-8083F63A1CB2}" type="presParOf" srcId="{69A0633F-7D7F-4657-85A3-17D3AC5B6D5A}" destId="{E2E83F73-3FAF-4BDE-BB51-726B68CCF469}" srcOrd="4" destOrd="0" presId="urn:microsoft.com/office/officeart/2005/8/layout/hProcess9"/>
    <dgm:cxn modelId="{0008A0BE-A7DA-4036-A04B-8349257B9392}" type="presParOf" srcId="{69A0633F-7D7F-4657-85A3-17D3AC5B6D5A}" destId="{82CFB02B-C82A-446D-9EAF-F1BCF56CFFD8}" srcOrd="5" destOrd="0" presId="urn:microsoft.com/office/officeart/2005/8/layout/hProcess9"/>
    <dgm:cxn modelId="{93AF1789-E5A1-43B2-BC4A-2D6834158977}" type="presParOf" srcId="{69A0633F-7D7F-4657-85A3-17D3AC5B6D5A}" destId="{62D393A5-6146-497B-9434-2C5DFC08083B}" srcOrd="6" destOrd="0" presId="urn:microsoft.com/office/officeart/2005/8/layout/hProcess9"/>
    <dgm:cxn modelId="{57EFE329-84E2-4B21-A24E-D418D4A1168F}" type="presParOf" srcId="{69A0633F-7D7F-4657-85A3-17D3AC5B6D5A}" destId="{EA295F30-5BB9-4009-A143-A5CFAF8E3923}" srcOrd="7" destOrd="0" presId="urn:microsoft.com/office/officeart/2005/8/layout/hProcess9"/>
    <dgm:cxn modelId="{30C08DCF-0B24-49B5-9353-3BD0AD0F4CC5}" type="presParOf" srcId="{69A0633F-7D7F-4657-85A3-17D3AC5B6D5A}" destId="{AC6E34FD-229A-4D5C-8F80-25CB62F354BF}" srcOrd="8" destOrd="0" presId="urn:microsoft.com/office/officeart/2005/8/layout/hProcess9"/>
    <dgm:cxn modelId="{CE510B3B-2064-4505-962E-B53AD811F494}" type="presParOf" srcId="{69A0633F-7D7F-4657-85A3-17D3AC5B6D5A}" destId="{B4DB6001-992A-4B37-83BA-E06EAC378C65}" srcOrd="9" destOrd="0" presId="urn:microsoft.com/office/officeart/2005/8/layout/hProcess9"/>
    <dgm:cxn modelId="{AAC25AB5-2365-460B-A2FD-C8DE98BB52FB}" type="presParOf" srcId="{69A0633F-7D7F-4657-85A3-17D3AC5B6D5A}" destId="{7BC4F058-4F58-49FD-ACA7-205973F9D938}" srcOrd="10" destOrd="0" presId="urn:microsoft.com/office/officeart/2005/8/layout/hProcess9"/>
    <dgm:cxn modelId="{743882F0-1171-453C-9E11-960A09970F3F}" type="presParOf" srcId="{69A0633F-7D7F-4657-85A3-17D3AC5B6D5A}" destId="{4D445C93-2093-47EB-AC8C-A4F9BE2A0F1E}" srcOrd="11" destOrd="0" presId="urn:microsoft.com/office/officeart/2005/8/layout/hProcess9"/>
    <dgm:cxn modelId="{6E9620D5-23FA-4D59-B85E-C72516D83646}" type="presParOf" srcId="{69A0633F-7D7F-4657-85A3-17D3AC5B6D5A}" destId="{8F7BAE4E-8848-4D93-8CEE-1E4ADAD86CAA}" srcOrd="12" destOrd="0" presId="urn:microsoft.com/office/officeart/2005/8/layout/hProcess9"/>
    <dgm:cxn modelId="{8A46D5E2-FABF-4FDB-B9A6-A22853F0D74F}" type="presParOf" srcId="{69A0633F-7D7F-4657-85A3-17D3AC5B6D5A}" destId="{BF52C8FF-E791-45CF-86CC-5D65F081B4F4}" srcOrd="13" destOrd="0" presId="urn:microsoft.com/office/officeart/2005/8/layout/hProcess9"/>
    <dgm:cxn modelId="{6D670F51-02ED-4D33-B013-665751878D5F}" type="presParOf" srcId="{69A0633F-7D7F-4657-85A3-17D3AC5B6D5A}" destId="{23F08170-0D59-4CDC-A374-A6F68C5BB9F6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BB92D8-1A59-4A64-A686-196FA008D19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56EB6C-860E-4784-BE13-A1C6EA808C7A}">
      <dgm:prSet phldrT="[Text]"/>
      <dgm:spPr/>
      <dgm:t>
        <a:bodyPr/>
        <a:lstStyle/>
        <a:p>
          <a:r>
            <a:rPr lang="en-US" dirty="0"/>
            <a:t>STEPWISE AIC</a:t>
          </a:r>
        </a:p>
      </dgm:t>
    </dgm:pt>
    <dgm:pt modelId="{9024C346-65A7-48FD-AB18-C30A5D653C24}" type="parTrans" cxnId="{4885774B-A467-4C55-A984-5AC600AA4E9F}">
      <dgm:prSet/>
      <dgm:spPr/>
      <dgm:t>
        <a:bodyPr/>
        <a:lstStyle/>
        <a:p>
          <a:endParaRPr lang="en-US"/>
        </a:p>
      </dgm:t>
    </dgm:pt>
    <dgm:pt modelId="{47DDC30A-D475-497B-B8EA-BA37DDBEE584}" type="sibTrans" cxnId="{4885774B-A467-4C55-A984-5AC600AA4E9F}">
      <dgm:prSet/>
      <dgm:spPr/>
      <dgm:t>
        <a:bodyPr/>
        <a:lstStyle/>
        <a:p>
          <a:endParaRPr lang="en-US"/>
        </a:p>
      </dgm:t>
    </dgm:pt>
    <dgm:pt modelId="{481CA490-4C91-46EE-9796-324455884559}">
      <dgm:prSet phldrT="[Text]"/>
      <dgm:spPr/>
      <dgm:t>
        <a:bodyPr/>
        <a:lstStyle/>
        <a:p>
          <a:r>
            <a:rPr lang="en-US" dirty="0"/>
            <a:t>EXTRA TREES CLASSIFIER</a:t>
          </a:r>
        </a:p>
      </dgm:t>
    </dgm:pt>
    <dgm:pt modelId="{FC735431-6151-4781-8BB7-BB12A154A1AF}" type="parTrans" cxnId="{398EF7A5-F9E8-4924-B64E-68C8DB1BDD23}">
      <dgm:prSet/>
      <dgm:spPr/>
      <dgm:t>
        <a:bodyPr/>
        <a:lstStyle/>
        <a:p>
          <a:endParaRPr lang="en-US"/>
        </a:p>
      </dgm:t>
    </dgm:pt>
    <dgm:pt modelId="{9CFCD0F9-5068-44A5-9B95-B20C59C75243}" type="sibTrans" cxnId="{398EF7A5-F9E8-4924-B64E-68C8DB1BDD23}">
      <dgm:prSet/>
      <dgm:spPr/>
      <dgm:t>
        <a:bodyPr/>
        <a:lstStyle/>
        <a:p>
          <a:endParaRPr lang="en-US"/>
        </a:p>
      </dgm:t>
    </dgm:pt>
    <dgm:pt modelId="{4B00EF67-E19E-4F8E-9563-F41080133632}">
      <dgm:prSet phldrT="[Text]"/>
      <dgm:spPr/>
      <dgm:t>
        <a:bodyPr/>
        <a:lstStyle/>
        <a:p>
          <a:r>
            <a:rPr lang="en-US" dirty="0"/>
            <a:t>RECURSIVE FEATURE ELIMINATION</a:t>
          </a:r>
        </a:p>
      </dgm:t>
    </dgm:pt>
    <dgm:pt modelId="{31A9DD3A-4A6C-4450-9525-B7BB13CAF293}" type="parTrans" cxnId="{572A1BA9-DEBE-453B-A17B-1B65B4544170}">
      <dgm:prSet/>
      <dgm:spPr/>
      <dgm:t>
        <a:bodyPr/>
        <a:lstStyle/>
        <a:p>
          <a:endParaRPr lang="en-US"/>
        </a:p>
      </dgm:t>
    </dgm:pt>
    <dgm:pt modelId="{BC839B00-0408-43AB-A9D7-F5677434ABDB}" type="sibTrans" cxnId="{572A1BA9-DEBE-453B-A17B-1B65B4544170}">
      <dgm:prSet/>
      <dgm:spPr/>
      <dgm:t>
        <a:bodyPr/>
        <a:lstStyle/>
        <a:p>
          <a:endParaRPr lang="en-US"/>
        </a:p>
      </dgm:t>
    </dgm:pt>
    <dgm:pt modelId="{98ED2812-77A8-4E90-ABE8-EA6E7280A053}" type="pres">
      <dgm:prSet presAssocID="{E3BB92D8-1A59-4A64-A686-196FA008D19F}" presName="linear" presStyleCnt="0">
        <dgm:presLayoutVars>
          <dgm:dir/>
          <dgm:animLvl val="lvl"/>
          <dgm:resizeHandles val="exact"/>
        </dgm:presLayoutVars>
      </dgm:prSet>
      <dgm:spPr/>
    </dgm:pt>
    <dgm:pt modelId="{B8279E59-2A7F-4D96-BD40-3109A69FF23F}" type="pres">
      <dgm:prSet presAssocID="{481CA490-4C91-46EE-9796-324455884559}" presName="parentLin" presStyleCnt="0"/>
      <dgm:spPr/>
    </dgm:pt>
    <dgm:pt modelId="{D3FFBB49-B0EC-4987-92CF-9B8EE659DC77}" type="pres">
      <dgm:prSet presAssocID="{481CA490-4C91-46EE-9796-324455884559}" presName="parentLeftMargin" presStyleLbl="node1" presStyleIdx="0" presStyleCnt="3"/>
      <dgm:spPr/>
    </dgm:pt>
    <dgm:pt modelId="{8CBFAC79-3C47-42BC-98F0-21B0C0113E30}" type="pres">
      <dgm:prSet presAssocID="{481CA490-4C91-46EE-9796-32445588455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712978-CD1F-4201-8FE6-D05390E5885B}" type="pres">
      <dgm:prSet presAssocID="{481CA490-4C91-46EE-9796-324455884559}" presName="negativeSpace" presStyleCnt="0"/>
      <dgm:spPr/>
    </dgm:pt>
    <dgm:pt modelId="{FEC1F2FF-F454-4C1F-BC7A-52A4E4991787}" type="pres">
      <dgm:prSet presAssocID="{481CA490-4C91-46EE-9796-324455884559}" presName="childText" presStyleLbl="conFgAcc1" presStyleIdx="0" presStyleCnt="3">
        <dgm:presLayoutVars>
          <dgm:bulletEnabled val="1"/>
        </dgm:presLayoutVars>
      </dgm:prSet>
      <dgm:spPr/>
    </dgm:pt>
    <dgm:pt modelId="{C545624C-AF60-4F1B-9BE9-0DA975360B7D}" type="pres">
      <dgm:prSet presAssocID="{9CFCD0F9-5068-44A5-9B95-B20C59C75243}" presName="spaceBetweenRectangles" presStyleCnt="0"/>
      <dgm:spPr/>
    </dgm:pt>
    <dgm:pt modelId="{7FF4EF48-3397-4A48-9470-0F5E48758053}" type="pres">
      <dgm:prSet presAssocID="{4B00EF67-E19E-4F8E-9563-F41080133632}" presName="parentLin" presStyleCnt="0"/>
      <dgm:spPr/>
    </dgm:pt>
    <dgm:pt modelId="{2143AFB9-E2D9-487E-81C1-5BAE7A93AE30}" type="pres">
      <dgm:prSet presAssocID="{4B00EF67-E19E-4F8E-9563-F41080133632}" presName="parentLeftMargin" presStyleLbl="node1" presStyleIdx="0" presStyleCnt="3"/>
      <dgm:spPr/>
    </dgm:pt>
    <dgm:pt modelId="{7CF83714-94A1-4184-AE7B-E84E93991ECD}" type="pres">
      <dgm:prSet presAssocID="{4B00EF67-E19E-4F8E-9563-F4108013363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760A3C0-0CDB-414B-B484-80DCF7E50B5B}" type="pres">
      <dgm:prSet presAssocID="{4B00EF67-E19E-4F8E-9563-F41080133632}" presName="negativeSpace" presStyleCnt="0"/>
      <dgm:spPr/>
    </dgm:pt>
    <dgm:pt modelId="{A0A7EB19-3A41-40FB-8177-598E8D27D936}" type="pres">
      <dgm:prSet presAssocID="{4B00EF67-E19E-4F8E-9563-F41080133632}" presName="childText" presStyleLbl="conFgAcc1" presStyleIdx="1" presStyleCnt="3">
        <dgm:presLayoutVars>
          <dgm:bulletEnabled val="1"/>
        </dgm:presLayoutVars>
      </dgm:prSet>
      <dgm:spPr/>
    </dgm:pt>
    <dgm:pt modelId="{B0BDAB0E-C1D3-43F4-84B6-F97BF14A933F}" type="pres">
      <dgm:prSet presAssocID="{BC839B00-0408-43AB-A9D7-F5677434ABDB}" presName="spaceBetweenRectangles" presStyleCnt="0"/>
      <dgm:spPr/>
    </dgm:pt>
    <dgm:pt modelId="{22F94386-1619-4CFA-AE0C-6E803A2BF2A0}" type="pres">
      <dgm:prSet presAssocID="{0856EB6C-860E-4784-BE13-A1C6EA808C7A}" presName="parentLin" presStyleCnt="0"/>
      <dgm:spPr/>
    </dgm:pt>
    <dgm:pt modelId="{64F0D40E-C5C0-4CD2-AA6F-B3DB77254647}" type="pres">
      <dgm:prSet presAssocID="{0856EB6C-860E-4784-BE13-A1C6EA808C7A}" presName="parentLeftMargin" presStyleLbl="node1" presStyleIdx="1" presStyleCnt="3"/>
      <dgm:spPr/>
    </dgm:pt>
    <dgm:pt modelId="{0494BDDB-A5AE-471D-A92F-D5FD2955AF52}" type="pres">
      <dgm:prSet presAssocID="{0856EB6C-860E-4784-BE13-A1C6EA808C7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EDD22DD-2CE7-4F7F-A1A5-5F59E1276114}" type="pres">
      <dgm:prSet presAssocID="{0856EB6C-860E-4784-BE13-A1C6EA808C7A}" presName="negativeSpace" presStyleCnt="0"/>
      <dgm:spPr/>
    </dgm:pt>
    <dgm:pt modelId="{74E19547-86CE-45B8-A4E4-649C1EA49627}" type="pres">
      <dgm:prSet presAssocID="{0856EB6C-860E-4784-BE13-A1C6EA808C7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D2F1D0D-E638-4D1F-88F3-7548DDF42E25}" type="presOf" srcId="{4B00EF67-E19E-4F8E-9563-F41080133632}" destId="{7CF83714-94A1-4184-AE7B-E84E93991ECD}" srcOrd="1" destOrd="0" presId="urn:microsoft.com/office/officeart/2005/8/layout/list1"/>
    <dgm:cxn modelId="{283BDF2F-7708-496B-AEF5-68ABA0940BD5}" type="presOf" srcId="{0856EB6C-860E-4784-BE13-A1C6EA808C7A}" destId="{0494BDDB-A5AE-471D-A92F-D5FD2955AF52}" srcOrd="1" destOrd="0" presId="urn:microsoft.com/office/officeart/2005/8/layout/list1"/>
    <dgm:cxn modelId="{57060D3F-7FF1-435A-8CDF-762E181986FC}" type="presOf" srcId="{E3BB92D8-1A59-4A64-A686-196FA008D19F}" destId="{98ED2812-77A8-4E90-ABE8-EA6E7280A053}" srcOrd="0" destOrd="0" presId="urn:microsoft.com/office/officeart/2005/8/layout/list1"/>
    <dgm:cxn modelId="{DB0A074A-A6E9-4EFD-8F61-4A0A0B5DCB5E}" type="presOf" srcId="{0856EB6C-860E-4784-BE13-A1C6EA808C7A}" destId="{64F0D40E-C5C0-4CD2-AA6F-B3DB77254647}" srcOrd="0" destOrd="0" presId="urn:microsoft.com/office/officeart/2005/8/layout/list1"/>
    <dgm:cxn modelId="{4885774B-A467-4C55-A984-5AC600AA4E9F}" srcId="{E3BB92D8-1A59-4A64-A686-196FA008D19F}" destId="{0856EB6C-860E-4784-BE13-A1C6EA808C7A}" srcOrd="2" destOrd="0" parTransId="{9024C346-65A7-48FD-AB18-C30A5D653C24}" sibTransId="{47DDC30A-D475-497B-B8EA-BA37DDBEE584}"/>
    <dgm:cxn modelId="{79BB4674-19ED-41A8-8FB0-ACFC004AC049}" type="presOf" srcId="{481CA490-4C91-46EE-9796-324455884559}" destId="{D3FFBB49-B0EC-4987-92CF-9B8EE659DC77}" srcOrd="0" destOrd="0" presId="urn:microsoft.com/office/officeart/2005/8/layout/list1"/>
    <dgm:cxn modelId="{0508548B-E64E-4ECE-8C0A-DAB3E0B08A22}" type="presOf" srcId="{481CA490-4C91-46EE-9796-324455884559}" destId="{8CBFAC79-3C47-42BC-98F0-21B0C0113E30}" srcOrd="1" destOrd="0" presId="urn:microsoft.com/office/officeart/2005/8/layout/list1"/>
    <dgm:cxn modelId="{398EF7A5-F9E8-4924-B64E-68C8DB1BDD23}" srcId="{E3BB92D8-1A59-4A64-A686-196FA008D19F}" destId="{481CA490-4C91-46EE-9796-324455884559}" srcOrd="0" destOrd="0" parTransId="{FC735431-6151-4781-8BB7-BB12A154A1AF}" sibTransId="{9CFCD0F9-5068-44A5-9B95-B20C59C75243}"/>
    <dgm:cxn modelId="{572A1BA9-DEBE-453B-A17B-1B65B4544170}" srcId="{E3BB92D8-1A59-4A64-A686-196FA008D19F}" destId="{4B00EF67-E19E-4F8E-9563-F41080133632}" srcOrd="1" destOrd="0" parTransId="{31A9DD3A-4A6C-4450-9525-B7BB13CAF293}" sibTransId="{BC839B00-0408-43AB-A9D7-F5677434ABDB}"/>
    <dgm:cxn modelId="{EAF1A0C8-B9CB-4437-96FB-8ADBDCD871BD}" type="presOf" srcId="{4B00EF67-E19E-4F8E-9563-F41080133632}" destId="{2143AFB9-E2D9-487E-81C1-5BAE7A93AE30}" srcOrd="0" destOrd="0" presId="urn:microsoft.com/office/officeart/2005/8/layout/list1"/>
    <dgm:cxn modelId="{1B916B97-7315-446C-AF8D-E3A1E40DB787}" type="presParOf" srcId="{98ED2812-77A8-4E90-ABE8-EA6E7280A053}" destId="{B8279E59-2A7F-4D96-BD40-3109A69FF23F}" srcOrd="0" destOrd="0" presId="urn:microsoft.com/office/officeart/2005/8/layout/list1"/>
    <dgm:cxn modelId="{55A91898-F952-474E-94A8-D9F95852A59C}" type="presParOf" srcId="{B8279E59-2A7F-4D96-BD40-3109A69FF23F}" destId="{D3FFBB49-B0EC-4987-92CF-9B8EE659DC77}" srcOrd="0" destOrd="0" presId="urn:microsoft.com/office/officeart/2005/8/layout/list1"/>
    <dgm:cxn modelId="{AF50C077-1570-47A7-A5A7-743F2DD5E713}" type="presParOf" srcId="{B8279E59-2A7F-4D96-BD40-3109A69FF23F}" destId="{8CBFAC79-3C47-42BC-98F0-21B0C0113E30}" srcOrd="1" destOrd="0" presId="urn:microsoft.com/office/officeart/2005/8/layout/list1"/>
    <dgm:cxn modelId="{2C20BCA0-D897-4B3D-95E4-105A2BC8CDBB}" type="presParOf" srcId="{98ED2812-77A8-4E90-ABE8-EA6E7280A053}" destId="{CD712978-CD1F-4201-8FE6-D05390E5885B}" srcOrd="1" destOrd="0" presId="urn:microsoft.com/office/officeart/2005/8/layout/list1"/>
    <dgm:cxn modelId="{2D9AD72D-29D9-4299-B104-CDEFDE67D97B}" type="presParOf" srcId="{98ED2812-77A8-4E90-ABE8-EA6E7280A053}" destId="{FEC1F2FF-F454-4C1F-BC7A-52A4E4991787}" srcOrd="2" destOrd="0" presId="urn:microsoft.com/office/officeart/2005/8/layout/list1"/>
    <dgm:cxn modelId="{12F976DF-3A09-4A0C-8B4B-03BA91FA2E05}" type="presParOf" srcId="{98ED2812-77A8-4E90-ABE8-EA6E7280A053}" destId="{C545624C-AF60-4F1B-9BE9-0DA975360B7D}" srcOrd="3" destOrd="0" presId="urn:microsoft.com/office/officeart/2005/8/layout/list1"/>
    <dgm:cxn modelId="{3546EFEE-EDB9-42C4-A9C7-ED4FE41E5799}" type="presParOf" srcId="{98ED2812-77A8-4E90-ABE8-EA6E7280A053}" destId="{7FF4EF48-3397-4A48-9470-0F5E48758053}" srcOrd="4" destOrd="0" presId="urn:microsoft.com/office/officeart/2005/8/layout/list1"/>
    <dgm:cxn modelId="{4FB03B64-D7C4-4EC0-9B89-DB46D6A02444}" type="presParOf" srcId="{7FF4EF48-3397-4A48-9470-0F5E48758053}" destId="{2143AFB9-E2D9-487E-81C1-5BAE7A93AE30}" srcOrd="0" destOrd="0" presId="urn:microsoft.com/office/officeart/2005/8/layout/list1"/>
    <dgm:cxn modelId="{A256FBCF-4CD5-498E-942C-CC058055A3D5}" type="presParOf" srcId="{7FF4EF48-3397-4A48-9470-0F5E48758053}" destId="{7CF83714-94A1-4184-AE7B-E84E93991ECD}" srcOrd="1" destOrd="0" presId="urn:microsoft.com/office/officeart/2005/8/layout/list1"/>
    <dgm:cxn modelId="{6F9935EE-03D6-4B86-B25B-ECAC48E7323E}" type="presParOf" srcId="{98ED2812-77A8-4E90-ABE8-EA6E7280A053}" destId="{E760A3C0-0CDB-414B-B484-80DCF7E50B5B}" srcOrd="5" destOrd="0" presId="urn:microsoft.com/office/officeart/2005/8/layout/list1"/>
    <dgm:cxn modelId="{8683BD4B-5396-4657-8126-3F630155D5A5}" type="presParOf" srcId="{98ED2812-77A8-4E90-ABE8-EA6E7280A053}" destId="{A0A7EB19-3A41-40FB-8177-598E8D27D936}" srcOrd="6" destOrd="0" presId="urn:microsoft.com/office/officeart/2005/8/layout/list1"/>
    <dgm:cxn modelId="{A4D8F66C-BC08-49CE-8520-C01DA3438668}" type="presParOf" srcId="{98ED2812-77A8-4E90-ABE8-EA6E7280A053}" destId="{B0BDAB0E-C1D3-43F4-84B6-F97BF14A933F}" srcOrd="7" destOrd="0" presId="urn:microsoft.com/office/officeart/2005/8/layout/list1"/>
    <dgm:cxn modelId="{3F1FF0DA-5989-48D0-8395-B3EEE2D8C1E7}" type="presParOf" srcId="{98ED2812-77A8-4E90-ABE8-EA6E7280A053}" destId="{22F94386-1619-4CFA-AE0C-6E803A2BF2A0}" srcOrd="8" destOrd="0" presId="urn:microsoft.com/office/officeart/2005/8/layout/list1"/>
    <dgm:cxn modelId="{B5F4E641-BBD2-4BFF-988B-0088EF61144E}" type="presParOf" srcId="{22F94386-1619-4CFA-AE0C-6E803A2BF2A0}" destId="{64F0D40E-C5C0-4CD2-AA6F-B3DB77254647}" srcOrd="0" destOrd="0" presId="urn:microsoft.com/office/officeart/2005/8/layout/list1"/>
    <dgm:cxn modelId="{85DE4170-63BD-4592-9B8B-D941A500EA31}" type="presParOf" srcId="{22F94386-1619-4CFA-AE0C-6E803A2BF2A0}" destId="{0494BDDB-A5AE-471D-A92F-D5FD2955AF52}" srcOrd="1" destOrd="0" presId="urn:microsoft.com/office/officeart/2005/8/layout/list1"/>
    <dgm:cxn modelId="{B3213F7A-9880-4204-B554-832D91A9A823}" type="presParOf" srcId="{98ED2812-77A8-4E90-ABE8-EA6E7280A053}" destId="{7EDD22DD-2CE7-4F7F-A1A5-5F59E1276114}" srcOrd="9" destOrd="0" presId="urn:microsoft.com/office/officeart/2005/8/layout/list1"/>
    <dgm:cxn modelId="{5CEBF681-7B8B-4FF9-A1DE-A6A83BD00B2D}" type="presParOf" srcId="{98ED2812-77A8-4E90-ABE8-EA6E7280A053}" destId="{74E19547-86CE-45B8-A4E4-649C1EA4962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73883B-C7A6-4329-8CEC-74510530318E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33EA48-B3F4-4F45-BB5C-76713EEF936C}">
      <dgm:prSet phldrT="[Text]"/>
      <dgm:spPr/>
      <dgm:t>
        <a:bodyPr/>
        <a:lstStyle/>
        <a:p>
          <a:r>
            <a:rPr lang="en-US" dirty="0"/>
            <a:t>StatModels: Ordinary Least Squares </a:t>
          </a:r>
        </a:p>
      </dgm:t>
    </dgm:pt>
    <dgm:pt modelId="{8FF405B6-23F3-4418-A9AC-F5866303A103}" type="parTrans" cxnId="{B6E9FB2F-2EDF-4301-A5B5-57239DE3CEE7}">
      <dgm:prSet/>
      <dgm:spPr/>
      <dgm:t>
        <a:bodyPr/>
        <a:lstStyle/>
        <a:p>
          <a:endParaRPr lang="en-US"/>
        </a:p>
      </dgm:t>
    </dgm:pt>
    <dgm:pt modelId="{CFCE49D7-2438-4561-BFFF-581602538B12}" type="sibTrans" cxnId="{B6E9FB2F-2EDF-4301-A5B5-57239DE3CEE7}">
      <dgm:prSet/>
      <dgm:spPr/>
      <dgm:t>
        <a:bodyPr/>
        <a:lstStyle/>
        <a:p>
          <a:endParaRPr lang="en-US"/>
        </a:p>
      </dgm:t>
    </dgm:pt>
    <dgm:pt modelId="{E79601D1-7276-4065-9DF9-540C0878DAAB}">
      <dgm:prSet phldrT="[Text]"/>
      <dgm:spPr/>
      <dgm:t>
        <a:bodyPr/>
        <a:lstStyle/>
        <a:p>
          <a:r>
            <a:rPr lang="en-US" dirty="0"/>
            <a:t>Sklearn: Multilinear Regression</a:t>
          </a:r>
        </a:p>
      </dgm:t>
    </dgm:pt>
    <dgm:pt modelId="{43624081-C02D-4B15-85D9-3BAC68DC24C1}" type="parTrans" cxnId="{C782360A-0224-4DD9-AD86-DD587BEAA42C}">
      <dgm:prSet/>
      <dgm:spPr/>
      <dgm:t>
        <a:bodyPr/>
        <a:lstStyle/>
        <a:p>
          <a:endParaRPr lang="en-US"/>
        </a:p>
      </dgm:t>
    </dgm:pt>
    <dgm:pt modelId="{53250E34-5D02-499E-9C0B-C762A1B9AB73}" type="sibTrans" cxnId="{C782360A-0224-4DD9-AD86-DD587BEAA42C}">
      <dgm:prSet/>
      <dgm:spPr/>
      <dgm:t>
        <a:bodyPr/>
        <a:lstStyle/>
        <a:p>
          <a:endParaRPr lang="en-US"/>
        </a:p>
      </dgm:t>
    </dgm:pt>
    <dgm:pt modelId="{6DD35748-DCEB-40DB-8EA5-BC3F095AD0F2}">
      <dgm:prSet phldrT="[Text]"/>
      <dgm:spPr/>
      <dgm:t>
        <a:bodyPr/>
        <a:lstStyle/>
        <a:p>
          <a:r>
            <a:rPr lang="en-US" dirty="0"/>
            <a:t>Random Forest</a:t>
          </a:r>
        </a:p>
      </dgm:t>
    </dgm:pt>
    <dgm:pt modelId="{7C704C15-BA7A-4DE4-A3E5-31FF355ACD26}" type="parTrans" cxnId="{E7FB03FE-843D-43D7-BF17-BDC562316EC0}">
      <dgm:prSet/>
      <dgm:spPr/>
      <dgm:t>
        <a:bodyPr/>
        <a:lstStyle/>
        <a:p>
          <a:endParaRPr lang="en-US"/>
        </a:p>
      </dgm:t>
    </dgm:pt>
    <dgm:pt modelId="{811A0587-DE47-42A9-A01E-53421E5662C2}" type="sibTrans" cxnId="{E7FB03FE-843D-43D7-BF17-BDC562316EC0}">
      <dgm:prSet/>
      <dgm:spPr/>
      <dgm:t>
        <a:bodyPr/>
        <a:lstStyle/>
        <a:p>
          <a:endParaRPr lang="en-US"/>
        </a:p>
      </dgm:t>
    </dgm:pt>
    <dgm:pt modelId="{18A9C0F7-E6BD-4EDE-8AEB-2F690028E8FD}">
      <dgm:prSet phldrT="[Text]"/>
      <dgm:spPr/>
      <dgm:t>
        <a:bodyPr/>
        <a:lstStyle/>
        <a:p>
          <a:r>
            <a:rPr lang="en-US" dirty="0"/>
            <a:t>Support Vector Regression</a:t>
          </a:r>
        </a:p>
      </dgm:t>
    </dgm:pt>
    <dgm:pt modelId="{1D71598D-9C12-4BEE-A9F3-21C96587BD4D}" type="parTrans" cxnId="{C51F9BBC-0187-4B25-A55A-AE60CFA38065}">
      <dgm:prSet/>
      <dgm:spPr/>
      <dgm:t>
        <a:bodyPr/>
        <a:lstStyle/>
        <a:p>
          <a:endParaRPr lang="en-US"/>
        </a:p>
      </dgm:t>
    </dgm:pt>
    <dgm:pt modelId="{C926860E-F53C-4681-88D0-B5887F5075CE}" type="sibTrans" cxnId="{C51F9BBC-0187-4B25-A55A-AE60CFA38065}">
      <dgm:prSet/>
      <dgm:spPr/>
      <dgm:t>
        <a:bodyPr/>
        <a:lstStyle/>
        <a:p>
          <a:endParaRPr lang="en-US"/>
        </a:p>
      </dgm:t>
    </dgm:pt>
    <dgm:pt modelId="{58E119F3-2540-4EDB-902F-4C34F8AC1A9D}" type="pres">
      <dgm:prSet presAssocID="{F173883B-C7A6-4329-8CEC-74510530318E}" presName="matrix" presStyleCnt="0">
        <dgm:presLayoutVars>
          <dgm:chMax val="1"/>
          <dgm:dir/>
          <dgm:resizeHandles val="exact"/>
        </dgm:presLayoutVars>
      </dgm:prSet>
      <dgm:spPr/>
    </dgm:pt>
    <dgm:pt modelId="{F6CADCB7-6685-4EA1-A2D3-ACE0930DB0EE}" type="pres">
      <dgm:prSet presAssocID="{F173883B-C7A6-4329-8CEC-74510530318E}" presName="axisShape" presStyleLbl="bgShp" presStyleIdx="0" presStyleCnt="1"/>
      <dgm:spPr/>
    </dgm:pt>
    <dgm:pt modelId="{3CF559D3-E615-4660-886F-9972394022E4}" type="pres">
      <dgm:prSet presAssocID="{F173883B-C7A6-4329-8CEC-74510530318E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5C62A3B-91B1-40B5-8F76-138730419704}" type="pres">
      <dgm:prSet presAssocID="{F173883B-C7A6-4329-8CEC-74510530318E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AF5AE00-DCBF-4F8A-8E48-CDD59354F726}" type="pres">
      <dgm:prSet presAssocID="{F173883B-C7A6-4329-8CEC-74510530318E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2FB0B09-22A2-4C65-9495-9D7AB6739214}" type="pres">
      <dgm:prSet presAssocID="{F173883B-C7A6-4329-8CEC-74510530318E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782360A-0224-4DD9-AD86-DD587BEAA42C}" srcId="{F173883B-C7A6-4329-8CEC-74510530318E}" destId="{E79601D1-7276-4065-9DF9-540C0878DAAB}" srcOrd="1" destOrd="0" parTransId="{43624081-C02D-4B15-85D9-3BAC68DC24C1}" sibTransId="{53250E34-5D02-499E-9C0B-C762A1B9AB73}"/>
    <dgm:cxn modelId="{B6E9FB2F-2EDF-4301-A5B5-57239DE3CEE7}" srcId="{F173883B-C7A6-4329-8CEC-74510530318E}" destId="{B433EA48-B3F4-4F45-BB5C-76713EEF936C}" srcOrd="0" destOrd="0" parTransId="{8FF405B6-23F3-4418-A9AC-F5866303A103}" sibTransId="{CFCE49D7-2438-4561-BFFF-581602538B12}"/>
    <dgm:cxn modelId="{062DEF6F-79AB-461E-A0D3-F4988C30C709}" type="presOf" srcId="{F173883B-C7A6-4329-8CEC-74510530318E}" destId="{58E119F3-2540-4EDB-902F-4C34F8AC1A9D}" srcOrd="0" destOrd="0" presId="urn:microsoft.com/office/officeart/2005/8/layout/matrix2"/>
    <dgm:cxn modelId="{F3F8D780-7EC0-4387-BF54-AC0B2D743450}" type="presOf" srcId="{18A9C0F7-E6BD-4EDE-8AEB-2F690028E8FD}" destId="{C2FB0B09-22A2-4C65-9495-9D7AB6739214}" srcOrd="0" destOrd="0" presId="urn:microsoft.com/office/officeart/2005/8/layout/matrix2"/>
    <dgm:cxn modelId="{4D7A95A9-A3AF-4F40-9C83-1E0C7D86F133}" type="presOf" srcId="{B433EA48-B3F4-4F45-BB5C-76713EEF936C}" destId="{3CF559D3-E615-4660-886F-9972394022E4}" srcOrd="0" destOrd="0" presId="urn:microsoft.com/office/officeart/2005/8/layout/matrix2"/>
    <dgm:cxn modelId="{8CB0FAA9-91C8-41F1-A888-D26F19C3B00C}" type="presOf" srcId="{E79601D1-7276-4065-9DF9-540C0878DAAB}" destId="{E5C62A3B-91B1-40B5-8F76-138730419704}" srcOrd="0" destOrd="0" presId="urn:microsoft.com/office/officeart/2005/8/layout/matrix2"/>
    <dgm:cxn modelId="{C51F9BBC-0187-4B25-A55A-AE60CFA38065}" srcId="{F173883B-C7A6-4329-8CEC-74510530318E}" destId="{18A9C0F7-E6BD-4EDE-8AEB-2F690028E8FD}" srcOrd="3" destOrd="0" parTransId="{1D71598D-9C12-4BEE-A9F3-21C96587BD4D}" sibTransId="{C926860E-F53C-4681-88D0-B5887F5075CE}"/>
    <dgm:cxn modelId="{E7FB03FE-843D-43D7-BF17-BDC562316EC0}" srcId="{F173883B-C7A6-4329-8CEC-74510530318E}" destId="{6DD35748-DCEB-40DB-8EA5-BC3F095AD0F2}" srcOrd="2" destOrd="0" parTransId="{7C704C15-BA7A-4DE4-A3E5-31FF355ACD26}" sibTransId="{811A0587-DE47-42A9-A01E-53421E5662C2}"/>
    <dgm:cxn modelId="{17B1DCFE-59AD-4974-98EF-F0F96891B7EF}" type="presOf" srcId="{6DD35748-DCEB-40DB-8EA5-BC3F095AD0F2}" destId="{8AF5AE00-DCBF-4F8A-8E48-CDD59354F726}" srcOrd="0" destOrd="0" presId="urn:microsoft.com/office/officeart/2005/8/layout/matrix2"/>
    <dgm:cxn modelId="{776999C7-36FA-4242-919A-03229A0CB787}" type="presParOf" srcId="{58E119F3-2540-4EDB-902F-4C34F8AC1A9D}" destId="{F6CADCB7-6685-4EA1-A2D3-ACE0930DB0EE}" srcOrd="0" destOrd="0" presId="urn:microsoft.com/office/officeart/2005/8/layout/matrix2"/>
    <dgm:cxn modelId="{BBE40EA1-C4DB-4FC7-9716-AB5AD0BA7631}" type="presParOf" srcId="{58E119F3-2540-4EDB-902F-4C34F8AC1A9D}" destId="{3CF559D3-E615-4660-886F-9972394022E4}" srcOrd="1" destOrd="0" presId="urn:microsoft.com/office/officeart/2005/8/layout/matrix2"/>
    <dgm:cxn modelId="{675834AE-5985-499F-8724-3143BAB83E7B}" type="presParOf" srcId="{58E119F3-2540-4EDB-902F-4C34F8AC1A9D}" destId="{E5C62A3B-91B1-40B5-8F76-138730419704}" srcOrd="2" destOrd="0" presId="urn:microsoft.com/office/officeart/2005/8/layout/matrix2"/>
    <dgm:cxn modelId="{6A24239B-CA82-451D-91E9-AB81161A0FFC}" type="presParOf" srcId="{58E119F3-2540-4EDB-902F-4C34F8AC1A9D}" destId="{8AF5AE00-DCBF-4F8A-8E48-CDD59354F726}" srcOrd="3" destOrd="0" presId="urn:microsoft.com/office/officeart/2005/8/layout/matrix2"/>
    <dgm:cxn modelId="{132E7385-A034-4107-BD3A-DA246C60EA96}" type="presParOf" srcId="{58E119F3-2540-4EDB-902F-4C34F8AC1A9D}" destId="{C2FB0B09-22A2-4C65-9495-9D7AB6739214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109556-A39B-4743-A36B-FDB20F94EAE0}">
      <dsp:nvSpPr>
        <dsp:cNvPr id="0" name=""/>
        <dsp:cNvSpPr/>
      </dsp:nvSpPr>
      <dsp:spPr>
        <a:xfrm>
          <a:off x="796881" y="0"/>
          <a:ext cx="9031327" cy="534435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AB5A7-46A7-4E25-844E-257C868F3D51}">
      <dsp:nvSpPr>
        <dsp:cNvPr id="0" name=""/>
        <dsp:cNvSpPr/>
      </dsp:nvSpPr>
      <dsp:spPr>
        <a:xfrm>
          <a:off x="421" y="1603307"/>
          <a:ext cx="1272365" cy="2137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Understanding the Problem Statement</a:t>
          </a:r>
        </a:p>
      </dsp:txBody>
      <dsp:txXfrm>
        <a:off x="62533" y="1665419"/>
        <a:ext cx="1148141" cy="2013518"/>
      </dsp:txXfrm>
    </dsp:sp>
    <dsp:sp modelId="{3744EBB0-00BD-4650-83D3-A644A8ADE819}">
      <dsp:nvSpPr>
        <dsp:cNvPr id="0" name=""/>
        <dsp:cNvSpPr/>
      </dsp:nvSpPr>
      <dsp:spPr>
        <a:xfrm>
          <a:off x="1336404" y="1603307"/>
          <a:ext cx="1272365" cy="2137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Exploratory Data Analysis</a:t>
          </a:r>
        </a:p>
      </dsp:txBody>
      <dsp:txXfrm>
        <a:off x="1398516" y="1665419"/>
        <a:ext cx="1148141" cy="2013518"/>
      </dsp:txXfrm>
    </dsp:sp>
    <dsp:sp modelId="{E2E83F73-3FAF-4BDE-BB51-726B68CCF469}">
      <dsp:nvSpPr>
        <dsp:cNvPr id="0" name=""/>
        <dsp:cNvSpPr/>
      </dsp:nvSpPr>
      <dsp:spPr>
        <a:xfrm>
          <a:off x="2672388" y="1603307"/>
          <a:ext cx="1272365" cy="2137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Cleaning and Pre-Processing</a:t>
          </a:r>
        </a:p>
      </dsp:txBody>
      <dsp:txXfrm>
        <a:off x="2734500" y="1665419"/>
        <a:ext cx="1148141" cy="2013518"/>
      </dsp:txXfrm>
    </dsp:sp>
    <dsp:sp modelId="{62D393A5-6146-497B-9434-2C5DFC08083B}">
      <dsp:nvSpPr>
        <dsp:cNvPr id="0" name=""/>
        <dsp:cNvSpPr/>
      </dsp:nvSpPr>
      <dsp:spPr>
        <a:xfrm>
          <a:off x="4008371" y="1603307"/>
          <a:ext cx="1272365" cy="2137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Formulating Train /Test Sets</a:t>
          </a:r>
        </a:p>
      </dsp:txBody>
      <dsp:txXfrm>
        <a:off x="4070483" y="1665419"/>
        <a:ext cx="1148141" cy="2013518"/>
      </dsp:txXfrm>
    </dsp:sp>
    <dsp:sp modelId="{AC6E34FD-229A-4D5C-8F80-25CB62F354BF}">
      <dsp:nvSpPr>
        <dsp:cNvPr id="0" name=""/>
        <dsp:cNvSpPr/>
      </dsp:nvSpPr>
      <dsp:spPr>
        <a:xfrm>
          <a:off x="5344354" y="1603307"/>
          <a:ext cx="1272365" cy="2137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Feature Selection</a:t>
          </a:r>
        </a:p>
      </dsp:txBody>
      <dsp:txXfrm>
        <a:off x="5406466" y="1665419"/>
        <a:ext cx="1148141" cy="2013518"/>
      </dsp:txXfrm>
    </dsp:sp>
    <dsp:sp modelId="{7BC4F058-4F58-49FD-ACA7-205973F9D938}">
      <dsp:nvSpPr>
        <dsp:cNvPr id="0" name=""/>
        <dsp:cNvSpPr/>
      </dsp:nvSpPr>
      <dsp:spPr>
        <a:xfrm>
          <a:off x="6680337" y="1603307"/>
          <a:ext cx="1272365" cy="2137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Model Building</a:t>
          </a:r>
        </a:p>
      </dsp:txBody>
      <dsp:txXfrm>
        <a:off x="6742449" y="1665419"/>
        <a:ext cx="1148141" cy="2013518"/>
      </dsp:txXfrm>
    </dsp:sp>
    <dsp:sp modelId="{8F7BAE4E-8848-4D93-8CEE-1E4ADAD86CAA}">
      <dsp:nvSpPr>
        <dsp:cNvPr id="0" name=""/>
        <dsp:cNvSpPr/>
      </dsp:nvSpPr>
      <dsp:spPr>
        <a:xfrm>
          <a:off x="8016321" y="1603307"/>
          <a:ext cx="1272365" cy="2137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Evaluation of Model Performance</a:t>
          </a:r>
        </a:p>
      </dsp:txBody>
      <dsp:txXfrm>
        <a:off x="8078433" y="1665419"/>
        <a:ext cx="1148141" cy="2013518"/>
      </dsp:txXfrm>
    </dsp:sp>
    <dsp:sp modelId="{23F08170-0D59-4CDC-A374-A6F68C5BB9F6}">
      <dsp:nvSpPr>
        <dsp:cNvPr id="0" name=""/>
        <dsp:cNvSpPr/>
      </dsp:nvSpPr>
      <dsp:spPr>
        <a:xfrm>
          <a:off x="9352304" y="1603307"/>
          <a:ext cx="1272365" cy="2137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Generating Insights</a:t>
          </a:r>
        </a:p>
      </dsp:txBody>
      <dsp:txXfrm>
        <a:off x="9414416" y="1665419"/>
        <a:ext cx="1148141" cy="20135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1F2FF-F454-4C1F-BC7A-52A4E4991787}">
      <dsp:nvSpPr>
        <dsp:cNvPr id="0" name=""/>
        <dsp:cNvSpPr/>
      </dsp:nvSpPr>
      <dsp:spPr>
        <a:xfrm>
          <a:off x="0" y="469705"/>
          <a:ext cx="567135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BFAC79-3C47-42BC-98F0-21B0C0113E30}">
      <dsp:nvSpPr>
        <dsp:cNvPr id="0" name=""/>
        <dsp:cNvSpPr/>
      </dsp:nvSpPr>
      <dsp:spPr>
        <a:xfrm>
          <a:off x="283567" y="218785"/>
          <a:ext cx="396994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055" tIns="0" rIns="15005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EXTRA TREES CLASSIFIER</a:t>
          </a:r>
        </a:p>
      </dsp:txBody>
      <dsp:txXfrm>
        <a:off x="308065" y="243283"/>
        <a:ext cx="3920950" cy="452844"/>
      </dsp:txXfrm>
    </dsp:sp>
    <dsp:sp modelId="{A0A7EB19-3A41-40FB-8177-598E8D27D936}">
      <dsp:nvSpPr>
        <dsp:cNvPr id="0" name=""/>
        <dsp:cNvSpPr/>
      </dsp:nvSpPr>
      <dsp:spPr>
        <a:xfrm>
          <a:off x="0" y="1240825"/>
          <a:ext cx="567135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F83714-94A1-4184-AE7B-E84E93991ECD}">
      <dsp:nvSpPr>
        <dsp:cNvPr id="0" name=""/>
        <dsp:cNvSpPr/>
      </dsp:nvSpPr>
      <dsp:spPr>
        <a:xfrm>
          <a:off x="283567" y="989905"/>
          <a:ext cx="396994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055" tIns="0" rIns="15005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RECURSIVE FEATURE ELIMINATION</a:t>
          </a:r>
        </a:p>
      </dsp:txBody>
      <dsp:txXfrm>
        <a:off x="308065" y="1014403"/>
        <a:ext cx="3920950" cy="452844"/>
      </dsp:txXfrm>
    </dsp:sp>
    <dsp:sp modelId="{74E19547-86CE-45B8-A4E4-649C1EA49627}">
      <dsp:nvSpPr>
        <dsp:cNvPr id="0" name=""/>
        <dsp:cNvSpPr/>
      </dsp:nvSpPr>
      <dsp:spPr>
        <a:xfrm>
          <a:off x="0" y="2011945"/>
          <a:ext cx="567135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4BDDB-A5AE-471D-A92F-D5FD2955AF52}">
      <dsp:nvSpPr>
        <dsp:cNvPr id="0" name=""/>
        <dsp:cNvSpPr/>
      </dsp:nvSpPr>
      <dsp:spPr>
        <a:xfrm>
          <a:off x="283567" y="1761025"/>
          <a:ext cx="396994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055" tIns="0" rIns="15005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STEPWISE AIC</a:t>
          </a:r>
        </a:p>
      </dsp:txBody>
      <dsp:txXfrm>
        <a:off x="308065" y="1785523"/>
        <a:ext cx="3920950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CADCB7-6685-4EA1-A2D3-ACE0930DB0EE}">
      <dsp:nvSpPr>
        <dsp:cNvPr id="0" name=""/>
        <dsp:cNvSpPr/>
      </dsp:nvSpPr>
      <dsp:spPr>
        <a:xfrm>
          <a:off x="3325997" y="0"/>
          <a:ext cx="5023621" cy="5023621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F559D3-E615-4660-886F-9972394022E4}">
      <dsp:nvSpPr>
        <dsp:cNvPr id="0" name=""/>
        <dsp:cNvSpPr/>
      </dsp:nvSpPr>
      <dsp:spPr>
        <a:xfrm>
          <a:off x="3652532" y="326535"/>
          <a:ext cx="2009448" cy="20094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StatModels: Ordinary Least Squares </a:t>
          </a:r>
        </a:p>
      </dsp:txBody>
      <dsp:txXfrm>
        <a:off x="3750625" y="424628"/>
        <a:ext cx="1813262" cy="1813262"/>
      </dsp:txXfrm>
    </dsp:sp>
    <dsp:sp modelId="{E5C62A3B-91B1-40B5-8F76-138730419704}">
      <dsp:nvSpPr>
        <dsp:cNvPr id="0" name=""/>
        <dsp:cNvSpPr/>
      </dsp:nvSpPr>
      <dsp:spPr>
        <a:xfrm>
          <a:off x="6013634" y="326535"/>
          <a:ext cx="2009448" cy="20094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Sklearn: Multilinear Regression</a:t>
          </a:r>
        </a:p>
      </dsp:txBody>
      <dsp:txXfrm>
        <a:off x="6111727" y="424628"/>
        <a:ext cx="1813262" cy="1813262"/>
      </dsp:txXfrm>
    </dsp:sp>
    <dsp:sp modelId="{8AF5AE00-DCBF-4F8A-8E48-CDD59354F726}">
      <dsp:nvSpPr>
        <dsp:cNvPr id="0" name=""/>
        <dsp:cNvSpPr/>
      </dsp:nvSpPr>
      <dsp:spPr>
        <a:xfrm>
          <a:off x="3652532" y="2687637"/>
          <a:ext cx="2009448" cy="20094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Random Forest</a:t>
          </a:r>
        </a:p>
      </dsp:txBody>
      <dsp:txXfrm>
        <a:off x="3750625" y="2785730"/>
        <a:ext cx="1813262" cy="1813262"/>
      </dsp:txXfrm>
    </dsp:sp>
    <dsp:sp modelId="{C2FB0B09-22A2-4C65-9495-9D7AB6739214}">
      <dsp:nvSpPr>
        <dsp:cNvPr id="0" name=""/>
        <dsp:cNvSpPr/>
      </dsp:nvSpPr>
      <dsp:spPr>
        <a:xfrm>
          <a:off x="6013634" y="2687637"/>
          <a:ext cx="2009448" cy="20094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Support Vector Regression</a:t>
          </a:r>
        </a:p>
      </dsp:txBody>
      <dsp:txXfrm>
        <a:off x="6111727" y="2785730"/>
        <a:ext cx="1813262" cy="1813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00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61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13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8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8A87A34-81AB-432B-8DAE-1953F412C126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76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4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75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8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25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987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863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95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6C2C-C224-49FE-B07F-3E2D15434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1755221"/>
            <a:ext cx="9068586" cy="2590800"/>
          </a:xfrm>
        </p:spPr>
        <p:txBody>
          <a:bodyPr/>
          <a:lstStyle/>
          <a:p>
            <a:r>
              <a:rPr lang="en-US" sz="3600" dirty="0"/>
              <a:t>DATA SCIENCE HACKATHON 2018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PREDICTING IDEAL LENGTH OF STAY FOR 30 DAY READMITTED VISITS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99786-9FF0-47B1-A17A-B2D56169D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1706" y="4184912"/>
            <a:ext cx="9070848" cy="457201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6400" dirty="0"/>
              <a:t>GROUP 2 – SAINT PETER’S UNIVERSITY</a:t>
            </a:r>
          </a:p>
          <a:p>
            <a:pPr algn="l"/>
            <a:r>
              <a:rPr lang="en-US" sz="5600" dirty="0"/>
              <a:t>	NANDINI KHATOD</a:t>
            </a:r>
          </a:p>
          <a:p>
            <a:pPr algn="l"/>
            <a:r>
              <a:rPr lang="en-US" sz="5600" dirty="0"/>
              <a:t>	PREETHI RAVI</a:t>
            </a:r>
          </a:p>
          <a:p>
            <a:pPr algn="l"/>
            <a:r>
              <a:rPr lang="en-US" sz="5600" dirty="0"/>
              <a:t>	PRANAY KATTA</a:t>
            </a:r>
          </a:p>
          <a:p>
            <a:pPr algn="l"/>
            <a:r>
              <a:rPr lang="en-US" sz="5600" dirty="0"/>
              <a:t>	VINOTHINI PUSHPARAJA</a:t>
            </a:r>
          </a:p>
          <a:p>
            <a:pPr algn="l"/>
            <a:r>
              <a:rPr lang="en-US" sz="5600" dirty="0"/>
              <a:t>	EBERLYNE LEGERME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87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2E67-ED4E-4FF9-8623-F6F48500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48322"/>
            <a:ext cx="10058400" cy="180366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CORRELATION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3FEFFE-6426-4B57-85CE-73A66962C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045" y="822960"/>
            <a:ext cx="8655728" cy="558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0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8446-7266-4D39-B977-13B9FCB9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60041"/>
            <a:ext cx="10058400" cy="72456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modeling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CDADF47-9017-4528-87C3-018CC515CB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4600719"/>
              </p:ext>
            </p:extLst>
          </p:nvPr>
        </p:nvGraphicFramePr>
        <p:xfrm>
          <a:off x="28113" y="1287262"/>
          <a:ext cx="11675616" cy="5023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0871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D26F-D54E-4377-B044-4C9E7630A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7386"/>
            <a:ext cx="10058400" cy="76895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Evaluating</a:t>
            </a:r>
            <a:r>
              <a:rPr lang="en-US" sz="3600" dirty="0"/>
              <a:t> </a:t>
            </a:r>
            <a:r>
              <a:rPr lang="en-US" sz="3200" dirty="0"/>
              <a:t>Model</a:t>
            </a:r>
            <a:r>
              <a:rPr lang="en-US" sz="3600" dirty="0"/>
              <a:t> </a:t>
            </a:r>
            <a:r>
              <a:rPr lang="en-US" sz="3200" dirty="0"/>
              <a:t>Performance</a:t>
            </a:r>
            <a:endParaRPr lang="en-US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50F59F-4517-4D95-9220-58193987A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746" y="1216241"/>
            <a:ext cx="10786369" cy="489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09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A26D-8A73-44B4-921B-90838B9B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COST SAVED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758C2-897B-4A15-9BEF-74B6590F1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Cost  Saved per </a:t>
            </a:r>
            <a:r>
              <a:rPr lang="en-US" sz="2000" dirty="0" err="1"/>
              <a:t>VisitLink</a:t>
            </a:r>
            <a:r>
              <a:rPr lang="en-US" sz="2000" dirty="0"/>
              <a:t> = </a:t>
            </a:r>
          </a:p>
          <a:p>
            <a:pPr marL="0" indent="0">
              <a:buNone/>
            </a:pPr>
            <a:r>
              <a:rPr lang="en-US" sz="2000" dirty="0" err="1"/>
              <a:t>CHG_Per_Visit</a:t>
            </a:r>
            <a:r>
              <a:rPr lang="en-US" sz="2000" dirty="0"/>
              <a:t> * (</a:t>
            </a:r>
            <a:r>
              <a:rPr lang="en-US" sz="2000" dirty="0" err="1"/>
              <a:t>Total_LOS</a:t>
            </a:r>
            <a:r>
              <a:rPr lang="en-US" sz="2000" dirty="0"/>
              <a:t> (Including READMITS following an Index Visit) – </a:t>
            </a:r>
            <a:r>
              <a:rPr lang="en-US" sz="2000" dirty="0" err="1"/>
              <a:t>Ideal_LOS</a:t>
            </a:r>
            <a:r>
              <a:rPr lang="en-US" sz="2000" dirty="0"/>
              <a:t> (Predicted))</a:t>
            </a:r>
          </a:p>
          <a:p>
            <a:endParaRPr lang="en-US" sz="2000" dirty="0"/>
          </a:p>
          <a:p>
            <a:r>
              <a:rPr lang="en-US" sz="2000" dirty="0" err="1"/>
              <a:t>CHG_Per_Visit</a:t>
            </a:r>
            <a:r>
              <a:rPr lang="en-US" sz="2000" dirty="0"/>
              <a:t> =   </a:t>
            </a:r>
            <a:r>
              <a:rPr lang="en-US" sz="2000" dirty="0" err="1"/>
              <a:t>Total_CHG</a:t>
            </a:r>
            <a:r>
              <a:rPr lang="en-US" sz="2000" dirty="0"/>
              <a:t> </a:t>
            </a:r>
          </a:p>
          <a:p>
            <a:pPr marL="1971400" lvl="7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Total_LOS</a:t>
            </a:r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33367B-8017-407F-BB0A-0C4912F7EA39}"/>
              </a:ext>
            </a:extLst>
          </p:cNvPr>
          <p:cNvCxnSpPr/>
          <p:nvPr/>
        </p:nvCxnSpPr>
        <p:spPr>
          <a:xfrm>
            <a:off x="3400147" y="4065972"/>
            <a:ext cx="15092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7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C5DB-F250-460B-B750-ED457D1F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2B303-53F8-4AA0-8DAB-42B395C2B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PREDICTING THE IDEAL LENGTH OF STAY FOR LIVER PATIENTS WHO GOT READMITTED WITHIN FIRST 30 DAYS OF THEIR INDEX ADMISSION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CALCULATING COST SAVED PER VISITLINK</a:t>
            </a:r>
          </a:p>
        </p:txBody>
      </p:sp>
    </p:spTree>
    <p:extLst>
      <p:ext uri="{BB962C8B-B14F-4D97-AF65-F5344CB8AC3E}">
        <p14:creationId xmlns:p14="http://schemas.microsoft.com/office/powerpoint/2010/main" val="196224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7DA0-8E3C-4488-9DC7-4C3712C5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68956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D13EA422-68CA-428D-897E-F58EFE139A09}"/>
              </a:ext>
            </a:extLst>
          </p:cNvPr>
          <p:cNvSpPr>
            <a:spLocks noGrp="1"/>
          </p:cNvSpPr>
          <p:nvPr/>
        </p:nvSpPr>
        <p:spPr>
          <a:xfrm>
            <a:off x="838200" y="523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4F240A73-751E-4910-A507-3AA294844DFA}"/>
              </a:ext>
            </a:extLst>
          </p:cNvPr>
          <p:cNvSpPr>
            <a:spLocks noGrp="1"/>
          </p:cNvSpPr>
          <p:nvPr/>
        </p:nvSpPr>
        <p:spPr>
          <a:xfrm>
            <a:off x="772357" y="2860545"/>
            <a:ext cx="10581443" cy="2370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IN" sz="2400" dirty="0"/>
              <a:t>By increasing average LOS by 2.95 or 3 days in first index visit $56,523.94 costs will be saved on an average per </a:t>
            </a:r>
            <a:r>
              <a:rPr lang="en-IN" sz="2400" dirty="0" err="1"/>
              <a:t>VisitLink</a:t>
            </a:r>
            <a:r>
              <a:rPr lang="en-IN" sz="2400" dirty="0"/>
              <a:t>.</a:t>
            </a:r>
          </a:p>
          <a:p>
            <a:pPr marL="285750" indent="-285750"/>
            <a:r>
              <a:rPr lang="en-IN" sz="2400" dirty="0"/>
              <a:t>By staying 3 more days on the index visit, 3 extra days or 6 days in total of stay during readmission can be eliminated on an average</a:t>
            </a:r>
          </a:p>
          <a:p>
            <a:r>
              <a:rPr lang="en-IN" sz="2400" dirty="0"/>
              <a:t>High correlations are found between ADC (Average daily Census), ADMTOT (Total Facility Admissions), BDTOT (Total Beds Staffed)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FCBD48-DC20-44D8-9832-1877BC59F92D}"/>
              </a:ext>
            </a:extLst>
          </p:cNvPr>
          <p:cNvSpPr txBox="1"/>
          <p:nvPr/>
        </p:nvSpPr>
        <p:spPr>
          <a:xfrm>
            <a:off x="949911" y="1486434"/>
            <a:ext cx="8345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800" b="1" dirty="0"/>
          </a:p>
          <a:p>
            <a:endParaRPr lang="en-IN" sz="800" b="1" dirty="0"/>
          </a:p>
          <a:p>
            <a:endParaRPr lang="en-IN" sz="800" b="1" dirty="0"/>
          </a:p>
          <a:p>
            <a:r>
              <a:rPr lang="en-IN" b="1" dirty="0"/>
              <a:t>Average increase in LOS for index </a:t>
            </a:r>
            <a:r>
              <a:rPr lang="en-IN" b="1" dirty="0" err="1"/>
              <a:t>VisitLinks</a:t>
            </a:r>
            <a:r>
              <a:rPr lang="en-IN" b="1" dirty="0"/>
              <a:t>   = 2.95 ~ 3 days</a:t>
            </a:r>
          </a:p>
          <a:p>
            <a:r>
              <a:rPr lang="en-IN" b="1" dirty="0"/>
              <a:t>Average Cost Saved per </a:t>
            </a:r>
            <a:r>
              <a:rPr lang="en-IN" b="1" dirty="0" err="1"/>
              <a:t>VisitLink</a:t>
            </a:r>
            <a:r>
              <a:rPr lang="en-IN" b="1" dirty="0"/>
              <a:t>  = $56,523.94</a:t>
            </a:r>
          </a:p>
        </p:txBody>
      </p:sp>
    </p:spTree>
    <p:extLst>
      <p:ext uri="{BB962C8B-B14F-4D97-AF65-F5344CB8AC3E}">
        <p14:creationId xmlns:p14="http://schemas.microsoft.com/office/powerpoint/2010/main" val="312505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BE4C-AC24-4AF4-8A4C-CBC42C3B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7386"/>
            <a:ext cx="10058400" cy="52925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3E8A1F-3E03-49C4-BAE3-499DA59F3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244519"/>
              </p:ext>
            </p:extLst>
          </p:nvPr>
        </p:nvGraphicFramePr>
        <p:xfrm>
          <a:off x="783454" y="1269506"/>
          <a:ext cx="10625091" cy="5344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587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DB9E-D70F-4E34-BB95-0E1B149EC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212" y="112061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Exploratory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60E983-A6CD-409E-8769-6BCFFA25D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723" y="965987"/>
            <a:ext cx="5709704" cy="44050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054EAE-4383-4A17-A4A8-A02066F3A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65988"/>
            <a:ext cx="5813277" cy="5463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8B1C50-A57A-44F3-A68A-8596D5366260}"/>
              </a:ext>
            </a:extLst>
          </p:cNvPr>
          <p:cNvSpPr txBox="1"/>
          <p:nvPr/>
        </p:nvSpPr>
        <p:spPr>
          <a:xfrm>
            <a:off x="282723" y="5379868"/>
            <a:ext cx="5709704" cy="10492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4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EA9F-BF97-4704-B6D0-DB106D205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01CA6A-A387-4412-A5A6-D0B4B1722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502933"/>
            <a:ext cx="10058400" cy="26220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8E95BB-484B-42A0-85F0-EFC6A1201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355759"/>
            <a:ext cx="10058400" cy="299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4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859D-E5C0-45B6-ACC0-3D2590EC0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374" y="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Data cleaning and pre-processing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CE1C7C-D61B-481C-9B8F-1392F9DF2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972" y="1046528"/>
            <a:ext cx="4415214" cy="3067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7BF600-0BA5-41DF-85ED-326E3D0E7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664" y="1046528"/>
            <a:ext cx="6804364" cy="3067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C12F73-4B28-4472-BF74-924DA49F19AE}"/>
              </a:ext>
            </a:extLst>
          </p:cNvPr>
          <p:cNvSpPr txBox="1"/>
          <p:nvPr/>
        </p:nvSpPr>
        <p:spPr>
          <a:xfrm>
            <a:off x="825624" y="4406854"/>
            <a:ext cx="81408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Exploring Five-number summary of variables.</a:t>
            </a:r>
          </a:p>
          <a:p>
            <a:pPr marL="342900" indent="-342900">
              <a:buAutoNum type="arabicPeriod"/>
            </a:pPr>
            <a:r>
              <a:rPr lang="en-US" dirty="0"/>
              <a:t>Imputing Missing Values:</a:t>
            </a:r>
          </a:p>
          <a:p>
            <a:r>
              <a:rPr lang="en-US" dirty="0"/>
              <a:t>	A) For Comorbidities Measure: Default to 0</a:t>
            </a:r>
          </a:p>
          <a:p>
            <a:r>
              <a:rPr lang="en-US" dirty="0"/>
              <a:t> 	B) For Multivalued Categorical: Default to ‘Others’.</a:t>
            </a:r>
          </a:p>
          <a:p>
            <a:r>
              <a:rPr lang="en-US" dirty="0"/>
              <a:t>	C) For Binary Categories: Random(0,1) </a:t>
            </a:r>
          </a:p>
          <a:p>
            <a:r>
              <a:rPr lang="en-US" dirty="0"/>
              <a:t>	D) For Continuous: Mean</a:t>
            </a:r>
          </a:p>
        </p:txBody>
      </p:sp>
    </p:spTree>
    <p:extLst>
      <p:ext uri="{BB962C8B-B14F-4D97-AF65-F5344CB8AC3E}">
        <p14:creationId xmlns:p14="http://schemas.microsoft.com/office/powerpoint/2010/main" val="4172871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108-7BCF-455B-876D-12D74A26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good and bad visits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FD6E0-88A4-4F1D-A7A3-33FD2A4B2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2134" y="2071565"/>
            <a:ext cx="3253577" cy="640080"/>
          </a:xfrm>
        </p:spPr>
        <p:txBody>
          <a:bodyPr/>
          <a:lstStyle/>
          <a:p>
            <a:r>
              <a:rPr lang="en-US" dirty="0"/>
              <a:t>GOOD VISITS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37C3D09-FAFD-46D5-B727-997290F6B0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1403" y="2725514"/>
            <a:ext cx="2955040" cy="2112156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C11888-CC76-41C5-A88B-79C579AF7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70046" y="2039468"/>
            <a:ext cx="3355759" cy="640080"/>
          </a:xfrm>
        </p:spPr>
        <p:txBody>
          <a:bodyPr/>
          <a:lstStyle/>
          <a:p>
            <a:r>
              <a:rPr lang="en-US" dirty="0"/>
              <a:t>READMISSION VISITS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6B9DE24-0341-48C4-B2FE-C3E9F910E55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t="4672"/>
          <a:stretch/>
        </p:blipFill>
        <p:spPr>
          <a:xfrm>
            <a:off x="4070046" y="2775118"/>
            <a:ext cx="3435654" cy="1416272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AC7A2F7-5A72-40E7-9721-0E5CE60521D0}"/>
              </a:ext>
            </a:extLst>
          </p:cNvPr>
          <p:cNvSpPr txBox="1">
            <a:spLocks/>
          </p:cNvSpPr>
          <p:nvPr/>
        </p:nvSpPr>
        <p:spPr>
          <a:xfrm>
            <a:off x="7942524" y="2014194"/>
            <a:ext cx="325357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BAD VISITS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3D0A29-8B0F-4B7E-B9A7-DBBBF74A4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869" y="4416331"/>
            <a:ext cx="3400832" cy="17990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EDF505-2A99-4A2D-B19A-2DC87ED96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2524" y="2654274"/>
            <a:ext cx="3366011" cy="1241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B621EC-CE03-4CA0-93A0-C035807F13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6276" y="4763992"/>
            <a:ext cx="3389226" cy="95176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8362E0E-5408-45D5-92B5-C714FE238DB2}"/>
              </a:ext>
            </a:extLst>
          </p:cNvPr>
          <p:cNvSpPr/>
          <p:nvPr/>
        </p:nvSpPr>
        <p:spPr>
          <a:xfrm>
            <a:off x="3934980" y="3038595"/>
            <a:ext cx="3646550" cy="390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C07EC4-B3BE-4A32-95D1-9E10F7C43525}"/>
              </a:ext>
            </a:extLst>
          </p:cNvPr>
          <p:cNvSpPr/>
          <p:nvPr/>
        </p:nvSpPr>
        <p:spPr>
          <a:xfrm>
            <a:off x="3982010" y="5591097"/>
            <a:ext cx="3646550" cy="54650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81EAF3D8-1458-4653-B3A9-256B104EDE33}"/>
              </a:ext>
            </a:extLst>
          </p:cNvPr>
          <p:cNvSpPr/>
          <p:nvPr/>
        </p:nvSpPr>
        <p:spPr>
          <a:xfrm rot="16200000">
            <a:off x="2675608" y="4924295"/>
            <a:ext cx="506027" cy="165620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0CC16B-1B12-4A3A-82B1-719F42D5F2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403" y="4895042"/>
            <a:ext cx="2972892" cy="546970"/>
          </a:xfrm>
          <a:prstGeom prst="rect">
            <a:avLst/>
          </a:prstGeom>
        </p:spPr>
      </p:pic>
      <p:sp>
        <p:nvSpPr>
          <p:cNvPr id="21" name="Callout: Line with Accent Bar 20">
            <a:extLst>
              <a:ext uri="{FF2B5EF4-FFF2-40B4-BE49-F238E27FC236}">
                <a16:creationId xmlns:a16="http://schemas.microsoft.com/office/drawing/2014/main" id="{B12CE33F-78E9-4FA5-ABCD-1E3694249779}"/>
              </a:ext>
            </a:extLst>
          </p:cNvPr>
          <p:cNvSpPr/>
          <p:nvPr/>
        </p:nvSpPr>
        <p:spPr>
          <a:xfrm>
            <a:off x="7319624" y="2373241"/>
            <a:ext cx="1020932" cy="238888"/>
          </a:xfrm>
          <a:prstGeom prst="accentCallout1">
            <a:avLst>
              <a:gd name="adj1" fmla="val 18750"/>
              <a:gd name="adj2" fmla="val -8333"/>
              <a:gd name="adj3" fmla="val 274096"/>
              <a:gd name="adj4" fmla="val -26159"/>
            </a:avLst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70719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2F444-666B-4D68-BA94-5FB5F6D7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73" y="207588"/>
            <a:ext cx="10058400" cy="71568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Feature selection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83D137-D055-4587-B74D-B0D55C1A1C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865134"/>
              </p:ext>
            </p:extLst>
          </p:nvPr>
        </p:nvGraphicFramePr>
        <p:xfrm>
          <a:off x="424648" y="852256"/>
          <a:ext cx="5671352" cy="265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B8E4AF8-10C2-469D-838F-3749AED601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3759" y="852256"/>
            <a:ext cx="4630214" cy="24679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F5FB4C-581A-4333-B999-8702A3655B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274" y="3537752"/>
            <a:ext cx="5029200" cy="2850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98E2CD-D733-40D4-ACDD-1BBEC9549C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3759" y="3537752"/>
            <a:ext cx="4630214" cy="285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37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202</TotalTime>
  <Words>268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Garamond</vt:lpstr>
      <vt:lpstr>Savon</vt:lpstr>
      <vt:lpstr>DATA SCIENCE HACKATHON 2018  PREDICTING IDEAL LENGTH OF STAY FOR 30 DAY READMITTED VISITS</vt:lpstr>
      <vt:lpstr>OBJECTIVES  </vt:lpstr>
      <vt:lpstr>Findings</vt:lpstr>
      <vt:lpstr>Process flow</vt:lpstr>
      <vt:lpstr>Exploratory data analysis</vt:lpstr>
      <vt:lpstr>PowerPoint Presentation</vt:lpstr>
      <vt:lpstr>Data cleaning and pre-processing</vt:lpstr>
      <vt:lpstr>Identifying good and bad visits</vt:lpstr>
      <vt:lpstr>Feature selection</vt:lpstr>
      <vt:lpstr>CORRELATION MATRIX</vt:lpstr>
      <vt:lpstr>Data modeling</vt:lpstr>
      <vt:lpstr>Evaluating Model Performance</vt:lpstr>
      <vt:lpstr>CALCULATION OF COST SAVED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2018</dc:title>
  <dc:creator>Preethi</dc:creator>
  <cp:lastModifiedBy>Preethi</cp:lastModifiedBy>
  <cp:revision>33</cp:revision>
  <dcterms:created xsi:type="dcterms:W3CDTF">2018-10-28T12:36:26Z</dcterms:created>
  <dcterms:modified xsi:type="dcterms:W3CDTF">2018-10-28T15:58:59Z</dcterms:modified>
</cp:coreProperties>
</file>