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7150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ebd79a9f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0ebd79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70650" y="1283650"/>
            <a:ext cx="747900" cy="323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79150" y="1715050"/>
            <a:ext cx="173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Supplier/user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12525" y="871025"/>
            <a:ext cx="195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User/Supplier Register/Login</a:t>
            </a:r>
            <a:endParaRPr b="1" sz="1900"/>
          </a:p>
        </p:txBody>
      </p:sp>
      <p:sp>
        <p:nvSpPr>
          <p:cNvPr id="57" name="Google Shape;57;p13"/>
          <p:cNvSpPr/>
          <p:nvPr/>
        </p:nvSpPr>
        <p:spPr>
          <a:xfrm>
            <a:off x="2226125" y="761675"/>
            <a:ext cx="1785900" cy="988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761925" y="731975"/>
            <a:ext cx="1785900" cy="1047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Post food     available</a:t>
            </a:r>
            <a:endParaRPr b="1" sz="2300"/>
          </a:p>
        </p:txBody>
      </p:sp>
      <p:sp>
        <p:nvSpPr>
          <p:cNvPr id="59" name="Google Shape;59;p13"/>
          <p:cNvSpPr/>
          <p:nvPr/>
        </p:nvSpPr>
        <p:spPr>
          <a:xfrm>
            <a:off x="4902700" y="2481213"/>
            <a:ext cx="1730100" cy="1047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874800" y="4230475"/>
            <a:ext cx="1785900" cy="1047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735350" y="2053825"/>
            <a:ext cx="1038075" cy="1813650"/>
          </a:xfrm>
          <a:prstGeom prst="flowChartMagneticDisk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380650" y="3879200"/>
            <a:ext cx="826200" cy="323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581638" y="3086900"/>
            <a:ext cx="424200" cy="502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>
            <a:stCxn id="63" idx="4"/>
          </p:cNvCxnSpPr>
          <p:nvPr/>
        </p:nvCxnSpPr>
        <p:spPr>
          <a:xfrm flipH="1">
            <a:off x="2525838" y="3589100"/>
            <a:ext cx="267900" cy="29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>
            <a:stCxn id="63" idx="4"/>
          </p:cNvCxnSpPr>
          <p:nvPr/>
        </p:nvCxnSpPr>
        <p:spPr>
          <a:xfrm>
            <a:off x="2793738" y="3589100"/>
            <a:ext cx="290100" cy="26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/>
          <p:nvPr/>
        </p:nvSpPr>
        <p:spPr>
          <a:xfrm>
            <a:off x="1032500" y="463275"/>
            <a:ext cx="424200" cy="502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3"/>
          <p:cNvCxnSpPr>
            <a:stCxn id="66" idx="4"/>
          </p:cNvCxnSpPr>
          <p:nvPr/>
        </p:nvCxnSpPr>
        <p:spPr>
          <a:xfrm flipH="1">
            <a:off x="1061900" y="965475"/>
            <a:ext cx="182700" cy="32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6" idx="4"/>
          </p:cNvCxnSpPr>
          <p:nvPr/>
        </p:nvCxnSpPr>
        <p:spPr>
          <a:xfrm>
            <a:off x="1244600" y="965475"/>
            <a:ext cx="199200" cy="30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 txBox="1"/>
          <p:nvPr/>
        </p:nvSpPr>
        <p:spPr>
          <a:xfrm>
            <a:off x="4977300" y="2620275"/>
            <a:ext cx="161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Book the food</a:t>
            </a:r>
            <a:endParaRPr b="1" sz="2100"/>
          </a:p>
        </p:txBody>
      </p:sp>
      <p:sp>
        <p:nvSpPr>
          <p:cNvPr id="70" name="Google Shape;70;p13"/>
          <p:cNvSpPr txBox="1"/>
          <p:nvPr/>
        </p:nvSpPr>
        <p:spPr>
          <a:xfrm>
            <a:off x="4905925" y="4375375"/>
            <a:ext cx="149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Available or Not</a:t>
            </a:r>
            <a:endParaRPr b="1" sz="2000"/>
          </a:p>
        </p:txBody>
      </p:sp>
      <p:sp>
        <p:nvSpPr>
          <p:cNvPr id="71" name="Google Shape;71;p13"/>
          <p:cNvSpPr txBox="1"/>
          <p:nvPr/>
        </p:nvSpPr>
        <p:spPr>
          <a:xfrm>
            <a:off x="1977225" y="4343975"/>
            <a:ext cx="149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volunteer</a:t>
            </a:r>
            <a:endParaRPr b="1" sz="2500"/>
          </a:p>
        </p:txBody>
      </p:sp>
      <p:sp>
        <p:nvSpPr>
          <p:cNvPr id="72" name="Google Shape;72;p13"/>
          <p:cNvSpPr txBox="1"/>
          <p:nvPr/>
        </p:nvSpPr>
        <p:spPr>
          <a:xfrm>
            <a:off x="7594563" y="3879200"/>
            <a:ext cx="161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Database</a:t>
            </a:r>
            <a:endParaRPr b="1" sz="2300"/>
          </a:p>
        </p:txBody>
      </p:sp>
      <p:cxnSp>
        <p:nvCxnSpPr>
          <p:cNvPr id="73" name="Google Shape;73;p13"/>
          <p:cNvCxnSpPr/>
          <p:nvPr/>
        </p:nvCxnSpPr>
        <p:spPr>
          <a:xfrm flipH="1" rot="10800000">
            <a:off x="1573850" y="1127425"/>
            <a:ext cx="4020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56" idx="3"/>
          </p:cNvCxnSpPr>
          <p:nvPr/>
        </p:nvCxnSpPr>
        <p:spPr>
          <a:xfrm>
            <a:off x="4167925" y="1255775"/>
            <a:ext cx="3750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/>
          <p:nvPr/>
        </p:nvCxnSpPr>
        <p:spPr>
          <a:xfrm>
            <a:off x="6887025" y="1183175"/>
            <a:ext cx="982200" cy="62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/>
          <p:nvPr/>
        </p:nvCxnSpPr>
        <p:spPr>
          <a:xfrm flipH="1" rot="10800000">
            <a:off x="6931675" y="2991575"/>
            <a:ext cx="569400" cy="2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/>
          <p:nvPr/>
        </p:nvCxnSpPr>
        <p:spPr>
          <a:xfrm flipH="1">
            <a:off x="7154775" y="4442525"/>
            <a:ext cx="837300" cy="43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/>
          <p:nvPr/>
        </p:nvCxnSpPr>
        <p:spPr>
          <a:xfrm flipH="1" rot="10800000">
            <a:off x="3315150" y="2969200"/>
            <a:ext cx="1194300" cy="39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/>
          <p:nvPr/>
        </p:nvCxnSpPr>
        <p:spPr>
          <a:xfrm rot="10800000">
            <a:off x="3672450" y="4275150"/>
            <a:ext cx="937500" cy="60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