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ooper Black" panose="0208090404030B020404" pitchFamily="18" charset="0"/>
      <p:regular r:id="rId4"/>
    </p:embeddedFont>
    <p:embeddedFont>
      <p:font typeface="Fira Sans Extra Condensed" panose="020B0604020202020204" charset="0"/>
      <p:regular r:id="rId5"/>
      <p:bold r:id="rId6"/>
      <p:italic r:id="rId7"/>
      <p:boldItalic r:id="rId8"/>
    </p:embeddedFont>
    <p:embeddedFont>
      <p:font typeface="Fira Sans Extra Condensed Medium" panose="020B0604020202020204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30F676C5-821C-4FBD-B706-0B29C3D7C1C7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koT6kfAkGPvEt5BA7Tb0p2T9R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2D30"/>
    <a:srgbClr val="720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2" autoAdjust="0"/>
  </p:normalViewPr>
  <p:slideViewPr>
    <p:cSldViewPr snapToGrid="0">
      <p:cViewPr varScale="1">
        <p:scale>
          <a:sx n="114" d="100"/>
          <a:sy n="114" d="100"/>
        </p:scale>
        <p:origin x="3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customschemas.google.com/relationships/presentationmetadata" Target="metadata"/><Relationship Id="rId3" Type="http://schemas.openxmlformats.org/officeDocument/2006/relationships/notesMaster" Target="notesMasters/notesMaster1.xml"/><Relationship Id="rId21" Type="http://schemas.openxmlformats.org/officeDocument/2006/relationships/theme" Target="theme/theme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microsoft.com/office/2016/11/relationships/changesInfo" Target="changesInfos/changesInfo1.xml"/><Relationship Id="rId10" Type="http://schemas.openxmlformats.org/officeDocument/2006/relationships/font" Target="fonts/font7.fntdata"/><Relationship Id="rId19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gopalragavan0206@gmail.com" userId="edbca04eb4454c4c" providerId="LiveId" clId="{998AA967-634C-4E67-B6A3-083496856A19}"/>
    <pc:docChg chg="modSld">
      <pc:chgData name="rajagopalragavan0206@gmail.com" userId="edbca04eb4454c4c" providerId="LiveId" clId="{998AA967-634C-4E67-B6A3-083496856A19}" dt="2021-06-18T16:30:21.088" v="4" actId="20577"/>
      <pc:docMkLst>
        <pc:docMk/>
      </pc:docMkLst>
      <pc:sldChg chg="modSp mod">
        <pc:chgData name="rajagopalragavan0206@gmail.com" userId="edbca04eb4454c4c" providerId="LiveId" clId="{998AA967-634C-4E67-B6A3-083496856A19}" dt="2021-06-18T16:30:21.088" v="4" actId="20577"/>
        <pc:sldMkLst>
          <pc:docMk/>
          <pc:sldMk cId="0" sldId="256"/>
        </pc:sldMkLst>
        <pc:spChg chg="mod">
          <ac:chgData name="rajagopalragavan0206@gmail.com" userId="edbca04eb4454c4c" providerId="LiveId" clId="{998AA967-634C-4E67-B6A3-083496856A19}" dt="2021-06-18T16:30:21.088" v="4" actId="20577"/>
          <ac:spMkLst>
            <pc:docMk/>
            <pc:sldMk cId="0" sldId="256"/>
            <ac:spMk id="5" creationId="{158FF813-05F9-4648-AC98-EB812E09E5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0de754a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e0de754a8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4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4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0de754a87_0_12"/>
          <p:cNvSpPr txBox="1">
            <a:spLocks noGrp="1"/>
          </p:cNvSpPr>
          <p:nvPr>
            <p:ph type="title"/>
          </p:nvPr>
        </p:nvSpPr>
        <p:spPr>
          <a:xfrm>
            <a:off x="92213" y="30161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             </a:t>
            </a:r>
            <a:endParaRPr dirty="0">
              <a:solidFill>
                <a:srgbClr val="EC3A3B"/>
              </a:solidFill>
            </a:endParaRPr>
          </a:p>
        </p:txBody>
      </p:sp>
      <p:grpSp>
        <p:nvGrpSpPr>
          <p:cNvPr id="52" name="Google Shape;52;ge0de754a87_0_12"/>
          <p:cNvGrpSpPr/>
          <p:nvPr/>
        </p:nvGrpSpPr>
        <p:grpSpPr>
          <a:xfrm>
            <a:off x="972766" y="537496"/>
            <a:ext cx="1412709" cy="1923461"/>
            <a:chOff x="1036275" y="1121000"/>
            <a:chExt cx="1412709" cy="1923461"/>
          </a:xfrm>
        </p:grpSpPr>
        <p:sp>
          <p:nvSpPr>
            <p:cNvPr id="53" name="Google Shape;53;ge0de754a87_0_12"/>
            <p:cNvSpPr/>
            <p:nvPr/>
          </p:nvSpPr>
          <p:spPr>
            <a:xfrm>
              <a:off x="1812795" y="2639054"/>
              <a:ext cx="534944" cy="218918"/>
            </a:xfrm>
            <a:custGeom>
              <a:avLst/>
              <a:gdLst/>
              <a:ahLst/>
              <a:cxnLst/>
              <a:rect l="l" t="t" r="r" b="b"/>
              <a:pathLst>
                <a:path w="17110" h="7002" extrusionOk="0">
                  <a:moveTo>
                    <a:pt x="0" y="1"/>
                  </a:moveTo>
                  <a:lnTo>
                    <a:pt x="2810" y="3501"/>
                  </a:lnTo>
                  <a:lnTo>
                    <a:pt x="0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" name="Google Shape;54;ge0de754a87_0_12"/>
            <p:cNvSpPr/>
            <p:nvPr/>
          </p:nvSpPr>
          <p:spPr>
            <a:xfrm>
              <a:off x="1742447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" name="Google Shape;55;ge0de754a87_0_12"/>
            <p:cNvSpPr/>
            <p:nvPr/>
          </p:nvSpPr>
          <p:spPr>
            <a:xfrm>
              <a:off x="1036275" y="1121000"/>
              <a:ext cx="1412709" cy="987693"/>
            </a:xfrm>
            <a:custGeom>
              <a:avLst/>
              <a:gdLst/>
              <a:ahLst/>
              <a:cxnLst/>
              <a:rect l="l" t="t" r="r" b="b"/>
              <a:pathLst>
                <a:path w="45185" h="31591" extrusionOk="0">
                  <a:moveTo>
                    <a:pt x="2858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0" y="29206"/>
                  </a:cubicBezTo>
                  <a:lnTo>
                    <a:pt x="19241" y="30206"/>
                  </a:lnTo>
                  <a:cubicBezTo>
                    <a:pt x="20163" y="31129"/>
                    <a:pt x="21375" y="31590"/>
                    <a:pt x="22586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03" y="29111"/>
                    <a:pt x="27051" y="29063"/>
                  </a:cubicBezTo>
                  <a:lnTo>
                    <a:pt x="37779" y="29063"/>
                  </a:lnTo>
                  <a:cubicBezTo>
                    <a:pt x="41874" y="29063"/>
                    <a:pt x="45184" y="25753"/>
                    <a:pt x="45184" y="21669"/>
                  </a:cubicBezTo>
                  <a:lnTo>
                    <a:pt x="45184" y="2846"/>
                  </a:lnTo>
                  <a:cubicBezTo>
                    <a:pt x="45184" y="1274"/>
                    <a:pt x="43898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" name="Google Shape;56;ge0de754a87_0_12"/>
            <p:cNvSpPr/>
            <p:nvPr/>
          </p:nvSpPr>
          <p:spPr>
            <a:xfrm>
              <a:off x="1036275" y="1121000"/>
              <a:ext cx="1412709" cy="336536"/>
            </a:xfrm>
            <a:custGeom>
              <a:avLst/>
              <a:gdLst/>
              <a:ahLst/>
              <a:cxnLst/>
              <a:rect l="l" t="t" r="r" b="b"/>
              <a:pathLst>
                <a:path w="45185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4" y="10763"/>
                  </a:lnTo>
                  <a:lnTo>
                    <a:pt x="45184" y="2846"/>
                  </a:lnTo>
                  <a:cubicBezTo>
                    <a:pt x="45184" y="1274"/>
                    <a:pt x="43910" y="0"/>
                    <a:pt x="42339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IN" sz="1600" b="1" dirty="0">
                  <a:solidFill>
                    <a:srgbClr val="FFFFFF"/>
                  </a:solidFill>
                  <a:latin typeface="Cooper Black" panose="0208090404030B020404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J</a:t>
              </a:r>
              <a:r>
                <a:rPr lang="en" sz="1600" b="1" dirty="0">
                  <a:solidFill>
                    <a:srgbClr val="FFFFFF"/>
                  </a:solidFill>
                  <a:latin typeface="Cooper Black" panose="0208090404030B020404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uncture 1</a:t>
              </a:r>
              <a:r>
                <a:rPr lang="en" sz="1600" b="1" u="sng" dirty="0">
                  <a:solidFill>
                    <a:srgbClr val="FFFFFF"/>
                  </a:solidFill>
                  <a:latin typeface="Cooper Black" panose="0208090404030B020404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  </a:t>
              </a:r>
              <a:endParaRPr sz="1600" b="1" i="0" cap="none" dirty="0">
                <a:solidFill>
                  <a:srgbClr val="FFFFFF"/>
                </a:solidFill>
                <a:latin typeface="Cooper Black" panose="0208090404030B020404" pitchFamily="18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" name="Google Shape;57;ge0de754a87_0_12"/>
            <p:cNvSpPr/>
            <p:nvPr/>
          </p:nvSpPr>
          <p:spPr>
            <a:xfrm>
              <a:off x="1449454" y="2458524"/>
              <a:ext cx="585969" cy="585937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9371" y="0"/>
                  </a:moveTo>
                  <a:cubicBezTo>
                    <a:pt x="4204" y="0"/>
                    <a:pt x="1" y="4191"/>
                    <a:pt x="1" y="9370"/>
                  </a:cubicBezTo>
                  <a:cubicBezTo>
                    <a:pt x="1" y="14538"/>
                    <a:pt x="4204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" name="Google Shape;58;ge0de754a87_0_12"/>
            <p:cNvSpPr/>
            <p:nvPr/>
          </p:nvSpPr>
          <p:spPr>
            <a:xfrm>
              <a:off x="1516967" y="2533683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65" y="0"/>
                  </a:moveTo>
                  <a:cubicBezTo>
                    <a:pt x="3119" y="0"/>
                    <a:pt x="0" y="3120"/>
                    <a:pt x="0" y="6977"/>
                  </a:cubicBezTo>
                  <a:cubicBezTo>
                    <a:pt x="0" y="10823"/>
                    <a:pt x="3119" y="13954"/>
                    <a:pt x="6965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" name="Google Shape;59;ge0de754a87_0_12"/>
            <p:cNvSpPr/>
            <p:nvPr/>
          </p:nvSpPr>
          <p:spPr>
            <a:xfrm>
              <a:off x="1637831" y="2646870"/>
              <a:ext cx="209601" cy="209225"/>
            </a:xfrm>
            <a:custGeom>
              <a:avLst/>
              <a:gdLst/>
              <a:ahLst/>
              <a:cxnLst/>
              <a:rect l="l" t="t" r="r" b="b"/>
              <a:pathLst>
                <a:path w="6704" h="6692" extrusionOk="0">
                  <a:moveTo>
                    <a:pt x="3346" y="453"/>
                  </a:moveTo>
                  <a:cubicBezTo>
                    <a:pt x="3656" y="453"/>
                    <a:pt x="3941" y="501"/>
                    <a:pt x="4215" y="584"/>
                  </a:cubicBezTo>
                  <a:cubicBezTo>
                    <a:pt x="3941" y="691"/>
                    <a:pt x="3584" y="846"/>
                    <a:pt x="3203" y="1084"/>
                  </a:cubicBezTo>
                  <a:cubicBezTo>
                    <a:pt x="2870" y="929"/>
                    <a:pt x="2513" y="810"/>
                    <a:pt x="2108" y="727"/>
                  </a:cubicBezTo>
                  <a:cubicBezTo>
                    <a:pt x="2489" y="548"/>
                    <a:pt x="2906" y="453"/>
                    <a:pt x="3346" y="453"/>
                  </a:cubicBezTo>
                  <a:close/>
                  <a:moveTo>
                    <a:pt x="1632" y="1025"/>
                  </a:moveTo>
                  <a:cubicBezTo>
                    <a:pt x="2072" y="1084"/>
                    <a:pt x="2477" y="1179"/>
                    <a:pt x="2834" y="1322"/>
                  </a:cubicBezTo>
                  <a:cubicBezTo>
                    <a:pt x="2572" y="1513"/>
                    <a:pt x="2310" y="1739"/>
                    <a:pt x="2048" y="2001"/>
                  </a:cubicBezTo>
                  <a:lnTo>
                    <a:pt x="1298" y="1298"/>
                  </a:lnTo>
                  <a:cubicBezTo>
                    <a:pt x="1405" y="1191"/>
                    <a:pt x="1513" y="1108"/>
                    <a:pt x="1632" y="1025"/>
                  </a:cubicBezTo>
                  <a:close/>
                  <a:moveTo>
                    <a:pt x="4715" y="798"/>
                  </a:moveTo>
                  <a:cubicBezTo>
                    <a:pt x="5061" y="977"/>
                    <a:pt x="5358" y="1227"/>
                    <a:pt x="5596" y="1525"/>
                  </a:cubicBezTo>
                  <a:cubicBezTo>
                    <a:pt x="5573" y="2037"/>
                    <a:pt x="5489" y="2489"/>
                    <a:pt x="5358" y="2894"/>
                  </a:cubicBezTo>
                  <a:cubicBezTo>
                    <a:pt x="4954" y="2310"/>
                    <a:pt x="4382" y="1703"/>
                    <a:pt x="3584" y="1263"/>
                  </a:cubicBezTo>
                  <a:cubicBezTo>
                    <a:pt x="4096" y="977"/>
                    <a:pt x="4537" y="846"/>
                    <a:pt x="4715" y="798"/>
                  </a:cubicBezTo>
                  <a:close/>
                  <a:moveTo>
                    <a:pt x="1060" y="1572"/>
                  </a:moveTo>
                  <a:lnTo>
                    <a:pt x="1810" y="2275"/>
                  </a:lnTo>
                  <a:cubicBezTo>
                    <a:pt x="1596" y="2525"/>
                    <a:pt x="1405" y="2811"/>
                    <a:pt x="1239" y="3132"/>
                  </a:cubicBezTo>
                  <a:cubicBezTo>
                    <a:pt x="989" y="2632"/>
                    <a:pt x="870" y="2191"/>
                    <a:pt x="822" y="1941"/>
                  </a:cubicBezTo>
                  <a:cubicBezTo>
                    <a:pt x="893" y="1810"/>
                    <a:pt x="977" y="1691"/>
                    <a:pt x="1060" y="1572"/>
                  </a:cubicBezTo>
                  <a:close/>
                  <a:moveTo>
                    <a:pt x="5930" y="2025"/>
                  </a:moveTo>
                  <a:cubicBezTo>
                    <a:pt x="6132" y="2418"/>
                    <a:pt x="6239" y="2870"/>
                    <a:pt x="6239" y="3346"/>
                  </a:cubicBezTo>
                  <a:cubicBezTo>
                    <a:pt x="6239" y="3680"/>
                    <a:pt x="6192" y="3989"/>
                    <a:pt x="6085" y="4287"/>
                  </a:cubicBezTo>
                  <a:cubicBezTo>
                    <a:pt x="5989" y="4025"/>
                    <a:pt x="5835" y="3668"/>
                    <a:pt x="5608" y="3275"/>
                  </a:cubicBezTo>
                  <a:cubicBezTo>
                    <a:pt x="5751" y="2906"/>
                    <a:pt x="5858" y="2489"/>
                    <a:pt x="5930" y="2025"/>
                  </a:cubicBezTo>
                  <a:close/>
                  <a:moveTo>
                    <a:pt x="3215" y="1477"/>
                  </a:moveTo>
                  <a:cubicBezTo>
                    <a:pt x="4180" y="1941"/>
                    <a:pt x="4811" y="2656"/>
                    <a:pt x="5204" y="3299"/>
                  </a:cubicBezTo>
                  <a:cubicBezTo>
                    <a:pt x="5037" y="3704"/>
                    <a:pt x="4811" y="4061"/>
                    <a:pt x="4573" y="4370"/>
                  </a:cubicBezTo>
                  <a:lnTo>
                    <a:pt x="2310" y="2239"/>
                  </a:lnTo>
                  <a:cubicBezTo>
                    <a:pt x="2596" y="1929"/>
                    <a:pt x="2918" y="1679"/>
                    <a:pt x="3215" y="1477"/>
                  </a:cubicBezTo>
                  <a:close/>
                  <a:moveTo>
                    <a:pt x="596" y="2465"/>
                  </a:moveTo>
                  <a:cubicBezTo>
                    <a:pt x="691" y="2763"/>
                    <a:pt x="834" y="3132"/>
                    <a:pt x="1048" y="3525"/>
                  </a:cubicBezTo>
                  <a:cubicBezTo>
                    <a:pt x="917" y="3846"/>
                    <a:pt x="810" y="4192"/>
                    <a:pt x="739" y="4573"/>
                  </a:cubicBezTo>
                  <a:cubicBezTo>
                    <a:pt x="560" y="4204"/>
                    <a:pt x="453" y="3787"/>
                    <a:pt x="453" y="3346"/>
                  </a:cubicBezTo>
                  <a:cubicBezTo>
                    <a:pt x="453" y="3037"/>
                    <a:pt x="501" y="2751"/>
                    <a:pt x="596" y="2465"/>
                  </a:cubicBezTo>
                  <a:close/>
                  <a:moveTo>
                    <a:pt x="5430" y="3680"/>
                  </a:moveTo>
                  <a:cubicBezTo>
                    <a:pt x="5716" y="4215"/>
                    <a:pt x="5835" y="4668"/>
                    <a:pt x="5858" y="4787"/>
                  </a:cubicBezTo>
                  <a:cubicBezTo>
                    <a:pt x="5763" y="4954"/>
                    <a:pt x="5644" y="5108"/>
                    <a:pt x="5513" y="5263"/>
                  </a:cubicBezTo>
                  <a:lnTo>
                    <a:pt x="4823" y="4608"/>
                  </a:lnTo>
                  <a:cubicBezTo>
                    <a:pt x="5049" y="4335"/>
                    <a:pt x="5251" y="4025"/>
                    <a:pt x="5430" y="3680"/>
                  </a:cubicBezTo>
                  <a:close/>
                  <a:moveTo>
                    <a:pt x="2072" y="2513"/>
                  </a:moveTo>
                  <a:lnTo>
                    <a:pt x="4334" y="4644"/>
                  </a:lnTo>
                  <a:cubicBezTo>
                    <a:pt x="4049" y="4954"/>
                    <a:pt x="3739" y="5204"/>
                    <a:pt x="3453" y="5394"/>
                  </a:cubicBezTo>
                  <a:cubicBezTo>
                    <a:pt x="2477" y="4918"/>
                    <a:pt x="1846" y="4192"/>
                    <a:pt x="1453" y="3525"/>
                  </a:cubicBezTo>
                  <a:cubicBezTo>
                    <a:pt x="1620" y="3132"/>
                    <a:pt x="1834" y="2799"/>
                    <a:pt x="2072" y="2513"/>
                  </a:cubicBezTo>
                  <a:close/>
                  <a:moveTo>
                    <a:pt x="4584" y="4882"/>
                  </a:moveTo>
                  <a:lnTo>
                    <a:pt x="5263" y="5513"/>
                  </a:lnTo>
                  <a:cubicBezTo>
                    <a:pt x="5120" y="5632"/>
                    <a:pt x="4965" y="5751"/>
                    <a:pt x="4811" y="5835"/>
                  </a:cubicBezTo>
                  <a:cubicBezTo>
                    <a:pt x="4453" y="5775"/>
                    <a:pt x="4120" y="5680"/>
                    <a:pt x="3834" y="5561"/>
                  </a:cubicBezTo>
                  <a:cubicBezTo>
                    <a:pt x="4084" y="5370"/>
                    <a:pt x="4334" y="5144"/>
                    <a:pt x="4584" y="4882"/>
                  </a:cubicBezTo>
                  <a:close/>
                  <a:moveTo>
                    <a:pt x="1286" y="3918"/>
                  </a:moveTo>
                  <a:cubicBezTo>
                    <a:pt x="1691" y="4537"/>
                    <a:pt x="2275" y="5156"/>
                    <a:pt x="3108" y="5620"/>
                  </a:cubicBezTo>
                  <a:cubicBezTo>
                    <a:pt x="2739" y="5835"/>
                    <a:pt x="2429" y="5966"/>
                    <a:pt x="2251" y="6025"/>
                  </a:cubicBezTo>
                  <a:cubicBezTo>
                    <a:pt x="1763" y="5823"/>
                    <a:pt x="1346" y="5489"/>
                    <a:pt x="1024" y="5061"/>
                  </a:cubicBezTo>
                  <a:cubicBezTo>
                    <a:pt x="1072" y="4644"/>
                    <a:pt x="1167" y="4263"/>
                    <a:pt x="1286" y="3918"/>
                  </a:cubicBezTo>
                  <a:close/>
                  <a:moveTo>
                    <a:pt x="3477" y="5811"/>
                  </a:moveTo>
                  <a:cubicBezTo>
                    <a:pt x="3715" y="5918"/>
                    <a:pt x="3977" y="6013"/>
                    <a:pt x="4263" y="6085"/>
                  </a:cubicBezTo>
                  <a:cubicBezTo>
                    <a:pt x="3977" y="6180"/>
                    <a:pt x="3668" y="6240"/>
                    <a:pt x="3346" y="6240"/>
                  </a:cubicBezTo>
                  <a:cubicBezTo>
                    <a:pt x="3168" y="6240"/>
                    <a:pt x="2977" y="6216"/>
                    <a:pt x="2798" y="6180"/>
                  </a:cubicBezTo>
                  <a:cubicBezTo>
                    <a:pt x="2989" y="6097"/>
                    <a:pt x="3227" y="5966"/>
                    <a:pt x="3477" y="5811"/>
                  </a:cubicBezTo>
                  <a:close/>
                  <a:moveTo>
                    <a:pt x="3346" y="1"/>
                  </a:moveTo>
                  <a:cubicBezTo>
                    <a:pt x="1501" y="1"/>
                    <a:pt x="1" y="1489"/>
                    <a:pt x="1" y="3346"/>
                  </a:cubicBezTo>
                  <a:cubicBezTo>
                    <a:pt x="1" y="5192"/>
                    <a:pt x="1501" y="6692"/>
                    <a:pt x="3346" y="6692"/>
                  </a:cubicBezTo>
                  <a:cubicBezTo>
                    <a:pt x="5204" y="6692"/>
                    <a:pt x="6704" y="5192"/>
                    <a:pt x="6704" y="3346"/>
                  </a:cubicBezTo>
                  <a:cubicBezTo>
                    <a:pt x="6704" y="1489"/>
                    <a:pt x="5204" y="1"/>
                    <a:pt x="3346" y="1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" name="Google Shape;60;ge0de754a87_0_12"/>
            <p:cNvSpPr txBox="1"/>
            <p:nvPr/>
          </p:nvSpPr>
          <p:spPr>
            <a:xfrm>
              <a:off x="1130650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N" sz="1200" b="1" i="0" u="none" strike="noStrike" cap="none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</a:t>
              </a:r>
              <a:r>
                <a:rPr lang="en" sz="1200" b="1" i="0" u="none" strike="noStrike" cap="none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ogin/Signup</a:t>
              </a:r>
              <a:endParaRPr sz="1200" b="1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" name="Google Shape;61;ge0de754a87_0_12"/>
          <p:cNvGrpSpPr/>
          <p:nvPr/>
        </p:nvGrpSpPr>
        <p:grpSpPr>
          <a:xfrm>
            <a:off x="2138249" y="1875340"/>
            <a:ext cx="1415688" cy="1936059"/>
            <a:chOff x="2160495" y="2458524"/>
            <a:chExt cx="1415688" cy="1936059"/>
          </a:xfrm>
        </p:grpSpPr>
        <p:sp>
          <p:nvSpPr>
            <p:cNvPr id="62" name="Google Shape;62;ge0de754a87_0_12"/>
            <p:cNvSpPr/>
            <p:nvPr/>
          </p:nvSpPr>
          <p:spPr>
            <a:xfrm>
              <a:off x="2260242" y="2639054"/>
              <a:ext cx="534944" cy="218918"/>
            </a:xfrm>
            <a:custGeom>
              <a:avLst/>
              <a:gdLst/>
              <a:ahLst/>
              <a:cxnLst/>
              <a:rect l="l" t="t" r="r" b="b"/>
              <a:pathLst>
                <a:path w="17110" h="7002" extrusionOk="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" name="Google Shape;63;ge0de754a87_0_12"/>
            <p:cNvSpPr/>
            <p:nvPr/>
          </p:nvSpPr>
          <p:spPr>
            <a:xfrm>
              <a:off x="2942589" y="2639054"/>
              <a:ext cx="534600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" name="Google Shape;64;ge0de754a87_0_12"/>
            <p:cNvSpPr/>
            <p:nvPr/>
          </p:nvSpPr>
          <p:spPr>
            <a:xfrm>
              <a:off x="2870021" y="2757051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" name="Google Shape;65;ge0de754a87_0_12"/>
            <p:cNvSpPr/>
            <p:nvPr/>
          </p:nvSpPr>
          <p:spPr>
            <a:xfrm>
              <a:off x="2163474" y="3399597"/>
              <a:ext cx="1412709" cy="987974"/>
            </a:xfrm>
            <a:custGeom>
              <a:avLst/>
              <a:gdLst/>
              <a:ahLst/>
              <a:cxnLst/>
              <a:rect l="l" t="t" r="r" b="b"/>
              <a:pathLst>
                <a:path w="45185" h="31600" extrusionOk="0">
                  <a:moveTo>
                    <a:pt x="22598" y="0"/>
                  </a:moveTo>
                  <a:cubicBezTo>
                    <a:pt x="21387" y="0"/>
                    <a:pt x="20175" y="464"/>
                    <a:pt x="19253" y="1393"/>
                  </a:cubicBezTo>
                  <a:lnTo>
                    <a:pt x="18252" y="2381"/>
                  </a:lnTo>
                  <a:cubicBezTo>
                    <a:pt x="18205" y="2429"/>
                    <a:pt x="18181" y="2477"/>
                    <a:pt x="18133" y="2524"/>
                  </a:cubicBezTo>
                  <a:lnTo>
                    <a:pt x="7406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8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1" y="2524"/>
                  </a:cubicBezTo>
                  <a:lnTo>
                    <a:pt x="27063" y="2524"/>
                  </a:lnTo>
                  <a:cubicBezTo>
                    <a:pt x="27027" y="2477"/>
                    <a:pt x="26992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6" name="Google Shape;66;ge0de754a87_0_12"/>
            <p:cNvSpPr/>
            <p:nvPr/>
          </p:nvSpPr>
          <p:spPr>
            <a:xfrm>
              <a:off x="2160495" y="4058015"/>
              <a:ext cx="1412709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rgbClr val="FFFFFF"/>
                  </a:solidFill>
                  <a:latin typeface="Cooper Black" panose="0208090404030B020404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Juncture 2</a:t>
              </a:r>
              <a:endParaRPr sz="1600" b="1" i="0" u="none" strike="noStrike" cap="none" dirty="0">
                <a:solidFill>
                  <a:srgbClr val="FFFFFF"/>
                </a:solidFill>
                <a:latin typeface="Cooper Black" panose="0208090404030B020404" pitchFamily="18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" name="Google Shape;67;ge0de754a87_0_12"/>
            <p:cNvSpPr/>
            <p:nvPr/>
          </p:nvSpPr>
          <p:spPr>
            <a:xfrm>
              <a:off x="2577028" y="2458524"/>
              <a:ext cx="585969" cy="585937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9371" y="0"/>
                  </a:moveTo>
                  <a:cubicBezTo>
                    <a:pt x="4192" y="0"/>
                    <a:pt x="1" y="4191"/>
                    <a:pt x="1" y="9370"/>
                  </a:cubicBezTo>
                  <a:cubicBezTo>
                    <a:pt x="1" y="14538"/>
                    <a:pt x="4192" y="18741"/>
                    <a:pt x="9371" y="18741"/>
                  </a:cubicBezTo>
                  <a:cubicBezTo>
                    <a:pt x="14539" y="18741"/>
                    <a:pt x="18741" y="14538"/>
                    <a:pt x="18741" y="9370"/>
                  </a:cubicBezTo>
                  <a:cubicBezTo>
                    <a:pt x="18741" y="4191"/>
                    <a:pt x="14539" y="0"/>
                    <a:pt x="937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" name="Google Shape;68;ge0de754a87_0_12"/>
            <p:cNvSpPr/>
            <p:nvPr/>
          </p:nvSpPr>
          <p:spPr>
            <a:xfrm>
              <a:off x="2651878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9" name="Google Shape;69;ge0de754a87_0_12"/>
            <p:cNvSpPr/>
            <p:nvPr/>
          </p:nvSpPr>
          <p:spPr>
            <a:xfrm>
              <a:off x="2859953" y="2666974"/>
              <a:ext cx="13819" cy="23480"/>
            </a:xfrm>
            <a:custGeom>
              <a:avLst/>
              <a:gdLst/>
              <a:ahLst/>
              <a:cxnLst/>
              <a:rect l="l" t="t" r="r" b="b"/>
              <a:pathLst>
                <a:path w="442" h="751" extrusionOk="0">
                  <a:moveTo>
                    <a:pt x="227" y="1"/>
                  </a:moveTo>
                  <a:cubicBezTo>
                    <a:pt x="96" y="1"/>
                    <a:pt x="1" y="96"/>
                    <a:pt x="1" y="227"/>
                  </a:cubicBezTo>
                  <a:lnTo>
                    <a:pt x="1" y="524"/>
                  </a:lnTo>
                  <a:cubicBezTo>
                    <a:pt x="1" y="644"/>
                    <a:pt x="96" y="751"/>
                    <a:pt x="227" y="751"/>
                  </a:cubicBezTo>
                  <a:cubicBezTo>
                    <a:pt x="346" y="751"/>
                    <a:pt x="441" y="644"/>
                    <a:pt x="441" y="524"/>
                  </a:cubicBezTo>
                  <a:lnTo>
                    <a:pt x="441" y="227"/>
                  </a:lnTo>
                  <a:cubicBezTo>
                    <a:pt x="441" y="96"/>
                    <a:pt x="346" y="1"/>
                    <a:pt x="2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0" name="Google Shape;70;ge0de754a87_0_12"/>
            <p:cNvSpPr/>
            <p:nvPr/>
          </p:nvSpPr>
          <p:spPr>
            <a:xfrm>
              <a:off x="2859953" y="2815894"/>
              <a:ext cx="13819" cy="23480"/>
            </a:xfrm>
            <a:custGeom>
              <a:avLst/>
              <a:gdLst/>
              <a:ahLst/>
              <a:cxnLst/>
              <a:rect l="l" t="t" r="r" b="b"/>
              <a:pathLst>
                <a:path w="442" h="751" extrusionOk="0">
                  <a:moveTo>
                    <a:pt x="227" y="0"/>
                  </a:moveTo>
                  <a:cubicBezTo>
                    <a:pt x="96" y="0"/>
                    <a:pt x="1" y="95"/>
                    <a:pt x="1" y="226"/>
                  </a:cubicBezTo>
                  <a:lnTo>
                    <a:pt x="1" y="524"/>
                  </a:lnTo>
                  <a:cubicBezTo>
                    <a:pt x="1" y="643"/>
                    <a:pt x="96" y="750"/>
                    <a:pt x="227" y="750"/>
                  </a:cubicBezTo>
                  <a:cubicBezTo>
                    <a:pt x="346" y="750"/>
                    <a:pt x="441" y="643"/>
                    <a:pt x="441" y="524"/>
                  </a:cubicBezTo>
                  <a:lnTo>
                    <a:pt x="441" y="226"/>
                  </a:lnTo>
                  <a:cubicBezTo>
                    <a:pt x="441" y="95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" name="Google Shape;71;ge0de754a87_0_12"/>
            <p:cNvSpPr/>
            <p:nvPr/>
          </p:nvSpPr>
          <p:spPr>
            <a:xfrm>
              <a:off x="2933303" y="2741418"/>
              <a:ext cx="23105" cy="18665"/>
            </a:xfrm>
            <a:custGeom>
              <a:avLst/>
              <a:gdLst/>
              <a:ahLst/>
              <a:cxnLst/>
              <a:rect l="l" t="t" r="r" b="b"/>
              <a:pathLst>
                <a:path w="739" h="597" extrusionOk="0">
                  <a:moveTo>
                    <a:pt x="262" y="1"/>
                  </a:moveTo>
                  <a:cubicBezTo>
                    <a:pt x="119" y="1"/>
                    <a:pt x="0" y="156"/>
                    <a:pt x="0" y="299"/>
                  </a:cubicBezTo>
                  <a:cubicBezTo>
                    <a:pt x="0" y="441"/>
                    <a:pt x="119" y="596"/>
                    <a:pt x="262" y="596"/>
                  </a:cubicBezTo>
                  <a:lnTo>
                    <a:pt x="488" y="596"/>
                  </a:lnTo>
                  <a:cubicBezTo>
                    <a:pt x="631" y="596"/>
                    <a:pt x="738" y="441"/>
                    <a:pt x="738" y="299"/>
                  </a:cubicBezTo>
                  <a:cubicBezTo>
                    <a:pt x="738" y="156"/>
                    <a:pt x="631" y="1"/>
                    <a:pt x="48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" name="Google Shape;72;ge0de754a87_0_12"/>
            <p:cNvSpPr/>
            <p:nvPr/>
          </p:nvSpPr>
          <p:spPr>
            <a:xfrm>
              <a:off x="2592451" y="2686940"/>
              <a:ext cx="23136" cy="18665"/>
            </a:xfrm>
            <a:custGeom>
              <a:avLst/>
              <a:gdLst/>
              <a:ahLst/>
              <a:cxnLst/>
              <a:rect l="l" t="t" r="r" b="b"/>
              <a:pathLst>
                <a:path w="740" h="597" extrusionOk="0">
                  <a:moveTo>
                    <a:pt x="251" y="1"/>
                  </a:moveTo>
                  <a:cubicBezTo>
                    <a:pt x="108" y="1"/>
                    <a:pt x="1" y="156"/>
                    <a:pt x="1" y="299"/>
                  </a:cubicBezTo>
                  <a:cubicBezTo>
                    <a:pt x="1" y="441"/>
                    <a:pt x="108" y="596"/>
                    <a:pt x="251" y="596"/>
                  </a:cubicBezTo>
                  <a:lnTo>
                    <a:pt x="477" y="596"/>
                  </a:lnTo>
                  <a:cubicBezTo>
                    <a:pt x="620" y="596"/>
                    <a:pt x="739" y="441"/>
                    <a:pt x="739" y="299"/>
                  </a:cubicBezTo>
                  <a:cubicBezTo>
                    <a:pt x="739" y="156"/>
                    <a:pt x="620" y="1"/>
                    <a:pt x="47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" name="Google Shape;73;ge0de754a87_0_12"/>
            <p:cNvSpPr txBox="1"/>
            <p:nvPr/>
          </p:nvSpPr>
          <p:spPr>
            <a:xfrm>
              <a:off x="2254850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b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Supplie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 </a:t>
              </a:r>
              <a:r>
                <a:rPr lang="en" sz="1200" b="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post excess food details</a:t>
              </a:r>
              <a:endParaRPr sz="1200" b="1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" name="Google Shape;74;ge0de754a87_0_12"/>
          <p:cNvGrpSpPr/>
          <p:nvPr/>
        </p:nvGrpSpPr>
        <p:grpSpPr>
          <a:xfrm>
            <a:off x="3302711" y="537496"/>
            <a:ext cx="1412334" cy="1923461"/>
            <a:chOff x="3291048" y="1121000"/>
            <a:chExt cx="1412334" cy="1923461"/>
          </a:xfrm>
        </p:grpSpPr>
        <p:sp>
          <p:nvSpPr>
            <p:cNvPr id="75" name="Google Shape;75;ge0de754a87_0_12"/>
            <p:cNvSpPr/>
            <p:nvPr/>
          </p:nvSpPr>
          <p:spPr>
            <a:xfrm>
              <a:off x="3997219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" name="Google Shape;76;ge0de754a87_0_12"/>
            <p:cNvSpPr/>
            <p:nvPr/>
          </p:nvSpPr>
          <p:spPr>
            <a:xfrm>
              <a:off x="3291048" y="1121000"/>
              <a:ext cx="1412334" cy="987693"/>
            </a:xfrm>
            <a:custGeom>
              <a:avLst/>
              <a:gdLst/>
              <a:ahLst/>
              <a:cxnLst/>
              <a:rect l="l" t="t" r="r" b="b"/>
              <a:pathLst>
                <a:path w="45173" h="31591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1" y="29206"/>
                  </a:cubicBezTo>
                  <a:lnTo>
                    <a:pt x="19229" y="30206"/>
                  </a:lnTo>
                  <a:cubicBezTo>
                    <a:pt x="20157" y="31129"/>
                    <a:pt x="21369" y="31590"/>
                    <a:pt x="22580" y="31590"/>
                  </a:cubicBezTo>
                  <a:cubicBezTo>
                    <a:pt x="23792" y="31590"/>
                    <a:pt x="25003" y="31129"/>
                    <a:pt x="25932" y="30206"/>
                  </a:cubicBezTo>
                  <a:lnTo>
                    <a:pt x="26920" y="29206"/>
                  </a:lnTo>
                  <a:cubicBezTo>
                    <a:pt x="26968" y="29170"/>
                    <a:pt x="27004" y="29111"/>
                    <a:pt x="27039" y="29063"/>
                  </a:cubicBezTo>
                  <a:lnTo>
                    <a:pt x="37779" y="29063"/>
                  </a:lnTo>
                  <a:cubicBezTo>
                    <a:pt x="41863" y="29063"/>
                    <a:pt x="45172" y="25753"/>
                    <a:pt x="45172" y="21669"/>
                  </a:cubicBez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7" name="Google Shape;77;ge0de754a87_0_12"/>
            <p:cNvSpPr txBox="1"/>
            <p:nvPr/>
          </p:nvSpPr>
          <p:spPr>
            <a:xfrm>
              <a:off x="338521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</a:pPr>
              <a:r>
                <a:rPr lang="en-US" sz="1200" b="1" i="0" u="none" strike="noStrike" cap="none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User receives notifications</a:t>
              </a:r>
              <a:endParaRPr sz="1200" b="1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ge0de754a87_0_12"/>
            <p:cNvSpPr/>
            <p:nvPr/>
          </p:nvSpPr>
          <p:spPr>
            <a:xfrm>
              <a:off x="3291048" y="1121000"/>
              <a:ext cx="1412334" cy="336536"/>
            </a:xfrm>
            <a:custGeom>
              <a:avLst/>
              <a:gdLst/>
              <a:ahLst/>
              <a:cxnLst/>
              <a:rect l="l" t="t" r="r" b="b"/>
              <a:pathLst>
                <a:path w="45173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72" y="10763"/>
                  </a:ln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rgbClr val="FFFFFF"/>
                  </a:solidFill>
                  <a:latin typeface="Cooper Black" panose="0208090404030B020404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Juncture 3</a:t>
              </a:r>
              <a:endParaRPr sz="1600" b="1" i="0" u="none" strike="noStrike" cap="none" dirty="0">
                <a:solidFill>
                  <a:srgbClr val="FFFFFF"/>
                </a:solidFill>
                <a:latin typeface="Cooper Black" panose="0208090404030B020404" pitchFamily="18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" name="Google Shape;79;ge0de754a87_0_12"/>
            <p:cNvSpPr/>
            <p:nvPr/>
          </p:nvSpPr>
          <p:spPr>
            <a:xfrm>
              <a:off x="3390067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" name="Google Shape;80;ge0de754a87_0_12"/>
            <p:cNvSpPr/>
            <p:nvPr/>
          </p:nvSpPr>
          <p:spPr>
            <a:xfrm>
              <a:off x="4072789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" name="Google Shape;81;ge0de754a87_0_12"/>
            <p:cNvSpPr/>
            <p:nvPr/>
          </p:nvSpPr>
          <p:spPr>
            <a:xfrm>
              <a:off x="3704258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" name="Google Shape;83;ge0de754a87_0_12"/>
            <p:cNvSpPr/>
            <p:nvPr/>
          </p:nvSpPr>
          <p:spPr>
            <a:xfrm>
              <a:off x="3915303" y="2646495"/>
              <a:ext cx="163453" cy="204035"/>
            </a:xfrm>
            <a:custGeom>
              <a:avLst/>
              <a:gdLst/>
              <a:ahLst/>
              <a:cxnLst/>
              <a:rect l="l" t="t" r="r" b="b"/>
              <a:pathLst>
                <a:path w="5228" h="6526" extrusionOk="0">
                  <a:moveTo>
                    <a:pt x="989" y="1"/>
                  </a:moveTo>
                  <a:cubicBezTo>
                    <a:pt x="453" y="1"/>
                    <a:pt x="1" y="441"/>
                    <a:pt x="1" y="989"/>
                  </a:cubicBezTo>
                  <a:cubicBezTo>
                    <a:pt x="1" y="1537"/>
                    <a:pt x="453" y="1977"/>
                    <a:pt x="989" y="1977"/>
                  </a:cubicBezTo>
                  <a:cubicBezTo>
                    <a:pt x="1251" y="1977"/>
                    <a:pt x="1489" y="1870"/>
                    <a:pt x="1668" y="1703"/>
                  </a:cubicBezTo>
                  <a:lnTo>
                    <a:pt x="3335" y="2870"/>
                  </a:lnTo>
                  <a:cubicBezTo>
                    <a:pt x="3275" y="2989"/>
                    <a:pt x="3251" y="3120"/>
                    <a:pt x="3251" y="3263"/>
                  </a:cubicBezTo>
                  <a:cubicBezTo>
                    <a:pt x="3251" y="3406"/>
                    <a:pt x="3275" y="3537"/>
                    <a:pt x="3335" y="3656"/>
                  </a:cubicBezTo>
                  <a:lnTo>
                    <a:pt x="1668" y="4823"/>
                  </a:lnTo>
                  <a:cubicBezTo>
                    <a:pt x="1489" y="4656"/>
                    <a:pt x="1251" y="4549"/>
                    <a:pt x="989" y="4549"/>
                  </a:cubicBezTo>
                  <a:cubicBezTo>
                    <a:pt x="453" y="4549"/>
                    <a:pt x="1" y="4989"/>
                    <a:pt x="1" y="5537"/>
                  </a:cubicBezTo>
                  <a:cubicBezTo>
                    <a:pt x="1" y="6085"/>
                    <a:pt x="453" y="6525"/>
                    <a:pt x="989" y="6525"/>
                  </a:cubicBezTo>
                  <a:cubicBezTo>
                    <a:pt x="1537" y="6525"/>
                    <a:pt x="1977" y="6085"/>
                    <a:pt x="1977" y="5537"/>
                  </a:cubicBezTo>
                  <a:cubicBezTo>
                    <a:pt x="1977" y="5394"/>
                    <a:pt x="1954" y="5263"/>
                    <a:pt x="1894" y="5144"/>
                  </a:cubicBezTo>
                  <a:lnTo>
                    <a:pt x="3561" y="3977"/>
                  </a:lnTo>
                  <a:cubicBezTo>
                    <a:pt x="3740" y="4144"/>
                    <a:pt x="3978" y="4251"/>
                    <a:pt x="4240" y="4251"/>
                  </a:cubicBezTo>
                  <a:cubicBezTo>
                    <a:pt x="4787" y="4251"/>
                    <a:pt x="5228" y="3811"/>
                    <a:pt x="5228" y="3263"/>
                  </a:cubicBezTo>
                  <a:cubicBezTo>
                    <a:pt x="5228" y="2715"/>
                    <a:pt x="4787" y="2275"/>
                    <a:pt x="4240" y="2275"/>
                  </a:cubicBezTo>
                  <a:cubicBezTo>
                    <a:pt x="3978" y="2275"/>
                    <a:pt x="3740" y="2382"/>
                    <a:pt x="3561" y="2549"/>
                  </a:cubicBezTo>
                  <a:lnTo>
                    <a:pt x="1894" y="1382"/>
                  </a:lnTo>
                  <a:cubicBezTo>
                    <a:pt x="1954" y="1263"/>
                    <a:pt x="1977" y="1132"/>
                    <a:pt x="1977" y="989"/>
                  </a:cubicBezTo>
                  <a:cubicBezTo>
                    <a:pt x="1977" y="441"/>
                    <a:pt x="1537" y="1"/>
                    <a:pt x="989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4" name="Google Shape;84;ge0de754a87_0_12"/>
          <p:cNvGrpSpPr/>
          <p:nvPr/>
        </p:nvGrpSpPr>
        <p:grpSpPr>
          <a:xfrm>
            <a:off x="4434359" y="1875359"/>
            <a:ext cx="1412709" cy="1929066"/>
            <a:chOff x="4418246" y="2458524"/>
            <a:chExt cx="1412709" cy="1929066"/>
          </a:xfrm>
        </p:grpSpPr>
        <p:sp>
          <p:nvSpPr>
            <p:cNvPr id="85" name="Google Shape;85;ge0de754a87_0_12"/>
            <p:cNvSpPr/>
            <p:nvPr/>
          </p:nvSpPr>
          <p:spPr>
            <a:xfrm>
              <a:off x="4520236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6" name="Google Shape;86;ge0de754a87_0_12"/>
            <p:cNvSpPr/>
            <p:nvPr/>
          </p:nvSpPr>
          <p:spPr>
            <a:xfrm>
              <a:off x="5201833" y="2639054"/>
              <a:ext cx="534600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" name="Google Shape;87;ge0de754a87_0_12"/>
            <p:cNvSpPr/>
            <p:nvPr/>
          </p:nvSpPr>
          <p:spPr>
            <a:xfrm>
              <a:off x="5124418" y="2757051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" name="Google Shape;88;ge0de754a87_0_12"/>
            <p:cNvSpPr/>
            <p:nvPr/>
          </p:nvSpPr>
          <p:spPr>
            <a:xfrm>
              <a:off x="4418246" y="3399597"/>
              <a:ext cx="1412709" cy="987974"/>
            </a:xfrm>
            <a:custGeom>
              <a:avLst/>
              <a:gdLst/>
              <a:ahLst/>
              <a:cxnLst/>
              <a:rect l="l" t="t" r="r" b="b"/>
              <a:pathLst>
                <a:path w="45185" h="31600" extrusionOk="0">
                  <a:moveTo>
                    <a:pt x="22597" y="0"/>
                  </a:moveTo>
                  <a:cubicBezTo>
                    <a:pt x="21384" y="0"/>
                    <a:pt x="20169" y="464"/>
                    <a:pt x="19241" y="1393"/>
                  </a:cubicBezTo>
                  <a:lnTo>
                    <a:pt x="18253" y="2381"/>
                  </a:lnTo>
                  <a:cubicBezTo>
                    <a:pt x="18205" y="2429"/>
                    <a:pt x="18169" y="2477"/>
                    <a:pt x="18134" y="2524"/>
                  </a:cubicBezTo>
                  <a:lnTo>
                    <a:pt x="7394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74" y="31599"/>
                    <a:pt x="2858" y="31599"/>
                  </a:cubicBezTo>
                  <a:lnTo>
                    <a:pt x="42327" y="31599"/>
                  </a:lnTo>
                  <a:cubicBezTo>
                    <a:pt x="43899" y="31599"/>
                    <a:pt x="45185" y="30325"/>
                    <a:pt x="45185" y="28742"/>
                  </a:cubicBezTo>
                  <a:lnTo>
                    <a:pt x="45185" y="9930"/>
                  </a:lnTo>
                  <a:cubicBezTo>
                    <a:pt x="45185" y="5846"/>
                    <a:pt x="41863" y="2524"/>
                    <a:pt x="37779" y="2524"/>
                  </a:cubicBezTo>
                  <a:lnTo>
                    <a:pt x="27051" y="2524"/>
                  </a:lnTo>
                  <a:cubicBezTo>
                    <a:pt x="27016" y="2477"/>
                    <a:pt x="26980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" name="Google Shape;89;ge0de754a87_0_12"/>
            <p:cNvSpPr/>
            <p:nvPr/>
          </p:nvSpPr>
          <p:spPr>
            <a:xfrm>
              <a:off x="4418246" y="4051022"/>
              <a:ext cx="1412709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27" y="10764"/>
                  </a:lnTo>
                  <a:cubicBezTo>
                    <a:pt x="43911" y="10764"/>
                    <a:pt x="45185" y="9490"/>
                    <a:pt x="45185" y="7919"/>
                  </a:cubicBezTo>
                  <a:lnTo>
                    <a:pt x="45185" y="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rgbClr val="FFFFFF"/>
                  </a:solidFill>
                  <a:latin typeface="Cooper Black" panose="0208090404030B020404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Juncture 4 </a:t>
              </a:r>
              <a:endParaRPr sz="1600" b="1" i="0" u="none" strike="noStrike" cap="none" dirty="0">
                <a:solidFill>
                  <a:srgbClr val="FFFFFF"/>
                </a:solidFill>
                <a:latin typeface="Cooper Black" panose="0208090404030B020404" pitchFamily="18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" name="Google Shape;90;ge0de754a87_0_12"/>
            <p:cNvSpPr/>
            <p:nvPr/>
          </p:nvSpPr>
          <p:spPr>
            <a:xfrm>
              <a:off x="4831457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203" y="0"/>
                    <a:pt x="0" y="4191"/>
                    <a:pt x="0" y="9370"/>
                  </a:cubicBezTo>
                  <a:cubicBezTo>
                    <a:pt x="0" y="14538"/>
                    <a:pt x="4203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" name="Google Shape;91;ge0de754a87_0_12"/>
            <p:cNvSpPr/>
            <p:nvPr/>
          </p:nvSpPr>
          <p:spPr>
            <a:xfrm>
              <a:off x="4906454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65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65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" name="Google Shape;92;ge0de754a87_0_12"/>
            <p:cNvSpPr txBox="1"/>
            <p:nvPr/>
          </p:nvSpPr>
          <p:spPr>
            <a:xfrm>
              <a:off x="451148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User books required food</a:t>
              </a:r>
              <a:endParaRPr sz="1200" b="1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ge0de754a87_0_12"/>
          <p:cNvGrpSpPr/>
          <p:nvPr/>
        </p:nvGrpSpPr>
        <p:grpSpPr>
          <a:xfrm>
            <a:off x="5588858" y="534213"/>
            <a:ext cx="1412709" cy="1923461"/>
            <a:chOff x="5545445" y="1121000"/>
            <a:chExt cx="1412709" cy="1923461"/>
          </a:xfrm>
        </p:grpSpPr>
        <p:sp>
          <p:nvSpPr>
            <p:cNvPr id="94" name="Google Shape;94;ge0de754a87_0_12"/>
            <p:cNvSpPr/>
            <p:nvPr/>
          </p:nvSpPr>
          <p:spPr>
            <a:xfrm>
              <a:off x="5649310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5" name="Google Shape;95;ge0de754a87_0_12"/>
            <p:cNvSpPr/>
            <p:nvPr/>
          </p:nvSpPr>
          <p:spPr>
            <a:xfrm>
              <a:off x="6324591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" name="Google Shape;96;ge0de754a87_0_12"/>
            <p:cNvSpPr/>
            <p:nvPr/>
          </p:nvSpPr>
          <p:spPr>
            <a:xfrm>
              <a:off x="6251992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7" name="Google Shape;97;ge0de754a87_0_12"/>
            <p:cNvSpPr/>
            <p:nvPr/>
          </p:nvSpPr>
          <p:spPr>
            <a:xfrm>
              <a:off x="5545445" y="1121000"/>
              <a:ext cx="1412709" cy="987693"/>
            </a:xfrm>
            <a:custGeom>
              <a:avLst/>
              <a:gdLst/>
              <a:ahLst/>
              <a:cxnLst/>
              <a:rect l="l" t="t" r="r" b="b"/>
              <a:pathLst>
                <a:path w="45185" h="31591" extrusionOk="0">
                  <a:moveTo>
                    <a:pt x="2858" y="0"/>
                  </a:moveTo>
                  <a:cubicBezTo>
                    <a:pt x="1286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406" y="29063"/>
                  </a:cubicBezTo>
                  <a:lnTo>
                    <a:pt x="18122" y="29063"/>
                  </a:lnTo>
                  <a:cubicBezTo>
                    <a:pt x="18169" y="29111"/>
                    <a:pt x="18193" y="29170"/>
                    <a:pt x="18241" y="29206"/>
                  </a:cubicBezTo>
                  <a:lnTo>
                    <a:pt x="19241" y="30206"/>
                  </a:lnTo>
                  <a:cubicBezTo>
                    <a:pt x="20164" y="31129"/>
                    <a:pt x="21375" y="31590"/>
                    <a:pt x="22587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16" y="29111"/>
                    <a:pt x="27051" y="29063"/>
                  </a:cubicBezTo>
                  <a:lnTo>
                    <a:pt x="37791" y="29063"/>
                  </a:lnTo>
                  <a:cubicBezTo>
                    <a:pt x="41875" y="29063"/>
                    <a:pt x="45185" y="25753"/>
                    <a:pt x="45185" y="21669"/>
                  </a:cubicBezTo>
                  <a:lnTo>
                    <a:pt x="45185" y="2846"/>
                  </a:lnTo>
                  <a:cubicBezTo>
                    <a:pt x="45185" y="1274"/>
                    <a:pt x="43911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" name="Google Shape;98;ge0de754a87_0_12"/>
            <p:cNvSpPr/>
            <p:nvPr/>
          </p:nvSpPr>
          <p:spPr>
            <a:xfrm>
              <a:off x="5545445" y="1121000"/>
              <a:ext cx="1412709" cy="336536"/>
            </a:xfrm>
            <a:custGeom>
              <a:avLst/>
              <a:gdLst/>
              <a:ahLst/>
              <a:cxnLst/>
              <a:rect l="l" t="t" r="r" b="b"/>
              <a:pathLst>
                <a:path w="45185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5" y="10763"/>
                  </a:lnTo>
                  <a:lnTo>
                    <a:pt x="45185" y="2846"/>
                  </a:lnTo>
                  <a:cubicBezTo>
                    <a:pt x="45185" y="1274"/>
                    <a:pt x="43911" y="0"/>
                    <a:pt x="4233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Cooper Black" panose="0208090404030B020404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Juncture 5</a:t>
              </a:r>
              <a:endParaRPr sz="1600" b="1" i="0" u="none" strike="noStrike" cap="none" dirty="0">
                <a:solidFill>
                  <a:schemeClr val="bg1"/>
                </a:solidFill>
                <a:latin typeface="Cooper Black" panose="0208090404030B020404" pitchFamily="18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9" name="Google Shape;99;ge0de754a87_0_12"/>
            <p:cNvSpPr/>
            <p:nvPr/>
          </p:nvSpPr>
          <p:spPr>
            <a:xfrm>
              <a:off x="5959030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38" y="18741"/>
                    <a:pt x="18741" y="14538"/>
                    <a:pt x="18741" y="9370"/>
                  </a:cubicBezTo>
                  <a:cubicBezTo>
                    <a:pt x="18741" y="4191"/>
                    <a:pt x="14538" y="0"/>
                    <a:pt x="937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" name="Google Shape;101;ge0de754a87_0_12"/>
            <p:cNvSpPr/>
            <p:nvPr/>
          </p:nvSpPr>
          <p:spPr>
            <a:xfrm>
              <a:off x="6135839" y="2718344"/>
              <a:ext cx="116556" cy="116181"/>
            </a:xfrm>
            <a:custGeom>
              <a:avLst/>
              <a:gdLst/>
              <a:ahLst/>
              <a:cxnLst/>
              <a:rect l="l" t="t" r="r" b="b"/>
              <a:pathLst>
                <a:path w="3728" h="3716" extrusionOk="0">
                  <a:moveTo>
                    <a:pt x="1846" y="1251"/>
                  </a:moveTo>
                  <a:cubicBezTo>
                    <a:pt x="2168" y="1251"/>
                    <a:pt x="2442" y="1513"/>
                    <a:pt x="2442" y="1834"/>
                  </a:cubicBezTo>
                  <a:cubicBezTo>
                    <a:pt x="2442" y="2168"/>
                    <a:pt x="2168" y="2430"/>
                    <a:pt x="1846" y="2430"/>
                  </a:cubicBezTo>
                  <a:cubicBezTo>
                    <a:pt x="1525" y="2430"/>
                    <a:pt x="1263" y="2168"/>
                    <a:pt x="1263" y="1834"/>
                  </a:cubicBezTo>
                  <a:cubicBezTo>
                    <a:pt x="1263" y="1513"/>
                    <a:pt x="1525" y="1251"/>
                    <a:pt x="1846" y="1251"/>
                  </a:cubicBezTo>
                  <a:close/>
                  <a:moveTo>
                    <a:pt x="1763" y="1"/>
                  </a:moveTo>
                  <a:cubicBezTo>
                    <a:pt x="1560" y="1"/>
                    <a:pt x="1334" y="155"/>
                    <a:pt x="1334" y="358"/>
                  </a:cubicBezTo>
                  <a:lnTo>
                    <a:pt x="1334" y="751"/>
                  </a:lnTo>
                  <a:lnTo>
                    <a:pt x="1096" y="477"/>
                  </a:lnTo>
                  <a:cubicBezTo>
                    <a:pt x="1025" y="405"/>
                    <a:pt x="935" y="370"/>
                    <a:pt x="846" y="370"/>
                  </a:cubicBezTo>
                  <a:cubicBezTo>
                    <a:pt x="757" y="370"/>
                    <a:pt x="667" y="405"/>
                    <a:pt x="596" y="477"/>
                  </a:cubicBezTo>
                  <a:lnTo>
                    <a:pt x="477" y="596"/>
                  </a:lnTo>
                  <a:cubicBezTo>
                    <a:pt x="334" y="739"/>
                    <a:pt x="334" y="941"/>
                    <a:pt x="477" y="1084"/>
                  </a:cubicBezTo>
                  <a:lnTo>
                    <a:pt x="763" y="1334"/>
                  </a:lnTo>
                  <a:lnTo>
                    <a:pt x="370" y="1334"/>
                  </a:lnTo>
                  <a:cubicBezTo>
                    <a:pt x="167" y="1334"/>
                    <a:pt x="1" y="1548"/>
                    <a:pt x="1" y="1751"/>
                  </a:cubicBezTo>
                  <a:lnTo>
                    <a:pt x="1" y="1929"/>
                  </a:lnTo>
                  <a:cubicBezTo>
                    <a:pt x="1" y="2132"/>
                    <a:pt x="167" y="2227"/>
                    <a:pt x="370" y="2227"/>
                  </a:cubicBezTo>
                  <a:lnTo>
                    <a:pt x="763" y="2227"/>
                  </a:lnTo>
                  <a:lnTo>
                    <a:pt x="489" y="2537"/>
                  </a:lnTo>
                  <a:cubicBezTo>
                    <a:pt x="346" y="2680"/>
                    <a:pt x="346" y="2918"/>
                    <a:pt x="489" y="3061"/>
                  </a:cubicBezTo>
                  <a:lnTo>
                    <a:pt x="608" y="3192"/>
                  </a:lnTo>
                  <a:cubicBezTo>
                    <a:pt x="679" y="3263"/>
                    <a:pt x="766" y="3299"/>
                    <a:pt x="852" y="3299"/>
                  </a:cubicBezTo>
                  <a:cubicBezTo>
                    <a:pt x="938" y="3299"/>
                    <a:pt x="1025" y="3263"/>
                    <a:pt x="1096" y="3192"/>
                  </a:cubicBezTo>
                  <a:lnTo>
                    <a:pt x="1334" y="2930"/>
                  </a:lnTo>
                  <a:lnTo>
                    <a:pt x="1334" y="3311"/>
                  </a:lnTo>
                  <a:cubicBezTo>
                    <a:pt x="1334" y="3513"/>
                    <a:pt x="1560" y="3715"/>
                    <a:pt x="1763" y="3715"/>
                  </a:cubicBezTo>
                  <a:lnTo>
                    <a:pt x="1941" y="3715"/>
                  </a:lnTo>
                  <a:cubicBezTo>
                    <a:pt x="2132" y="3715"/>
                    <a:pt x="2227" y="3513"/>
                    <a:pt x="2227" y="3311"/>
                  </a:cubicBezTo>
                  <a:lnTo>
                    <a:pt x="2227" y="2930"/>
                  </a:lnTo>
                  <a:lnTo>
                    <a:pt x="2537" y="3203"/>
                  </a:lnTo>
                  <a:cubicBezTo>
                    <a:pt x="2608" y="3275"/>
                    <a:pt x="2706" y="3311"/>
                    <a:pt x="2805" y="3311"/>
                  </a:cubicBezTo>
                  <a:cubicBezTo>
                    <a:pt x="2903" y="3311"/>
                    <a:pt x="3001" y="3275"/>
                    <a:pt x="3073" y="3203"/>
                  </a:cubicBezTo>
                  <a:lnTo>
                    <a:pt x="3204" y="3072"/>
                  </a:lnTo>
                  <a:cubicBezTo>
                    <a:pt x="3346" y="2930"/>
                    <a:pt x="3346" y="2680"/>
                    <a:pt x="3204" y="2537"/>
                  </a:cubicBezTo>
                  <a:lnTo>
                    <a:pt x="2942" y="2227"/>
                  </a:lnTo>
                  <a:lnTo>
                    <a:pt x="3323" y="2227"/>
                  </a:lnTo>
                  <a:cubicBezTo>
                    <a:pt x="3525" y="2227"/>
                    <a:pt x="3727" y="2132"/>
                    <a:pt x="3727" y="1929"/>
                  </a:cubicBezTo>
                  <a:lnTo>
                    <a:pt x="3727" y="1751"/>
                  </a:lnTo>
                  <a:cubicBezTo>
                    <a:pt x="3715" y="1548"/>
                    <a:pt x="3525" y="1334"/>
                    <a:pt x="3323" y="1334"/>
                  </a:cubicBezTo>
                  <a:lnTo>
                    <a:pt x="2942" y="1334"/>
                  </a:lnTo>
                  <a:lnTo>
                    <a:pt x="3215" y="1084"/>
                  </a:lnTo>
                  <a:cubicBezTo>
                    <a:pt x="3358" y="941"/>
                    <a:pt x="3358" y="727"/>
                    <a:pt x="3215" y="584"/>
                  </a:cubicBezTo>
                  <a:lnTo>
                    <a:pt x="3084" y="465"/>
                  </a:lnTo>
                  <a:cubicBezTo>
                    <a:pt x="3015" y="395"/>
                    <a:pt x="2916" y="362"/>
                    <a:pt x="2817" y="362"/>
                  </a:cubicBezTo>
                  <a:cubicBezTo>
                    <a:pt x="2714" y="362"/>
                    <a:pt x="2610" y="398"/>
                    <a:pt x="2537" y="465"/>
                  </a:cubicBezTo>
                  <a:lnTo>
                    <a:pt x="2227" y="751"/>
                  </a:lnTo>
                  <a:lnTo>
                    <a:pt x="2227" y="358"/>
                  </a:lnTo>
                  <a:cubicBezTo>
                    <a:pt x="2227" y="155"/>
                    <a:pt x="2132" y="1"/>
                    <a:pt x="194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" name="Google Shape;102;ge0de754a87_0_12"/>
            <p:cNvSpPr/>
            <p:nvPr/>
          </p:nvSpPr>
          <p:spPr>
            <a:xfrm>
              <a:off x="6254587" y="2735071"/>
              <a:ext cx="113211" cy="112523"/>
            </a:xfrm>
            <a:custGeom>
              <a:avLst/>
              <a:gdLst/>
              <a:ahLst/>
              <a:cxnLst/>
              <a:rect l="l" t="t" r="r" b="b"/>
              <a:pathLst>
                <a:path w="3621" h="3599" extrusionOk="0">
                  <a:moveTo>
                    <a:pt x="1824" y="1174"/>
                  </a:moveTo>
                  <a:cubicBezTo>
                    <a:pt x="2134" y="1174"/>
                    <a:pt x="2397" y="1411"/>
                    <a:pt x="2430" y="1728"/>
                  </a:cubicBezTo>
                  <a:cubicBezTo>
                    <a:pt x="2477" y="2073"/>
                    <a:pt x="2227" y="2383"/>
                    <a:pt x="1882" y="2418"/>
                  </a:cubicBezTo>
                  <a:cubicBezTo>
                    <a:pt x="1854" y="2422"/>
                    <a:pt x="1825" y="2424"/>
                    <a:pt x="1798" y="2424"/>
                  </a:cubicBezTo>
                  <a:cubicBezTo>
                    <a:pt x="1488" y="2424"/>
                    <a:pt x="1224" y="2188"/>
                    <a:pt x="1191" y="1871"/>
                  </a:cubicBezTo>
                  <a:cubicBezTo>
                    <a:pt x="1144" y="1525"/>
                    <a:pt x="1394" y="1216"/>
                    <a:pt x="1739" y="1180"/>
                  </a:cubicBezTo>
                  <a:cubicBezTo>
                    <a:pt x="1768" y="1176"/>
                    <a:pt x="1796" y="1174"/>
                    <a:pt x="1824" y="1174"/>
                  </a:cubicBezTo>
                  <a:close/>
                  <a:moveTo>
                    <a:pt x="1640" y="0"/>
                  </a:moveTo>
                  <a:cubicBezTo>
                    <a:pt x="1634" y="0"/>
                    <a:pt x="1627" y="1"/>
                    <a:pt x="1620" y="1"/>
                  </a:cubicBezTo>
                  <a:cubicBezTo>
                    <a:pt x="1489" y="13"/>
                    <a:pt x="1394" y="132"/>
                    <a:pt x="1406" y="263"/>
                  </a:cubicBezTo>
                  <a:lnTo>
                    <a:pt x="1465" y="716"/>
                  </a:lnTo>
                  <a:cubicBezTo>
                    <a:pt x="1322" y="763"/>
                    <a:pt x="1203" y="835"/>
                    <a:pt x="1096" y="930"/>
                  </a:cubicBezTo>
                  <a:lnTo>
                    <a:pt x="727" y="632"/>
                  </a:lnTo>
                  <a:cubicBezTo>
                    <a:pt x="687" y="598"/>
                    <a:pt x="639" y="582"/>
                    <a:pt x="591" y="582"/>
                  </a:cubicBezTo>
                  <a:cubicBezTo>
                    <a:pt x="523" y="582"/>
                    <a:pt x="454" y="613"/>
                    <a:pt x="406" y="668"/>
                  </a:cubicBezTo>
                  <a:cubicBezTo>
                    <a:pt x="322" y="763"/>
                    <a:pt x="334" y="918"/>
                    <a:pt x="441" y="990"/>
                  </a:cubicBezTo>
                  <a:lnTo>
                    <a:pt x="799" y="1287"/>
                  </a:lnTo>
                  <a:cubicBezTo>
                    <a:pt x="739" y="1406"/>
                    <a:pt x="691" y="1549"/>
                    <a:pt x="679" y="1692"/>
                  </a:cubicBezTo>
                  <a:lnTo>
                    <a:pt x="215" y="1740"/>
                  </a:lnTo>
                  <a:cubicBezTo>
                    <a:pt x="96" y="1752"/>
                    <a:pt x="1" y="1871"/>
                    <a:pt x="13" y="1990"/>
                  </a:cubicBezTo>
                  <a:cubicBezTo>
                    <a:pt x="24" y="2113"/>
                    <a:pt x="131" y="2205"/>
                    <a:pt x="253" y="2205"/>
                  </a:cubicBezTo>
                  <a:cubicBezTo>
                    <a:pt x="260" y="2205"/>
                    <a:pt x="267" y="2205"/>
                    <a:pt x="275" y="2204"/>
                  </a:cubicBezTo>
                  <a:lnTo>
                    <a:pt x="727" y="2145"/>
                  </a:lnTo>
                  <a:cubicBezTo>
                    <a:pt x="775" y="2287"/>
                    <a:pt x="846" y="2407"/>
                    <a:pt x="941" y="2514"/>
                  </a:cubicBezTo>
                  <a:lnTo>
                    <a:pt x="644" y="2883"/>
                  </a:lnTo>
                  <a:cubicBezTo>
                    <a:pt x="560" y="2978"/>
                    <a:pt x="584" y="3121"/>
                    <a:pt x="679" y="3204"/>
                  </a:cubicBezTo>
                  <a:cubicBezTo>
                    <a:pt x="721" y="3241"/>
                    <a:pt x="772" y="3259"/>
                    <a:pt x="823" y="3259"/>
                  </a:cubicBezTo>
                  <a:cubicBezTo>
                    <a:pt x="888" y="3259"/>
                    <a:pt x="954" y="3229"/>
                    <a:pt x="1001" y="3169"/>
                  </a:cubicBezTo>
                  <a:lnTo>
                    <a:pt x="1299" y="2811"/>
                  </a:lnTo>
                  <a:cubicBezTo>
                    <a:pt x="1418" y="2871"/>
                    <a:pt x="1561" y="2918"/>
                    <a:pt x="1703" y="2930"/>
                  </a:cubicBezTo>
                  <a:lnTo>
                    <a:pt x="1751" y="3395"/>
                  </a:lnTo>
                  <a:cubicBezTo>
                    <a:pt x="1762" y="3507"/>
                    <a:pt x="1869" y="3598"/>
                    <a:pt x="1981" y="3598"/>
                  </a:cubicBezTo>
                  <a:cubicBezTo>
                    <a:pt x="1988" y="3598"/>
                    <a:pt x="1994" y="3598"/>
                    <a:pt x="2001" y="3597"/>
                  </a:cubicBezTo>
                  <a:cubicBezTo>
                    <a:pt x="2132" y="3585"/>
                    <a:pt x="2227" y="3466"/>
                    <a:pt x="2215" y="3335"/>
                  </a:cubicBezTo>
                  <a:lnTo>
                    <a:pt x="2156" y="2883"/>
                  </a:lnTo>
                  <a:cubicBezTo>
                    <a:pt x="2299" y="2835"/>
                    <a:pt x="2418" y="2764"/>
                    <a:pt x="2525" y="2668"/>
                  </a:cubicBezTo>
                  <a:lnTo>
                    <a:pt x="2894" y="2966"/>
                  </a:lnTo>
                  <a:cubicBezTo>
                    <a:pt x="2934" y="3001"/>
                    <a:pt x="2982" y="3017"/>
                    <a:pt x="3031" y="3017"/>
                  </a:cubicBezTo>
                  <a:cubicBezTo>
                    <a:pt x="3098" y="3017"/>
                    <a:pt x="3167" y="2986"/>
                    <a:pt x="3216" y="2930"/>
                  </a:cubicBezTo>
                  <a:cubicBezTo>
                    <a:pt x="3299" y="2835"/>
                    <a:pt x="3287" y="2680"/>
                    <a:pt x="3180" y="2609"/>
                  </a:cubicBezTo>
                  <a:lnTo>
                    <a:pt x="2823" y="2311"/>
                  </a:lnTo>
                  <a:cubicBezTo>
                    <a:pt x="2882" y="2192"/>
                    <a:pt x="2930" y="2049"/>
                    <a:pt x="2942" y="1906"/>
                  </a:cubicBezTo>
                  <a:lnTo>
                    <a:pt x="3406" y="1859"/>
                  </a:lnTo>
                  <a:cubicBezTo>
                    <a:pt x="3525" y="1847"/>
                    <a:pt x="3620" y="1728"/>
                    <a:pt x="3608" y="1609"/>
                  </a:cubicBezTo>
                  <a:cubicBezTo>
                    <a:pt x="3598" y="1491"/>
                    <a:pt x="3501" y="1403"/>
                    <a:pt x="3387" y="1403"/>
                  </a:cubicBezTo>
                  <a:cubicBezTo>
                    <a:pt x="3374" y="1403"/>
                    <a:pt x="3360" y="1404"/>
                    <a:pt x="3346" y="1406"/>
                  </a:cubicBezTo>
                  <a:lnTo>
                    <a:pt x="2894" y="1454"/>
                  </a:lnTo>
                  <a:cubicBezTo>
                    <a:pt x="2846" y="1311"/>
                    <a:pt x="2775" y="1192"/>
                    <a:pt x="2680" y="1085"/>
                  </a:cubicBezTo>
                  <a:lnTo>
                    <a:pt x="2977" y="716"/>
                  </a:lnTo>
                  <a:cubicBezTo>
                    <a:pt x="3061" y="621"/>
                    <a:pt x="3037" y="478"/>
                    <a:pt x="2942" y="394"/>
                  </a:cubicBezTo>
                  <a:cubicBezTo>
                    <a:pt x="2902" y="360"/>
                    <a:pt x="2852" y="343"/>
                    <a:pt x="2801" y="343"/>
                  </a:cubicBezTo>
                  <a:cubicBezTo>
                    <a:pt x="2732" y="343"/>
                    <a:pt x="2662" y="375"/>
                    <a:pt x="2620" y="430"/>
                  </a:cubicBezTo>
                  <a:lnTo>
                    <a:pt x="2323" y="787"/>
                  </a:lnTo>
                  <a:cubicBezTo>
                    <a:pt x="2203" y="728"/>
                    <a:pt x="2061" y="680"/>
                    <a:pt x="1918" y="668"/>
                  </a:cubicBezTo>
                  <a:lnTo>
                    <a:pt x="1870" y="204"/>
                  </a:lnTo>
                  <a:cubicBezTo>
                    <a:pt x="1859" y="92"/>
                    <a:pt x="1752" y="0"/>
                    <a:pt x="164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" name="Google Shape;103;ge0de754a87_0_12"/>
            <p:cNvSpPr/>
            <p:nvPr/>
          </p:nvSpPr>
          <p:spPr>
            <a:xfrm>
              <a:off x="6264279" y="2693769"/>
              <a:ext cx="12318" cy="12318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3" y="1"/>
                  </a:moveTo>
                  <a:cubicBezTo>
                    <a:pt x="96" y="1"/>
                    <a:pt x="0" y="84"/>
                    <a:pt x="0" y="203"/>
                  </a:cubicBezTo>
                  <a:cubicBezTo>
                    <a:pt x="0" y="310"/>
                    <a:pt x="96" y="394"/>
                    <a:pt x="203" y="394"/>
                  </a:cubicBezTo>
                  <a:cubicBezTo>
                    <a:pt x="310" y="394"/>
                    <a:pt x="393" y="310"/>
                    <a:pt x="393" y="203"/>
                  </a:cubicBezTo>
                  <a:cubicBezTo>
                    <a:pt x="393" y="84"/>
                    <a:pt x="310" y="1"/>
                    <a:pt x="20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" name="Google Shape;104;ge0de754a87_0_12"/>
            <p:cNvSpPr/>
            <p:nvPr/>
          </p:nvSpPr>
          <p:spPr>
            <a:xfrm flipH="1">
              <a:off x="6179478" y="2655437"/>
              <a:ext cx="45719" cy="159287"/>
            </a:xfrm>
            <a:custGeom>
              <a:avLst/>
              <a:gdLst/>
              <a:ahLst/>
              <a:cxnLst/>
              <a:rect l="l" t="t" r="r" b="b"/>
              <a:pathLst>
                <a:path w="2906" h="2847" extrusionOk="0">
                  <a:moveTo>
                    <a:pt x="1457" y="681"/>
                  </a:moveTo>
                  <a:cubicBezTo>
                    <a:pt x="1555" y="681"/>
                    <a:pt x="1655" y="700"/>
                    <a:pt x="1750" y="739"/>
                  </a:cubicBezTo>
                  <a:cubicBezTo>
                    <a:pt x="2120" y="905"/>
                    <a:pt x="2298" y="1346"/>
                    <a:pt x="2131" y="1715"/>
                  </a:cubicBezTo>
                  <a:cubicBezTo>
                    <a:pt x="2007" y="2000"/>
                    <a:pt x="1728" y="2165"/>
                    <a:pt x="1441" y="2165"/>
                  </a:cubicBezTo>
                  <a:cubicBezTo>
                    <a:pt x="1345" y="2165"/>
                    <a:pt x="1248" y="2147"/>
                    <a:pt x="1155" y="2108"/>
                  </a:cubicBezTo>
                  <a:cubicBezTo>
                    <a:pt x="774" y="1941"/>
                    <a:pt x="607" y="1501"/>
                    <a:pt x="774" y="1132"/>
                  </a:cubicBezTo>
                  <a:cubicBezTo>
                    <a:pt x="890" y="846"/>
                    <a:pt x="1166" y="681"/>
                    <a:pt x="1457" y="681"/>
                  </a:cubicBezTo>
                  <a:close/>
                  <a:moveTo>
                    <a:pt x="960" y="1"/>
                  </a:moveTo>
                  <a:cubicBezTo>
                    <a:pt x="937" y="1"/>
                    <a:pt x="915" y="4"/>
                    <a:pt x="893" y="12"/>
                  </a:cubicBezTo>
                  <a:cubicBezTo>
                    <a:pt x="798" y="48"/>
                    <a:pt x="750" y="167"/>
                    <a:pt x="786" y="262"/>
                  </a:cubicBezTo>
                  <a:lnTo>
                    <a:pt x="929" y="632"/>
                  </a:lnTo>
                  <a:cubicBezTo>
                    <a:pt x="834" y="691"/>
                    <a:pt x="738" y="774"/>
                    <a:pt x="667" y="870"/>
                  </a:cubicBezTo>
                  <a:lnTo>
                    <a:pt x="310" y="715"/>
                  </a:lnTo>
                  <a:cubicBezTo>
                    <a:pt x="286" y="706"/>
                    <a:pt x="261" y="701"/>
                    <a:pt x="236" y="701"/>
                  </a:cubicBezTo>
                  <a:cubicBezTo>
                    <a:pt x="160" y="701"/>
                    <a:pt x="87" y="742"/>
                    <a:pt x="60" y="822"/>
                  </a:cubicBezTo>
                  <a:cubicBezTo>
                    <a:pt x="12" y="917"/>
                    <a:pt x="60" y="1024"/>
                    <a:pt x="155" y="1072"/>
                  </a:cubicBezTo>
                  <a:lnTo>
                    <a:pt x="512" y="1227"/>
                  </a:lnTo>
                  <a:cubicBezTo>
                    <a:pt x="488" y="1346"/>
                    <a:pt x="488" y="1465"/>
                    <a:pt x="512" y="1584"/>
                  </a:cubicBezTo>
                  <a:lnTo>
                    <a:pt x="143" y="1727"/>
                  </a:lnTo>
                  <a:cubicBezTo>
                    <a:pt x="48" y="1763"/>
                    <a:pt x="0" y="1882"/>
                    <a:pt x="36" y="1977"/>
                  </a:cubicBezTo>
                  <a:cubicBezTo>
                    <a:pt x="62" y="2056"/>
                    <a:pt x="134" y="2103"/>
                    <a:pt x="208" y="2103"/>
                  </a:cubicBezTo>
                  <a:cubicBezTo>
                    <a:pt x="234" y="2103"/>
                    <a:pt x="261" y="2097"/>
                    <a:pt x="286" y="2084"/>
                  </a:cubicBezTo>
                  <a:lnTo>
                    <a:pt x="655" y="1941"/>
                  </a:lnTo>
                  <a:cubicBezTo>
                    <a:pt x="715" y="2048"/>
                    <a:pt x="798" y="2132"/>
                    <a:pt x="905" y="2203"/>
                  </a:cubicBezTo>
                  <a:lnTo>
                    <a:pt x="738" y="2560"/>
                  </a:lnTo>
                  <a:cubicBezTo>
                    <a:pt x="703" y="2656"/>
                    <a:pt x="750" y="2775"/>
                    <a:pt x="846" y="2810"/>
                  </a:cubicBezTo>
                  <a:cubicBezTo>
                    <a:pt x="871" y="2823"/>
                    <a:pt x="898" y="2829"/>
                    <a:pt x="925" y="2829"/>
                  </a:cubicBezTo>
                  <a:cubicBezTo>
                    <a:pt x="999" y="2829"/>
                    <a:pt x="1069" y="2785"/>
                    <a:pt x="1096" y="2715"/>
                  </a:cubicBezTo>
                  <a:lnTo>
                    <a:pt x="1250" y="2358"/>
                  </a:lnTo>
                  <a:cubicBezTo>
                    <a:pt x="1310" y="2370"/>
                    <a:pt x="1369" y="2376"/>
                    <a:pt x="1429" y="2376"/>
                  </a:cubicBezTo>
                  <a:cubicBezTo>
                    <a:pt x="1489" y="2376"/>
                    <a:pt x="1548" y="2370"/>
                    <a:pt x="1608" y="2358"/>
                  </a:cubicBezTo>
                  <a:lnTo>
                    <a:pt x="1750" y="2727"/>
                  </a:lnTo>
                  <a:cubicBezTo>
                    <a:pt x="1787" y="2801"/>
                    <a:pt x="1860" y="2846"/>
                    <a:pt x="1935" y="2846"/>
                  </a:cubicBezTo>
                  <a:cubicBezTo>
                    <a:pt x="1957" y="2846"/>
                    <a:pt x="1979" y="2842"/>
                    <a:pt x="2000" y="2834"/>
                  </a:cubicBezTo>
                  <a:cubicBezTo>
                    <a:pt x="2108" y="2798"/>
                    <a:pt x="2155" y="2679"/>
                    <a:pt x="2120" y="2584"/>
                  </a:cubicBezTo>
                  <a:lnTo>
                    <a:pt x="1977" y="2215"/>
                  </a:lnTo>
                  <a:cubicBezTo>
                    <a:pt x="2072" y="2156"/>
                    <a:pt x="2155" y="2072"/>
                    <a:pt x="2227" y="1977"/>
                  </a:cubicBezTo>
                  <a:lnTo>
                    <a:pt x="2584" y="2132"/>
                  </a:lnTo>
                  <a:cubicBezTo>
                    <a:pt x="2608" y="2141"/>
                    <a:pt x="2633" y="2145"/>
                    <a:pt x="2658" y="2145"/>
                  </a:cubicBezTo>
                  <a:cubicBezTo>
                    <a:pt x="2734" y="2145"/>
                    <a:pt x="2810" y="2105"/>
                    <a:pt x="2846" y="2025"/>
                  </a:cubicBezTo>
                  <a:cubicBezTo>
                    <a:pt x="2882" y="1929"/>
                    <a:pt x="2834" y="1822"/>
                    <a:pt x="2739" y="1775"/>
                  </a:cubicBezTo>
                  <a:lnTo>
                    <a:pt x="2381" y="1620"/>
                  </a:lnTo>
                  <a:cubicBezTo>
                    <a:pt x="2405" y="1501"/>
                    <a:pt x="2405" y="1382"/>
                    <a:pt x="2393" y="1263"/>
                  </a:cubicBezTo>
                  <a:lnTo>
                    <a:pt x="2751" y="1120"/>
                  </a:lnTo>
                  <a:cubicBezTo>
                    <a:pt x="2858" y="1084"/>
                    <a:pt x="2905" y="965"/>
                    <a:pt x="2858" y="870"/>
                  </a:cubicBezTo>
                  <a:cubicBezTo>
                    <a:pt x="2831" y="791"/>
                    <a:pt x="2766" y="744"/>
                    <a:pt x="2691" y="744"/>
                  </a:cubicBezTo>
                  <a:cubicBezTo>
                    <a:pt x="2664" y="744"/>
                    <a:pt x="2636" y="750"/>
                    <a:pt x="2608" y="763"/>
                  </a:cubicBezTo>
                  <a:lnTo>
                    <a:pt x="2251" y="905"/>
                  </a:lnTo>
                  <a:cubicBezTo>
                    <a:pt x="2179" y="798"/>
                    <a:pt x="2096" y="715"/>
                    <a:pt x="2000" y="643"/>
                  </a:cubicBezTo>
                  <a:lnTo>
                    <a:pt x="2155" y="286"/>
                  </a:lnTo>
                  <a:cubicBezTo>
                    <a:pt x="2203" y="191"/>
                    <a:pt x="2155" y="72"/>
                    <a:pt x="2060" y="36"/>
                  </a:cubicBezTo>
                  <a:cubicBezTo>
                    <a:pt x="2031" y="23"/>
                    <a:pt x="2003" y="18"/>
                    <a:pt x="1975" y="18"/>
                  </a:cubicBezTo>
                  <a:cubicBezTo>
                    <a:pt x="1900" y="18"/>
                    <a:pt x="1833" y="62"/>
                    <a:pt x="1798" y="131"/>
                  </a:cubicBezTo>
                  <a:lnTo>
                    <a:pt x="1643" y="489"/>
                  </a:lnTo>
                  <a:cubicBezTo>
                    <a:pt x="1584" y="477"/>
                    <a:pt x="1524" y="471"/>
                    <a:pt x="1465" y="471"/>
                  </a:cubicBezTo>
                  <a:cubicBezTo>
                    <a:pt x="1405" y="471"/>
                    <a:pt x="1346" y="477"/>
                    <a:pt x="1286" y="489"/>
                  </a:cubicBezTo>
                  <a:lnTo>
                    <a:pt x="1143" y="120"/>
                  </a:lnTo>
                  <a:cubicBezTo>
                    <a:pt x="1116" y="46"/>
                    <a:pt x="1038" y="1"/>
                    <a:pt x="9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" name="Google Shape;105;ge0de754a87_0_12"/>
            <p:cNvSpPr txBox="1"/>
            <p:nvPr/>
          </p:nvSpPr>
          <p:spPr>
            <a:xfrm>
              <a:off x="563976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Supplier is notified on booked food</a:t>
              </a:r>
              <a:endParaRPr sz="1200" b="1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ge0de754a87_0_12"/>
          <p:cNvGrpSpPr/>
          <p:nvPr/>
        </p:nvGrpSpPr>
        <p:grpSpPr>
          <a:xfrm>
            <a:off x="6748194" y="1875378"/>
            <a:ext cx="1436934" cy="1929066"/>
            <a:chOff x="6670799" y="2458524"/>
            <a:chExt cx="1436934" cy="1929066"/>
          </a:xfrm>
        </p:grpSpPr>
        <p:sp>
          <p:nvSpPr>
            <p:cNvPr id="107" name="Google Shape;107;ge0de754a87_0_12"/>
            <p:cNvSpPr/>
            <p:nvPr/>
          </p:nvSpPr>
          <p:spPr>
            <a:xfrm>
              <a:off x="7573133" y="2639054"/>
              <a:ext cx="534600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098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4D2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" name="Google Shape;108;ge0de754a87_0_12"/>
            <p:cNvSpPr/>
            <p:nvPr/>
          </p:nvSpPr>
          <p:spPr>
            <a:xfrm>
              <a:off x="6772038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D2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" name="Google Shape;109;ge0de754a87_0_12"/>
            <p:cNvSpPr/>
            <p:nvPr/>
          </p:nvSpPr>
          <p:spPr>
            <a:xfrm>
              <a:off x="7379191" y="2757051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1" y="1"/>
                  </a:moveTo>
                  <a:lnTo>
                    <a:pt x="1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" name="Google Shape;110;ge0de754a87_0_12"/>
            <p:cNvSpPr/>
            <p:nvPr/>
          </p:nvSpPr>
          <p:spPr>
            <a:xfrm>
              <a:off x="6670799" y="3399597"/>
              <a:ext cx="1412709" cy="987974"/>
            </a:xfrm>
            <a:custGeom>
              <a:avLst/>
              <a:gdLst/>
              <a:ahLst/>
              <a:cxnLst/>
              <a:rect l="l" t="t" r="r" b="b"/>
              <a:pathLst>
                <a:path w="45185" h="31600" extrusionOk="0">
                  <a:moveTo>
                    <a:pt x="22600" y="0"/>
                  </a:moveTo>
                  <a:cubicBezTo>
                    <a:pt x="21387" y="0"/>
                    <a:pt x="20175" y="464"/>
                    <a:pt x="19252" y="1393"/>
                  </a:cubicBezTo>
                  <a:lnTo>
                    <a:pt x="18264" y="2381"/>
                  </a:lnTo>
                  <a:cubicBezTo>
                    <a:pt x="18217" y="2429"/>
                    <a:pt x="18181" y="2477"/>
                    <a:pt x="18145" y="2524"/>
                  </a:cubicBezTo>
                  <a:lnTo>
                    <a:pt x="7406" y="2524"/>
                  </a:lnTo>
                  <a:cubicBezTo>
                    <a:pt x="3322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7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0" y="2524"/>
                  </a:cubicBezTo>
                  <a:lnTo>
                    <a:pt x="27063" y="2524"/>
                  </a:lnTo>
                  <a:cubicBezTo>
                    <a:pt x="27027" y="2477"/>
                    <a:pt x="26991" y="2429"/>
                    <a:pt x="26944" y="2381"/>
                  </a:cubicBezTo>
                  <a:lnTo>
                    <a:pt x="25956" y="1393"/>
                  </a:lnTo>
                  <a:cubicBezTo>
                    <a:pt x="25027" y="464"/>
                    <a:pt x="23812" y="0"/>
                    <a:pt x="226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" name="Google Shape;111;ge0de754a87_0_12"/>
            <p:cNvSpPr/>
            <p:nvPr/>
          </p:nvSpPr>
          <p:spPr>
            <a:xfrm>
              <a:off x="6670799" y="4051022"/>
              <a:ext cx="1412709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86" y="10764"/>
                    <a:pt x="2857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4D2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Cooper Black" panose="0208090404030B020404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Juncture 6</a:t>
              </a:r>
              <a:endParaRPr sz="1600" b="1" i="0" u="none" strike="noStrike" cap="none" dirty="0">
                <a:solidFill>
                  <a:srgbClr val="FFFFFF"/>
                </a:solidFill>
                <a:latin typeface="Cooper Black" panose="0208090404030B020404" pitchFamily="18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2" name="Google Shape;112;ge0de754a87_0_12"/>
            <p:cNvSpPr/>
            <p:nvPr/>
          </p:nvSpPr>
          <p:spPr>
            <a:xfrm>
              <a:off x="7086229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1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4D2D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" name="Google Shape;114;ge0de754a87_0_12"/>
            <p:cNvSpPr/>
            <p:nvPr/>
          </p:nvSpPr>
          <p:spPr>
            <a:xfrm>
              <a:off x="7265289" y="2658407"/>
              <a:ext cx="228203" cy="185433"/>
            </a:xfrm>
            <a:custGeom>
              <a:avLst/>
              <a:gdLst/>
              <a:ahLst/>
              <a:cxnLst/>
              <a:rect l="l" t="t" r="r" b="b"/>
              <a:pathLst>
                <a:path w="7299" h="5931" extrusionOk="0">
                  <a:moveTo>
                    <a:pt x="119" y="1"/>
                  </a:moveTo>
                  <a:cubicBezTo>
                    <a:pt x="60" y="1"/>
                    <a:pt x="36" y="48"/>
                    <a:pt x="36" y="108"/>
                  </a:cubicBezTo>
                  <a:lnTo>
                    <a:pt x="36" y="5763"/>
                  </a:lnTo>
                  <a:cubicBezTo>
                    <a:pt x="12" y="5775"/>
                    <a:pt x="0" y="5799"/>
                    <a:pt x="0" y="5835"/>
                  </a:cubicBezTo>
                  <a:cubicBezTo>
                    <a:pt x="0" y="5894"/>
                    <a:pt x="48" y="5930"/>
                    <a:pt x="107" y="5930"/>
                  </a:cubicBezTo>
                  <a:lnTo>
                    <a:pt x="7192" y="5930"/>
                  </a:lnTo>
                  <a:cubicBezTo>
                    <a:pt x="7251" y="5930"/>
                    <a:pt x="7299" y="5918"/>
                    <a:pt x="7299" y="5859"/>
                  </a:cubicBezTo>
                  <a:cubicBezTo>
                    <a:pt x="7299" y="5799"/>
                    <a:pt x="7251" y="5787"/>
                    <a:pt x="7192" y="5787"/>
                  </a:cubicBezTo>
                  <a:lnTo>
                    <a:pt x="191" y="5787"/>
                  </a:lnTo>
                  <a:lnTo>
                    <a:pt x="191" y="108"/>
                  </a:lnTo>
                  <a:cubicBezTo>
                    <a:pt x="191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9" name="Google Shape;119;ge0de754a87_0_12"/>
            <p:cNvSpPr txBox="1"/>
            <p:nvPr/>
          </p:nvSpPr>
          <p:spPr>
            <a:xfrm>
              <a:off x="677033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Food is snapped up</a:t>
              </a:r>
              <a:endParaRPr sz="1200" b="1" i="0" u="none" strike="noStrike" cap="none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1" name="Google Shape;121;ge0de754a87_0_12"/>
          <p:cNvSpPr txBox="1"/>
          <p:nvPr/>
        </p:nvSpPr>
        <p:spPr>
          <a:xfrm>
            <a:off x="2291141" y="4346012"/>
            <a:ext cx="7845533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 dirty="0">
                <a:solidFill>
                  <a:schemeClr val="accent6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2300" b="1" dirty="0">
                <a:solidFill>
                  <a:schemeClr val="accent6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OAD</a:t>
            </a:r>
            <a:r>
              <a:rPr lang="en" sz="3700" b="1" dirty="0">
                <a:solidFill>
                  <a:schemeClr val="accent6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2300" b="1" dirty="0">
                <a:solidFill>
                  <a:schemeClr val="accent6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AP</a:t>
            </a:r>
            <a:endParaRPr sz="2300" b="1" dirty="0">
              <a:solidFill>
                <a:schemeClr val="accent6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e0de754a87_0_12"/>
          <p:cNvSpPr txBox="1"/>
          <p:nvPr/>
        </p:nvSpPr>
        <p:spPr>
          <a:xfrm>
            <a:off x="-1" y="0"/>
            <a:ext cx="6445261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A64D79"/>
                </a:solidFill>
              </a:rPr>
              <a:t>*user- the customer who the gets the food through the app. </a:t>
            </a:r>
          </a:p>
        </p:txBody>
      </p:sp>
      <p:pic>
        <p:nvPicPr>
          <p:cNvPr id="135" name="Graphic 134" descr="Share with person">
            <a:extLst>
              <a:ext uri="{FF2B5EF4-FFF2-40B4-BE49-F238E27FC236}">
                <a16:creationId xmlns:a16="http://schemas.microsoft.com/office/drawing/2014/main" id="{1ED3F642-2C9D-4E18-80E2-AF7E3489D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6952" y="1983173"/>
            <a:ext cx="375110" cy="375110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D651F82-1691-4212-AA40-57CF2736BCE6}"/>
              </a:ext>
            </a:extLst>
          </p:cNvPr>
          <p:cNvSpPr/>
          <p:nvPr/>
        </p:nvSpPr>
        <p:spPr>
          <a:xfrm>
            <a:off x="3768756" y="1941271"/>
            <a:ext cx="476501" cy="4451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7" name="Graphic 136" descr="Chat RTL">
            <a:extLst>
              <a:ext uri="{FF2B5EF4-FFF2-40B4-BE49-F238E27FC236}">
                <a16:creationId xmlns:a16="http://schemas.microsoft.com/office/drawing/2014/main" id="{3DC7ECAB-57E1-46C5-9967-01ED264E91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3655" y="2062991"/>
            <a:ext cx="263912" cy="263912"/>
          </a:xfrm>
          <a:prstGeom prst="rect">
            <a:avLst/>
          </a:prstGeom>
        </p:spPr>
      </p:pic>
      <p:pic>
        <p:nvPicPr>
          <p:cNvPr id="138" name="Graphic 137" descr="Plate">
            <a:extLst>
              <a:ext uri="{FF2B5EF4-FFF2-40B4-BE49-F238E27FC236}">
                <a16:creationId xmlns:a16="http://schemas.microsoft.com/office/drawing/2014/main" id="{AEF46F59-F518-4EB4-BCF6-D8CC02F5B2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5846" y="1979807"/>
            <a:ext cx="356839" cy="356839"/>
          </a:xfrm>
          <a:prstGeom prst="rect">
            <a:avLst/>
          </a:prstGeom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F5D5223-75D1-45C2-9F17-BBE656EB3026}"/>
              </a:ext>
            </a:extLst>
          </p:cNvPr>
          <p:cNvSpPr/>
          <p:nvPr/>
        </p:nvSpPr>
        <p:spPr>
          <a:xfrm>
            <a:off x="6082584" y="1954164"/>
            <a:ext cx="424242" cy="408123"/>
          </a:xfrm>
          <a:prstGeom prst="flowChartConnector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40" name="Graphic 139" descr="Smart Phone">
            <a:extLst>
              <a:ext uri="{FF2B5EF4-FFF2-40B4-BE49-F238E27FC236}">
                <a16:creationId xmlns:a16="http://schemas.microsoft.com/office/drawing/2014/main" id="{9EC1555F-4746-4D4E-8A2E-7D6AF09BBD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44177" y="2007683"/>
            <a:ext cx="301083" cy="301083"/>
          </a:xfrm>
          <a:prstGeom prst="rect">
            <a:avLst/>
          </a:prstGeom>
        </p:spPr>
      </p:pic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4F39837-91EF-4E1C-B3C0-40CA952000AD}"/>
              </a:ext>
            </a:extLst>
          </p:cNvPr>
          <p:cNvSpPr/>
          <p:nvPr/>
        </p:nvSpPr>
        <p:spPr>
          <a:xfrm>
            <a:off x="7234471" y="1950053"/>
            <a:ext cx="431614" cy="432840"/>
          </a:xfrm>
          <a:prstGeom prst="flowChartConnector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1" name="Graphic 140" descr="Shopping bag">
            <a:extLst>
              <a:ext uri="{FF2B5EF4-FFF2-40B4-BE49-F238E27FC236}">
                <a16:creationId xmlns:a16="http://schemas.microsoft.com/office/drawing/2014/main" id="{5F74024F-3EB4-451D-BEB4-A9002B7FC1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93158" y="1993899"/>
            <a:ext cx="284755" cy="284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8FF813-05F9-4648-AC98-EB812E09E59E}"/>
              </a:ext>
            </a:extLst>
          </p:cNvPr>
          <p:cNvSpPr txBox="1"/>
          <p:nvPr/>
        </p:nvSpPr>
        <p:spPr>
          <a:xfrm flipH="1">
            <a:off x="92212" y="4473723"/>
            <a:ext cx="4284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64D79"/>
                </a:solidFill>
              </a:rPr>
              <a:t>*supplier- </a:t>
            </a:r>
            <a:r>
              <a:rPr lang="en-US" sz="1600" b="1">
                <a:solidFill>
                  <a:srgbClr val="A64D79"/>
                </a:solidFill>
              </a:rPr>
              <a:t>who post the </a:t>
            </a:r>
            <a:r>
              <a:rPr lang="en-US" sz="1600" b="1" dirty="0">
                <a:solidFill>
                  <a:srgbClr val="A64D79"/>
                </a:solidFill>
              </a:rPr>
              <a:t>food through app.</a:t>
            </a:r>
            <a:endParaRPr lang="en-IN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melin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65</Words>
  <Application>Microsoft Office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Cooper Black</vt:lpstr>
      <vt:lpstr>Fira Sans Extra Condensed Medium</vt:lpstr>
      <vt:lpstr>Roboto</vt:lpstr>
      <vt:lpstr>Fira Sans Extra Condensed</vt:lpstr>
      <vt:lpstr>Arial</vt:lpstr>
      <vt:lpstr>Timeline Infographics by Slidesgo</vt:lpstr>
      <vt:lpstr>        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</dc:title>
  <dc:creator>Nandhini Rajagopal</dc:creator>
  <cp:lastModifiedBy>rajagopalragavan0206@gmail.com</cp:lastModifiedBy>
  <cp:revision>16</cp:revision>
  <dcterms:modified xsi:type="dcterms:W3CDTF">2021-06-18T16:30:46Z</dcterms:modified>
</cp:coreProperties>
</file>