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oper Black" panose="0208090404030B020404" pitchFamily="18" charset="0"/>
      <p:regular r:id="rId4"/>
    </p:embeddedFont>
    <p:embeddedFont>
      <p:font typeface="Fira Sans Extra Condensed" panose="020B0604020202020204" charset="0"/>
      <p:regular r:id="rId5"/>
      <p:bold r:id="rId6"/>
      <p:italic r:id="rId7"/>
      <p:boldItalic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30F676C5-821C-4FBD-B706-0B29C3D7C1C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koT6kfAkGPvEt5BA7Tb0p2T9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D30"/>
    <a:srgbClr val="720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 autoAdjust="0"/>
  </p:normalViewPr>
  <p:slideViewPr>
    <p:cSldViewPr snapToGrid="0">
      <p:cViewPr varScale="1">
        <p:scale>
          <a:sx n="114" d="100"/>
          <a:sy n="114" d="100"/>
        </p:scale>
        <p:origin x="34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0de754a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0de754a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de754a87_0_12"/>
          <p:cNvSpPr txBox="1">
            <a:spLocks noGrp="1"/>
          </p:cNvSpPr>
          <p:nvPr>
            <p:ph type="title"/>
          </p:nvPr>
        </p:nvSpPr>
        <p:spPr>
          <a:xfrm>
            <a:off x="92213" y="30161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</a:t>
            </a:r>
            <a:endParaRPr dirty="0">
              <a:solidFill>
                <a:srgbClr val="EC3A3B"/>
              </a:solidFill>
            </a:endParaRPr>
          </a:p>
        </p:txBody>
      </p:sp>
      <p:grpSp>
        <p:nvGrpSpPr>
          <p:cNvPr id="52" name="Google Shape;52;ge0de754a87_0_12"/>
          <p:cNvGrpSpPr/>
          <p:nvPr/>
        </p:nvGrpSpPr>
        <p:grpSpPr>
          <a:xfrm>
            <a:off x="972766" y="537496"/>
            <a:ext cx="1412709" cy="1923461"/>
            <a:chOff x="1036275" y="1121000"/>
            <a:chExt cx="1412709" cy="1923461"/>
          </a:xfrm>
        </p:grpSpPr>
        <p:sp>
          <p:nvSpPr>
            <p:cNvPr id="53" name="Google Shape;53;ge0de754a87_0_12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54;ge0de754a87_0_12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55;ge0de754a87_0_12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56;ge0de754a87_0_12"/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N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</a:t>
              </a:r>
              <a:r>
                <a:rPr lang="en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uncture 1</a:t>
              </a:r>
              <a:r>
                <a:rPr lang="en" sz="1600" b="1" u="sng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  </a:t>
              </a:r>
              <a:endParaRPr sz="1600" b="1" i="0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7;ge0de754a87_0_12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58;ge0de754a87_0_12"/>
            <p:cNvSpPr/>
            <p:nvPr/>
          </p:nvSpPr>
          <p:spPr>
            <a:xfrm>
              <a:off x="1516967" y="2533683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ge0de754a87_0_12"/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ge0de754a87_0_12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ogin/Signup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ge0de754a87_0_12"/>
          <p:cNvGrpSpPr/>
          <p:nvPr/>
        </p:nvGrpSpPr>
        <p:grpSpPr>
          <a:xfrm>
            <a:off x="2138249" y="1875340"/>
            <a:ext cx="1415688" cy="1936059"/>
            <a:chOff x="2160495" y="2458524"/>
            <a:chExt cx="1415688" cy="1936059"/>
          </a:xfrm>
        </p:grpSpPr>
        <p:sp>
          <p:nvSpPr>
            <p:cNvPr id="62" name="Google Shape;62;ge0de754a87_0_12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ge0de754a87_0_12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ge0de754a87_0_12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ge0de754a87_0_12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ge0de754a87_0_12"/>
            <p:cNvSpPr/>
            <p:nvPr/>
          </p:nvSpPr>
          <p:spPr>
            <a:xfrm>
              <a:off x="2160495" y="4058015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2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" name="Google Shape;67;ge0de754a87_0_12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68;ge0de754a87_0_12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ge0de754a87_0_12"/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ge0de754a87_0_12"/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ge0de754a87_0_12"/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ge0de754a87_0_12"/>
            <p:cNvSpPr/>
            <p:nvPr/>
          </p:nvSpPr>
          <p:spPr>
            <a:xfrm>
              <a:off x="2592451" y="2686940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ge0de754a87_0_12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Supplie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 </a:t>
              </a:r>
              <a:r>
                <a:rPr lang="en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post excess food details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ge0de754a87_0_12"/>
          <p:cNvGrpSpPr/>
          <p:nvPr/>
        </p:nvGrpSpPr>
        <p:grpSpPr>
          <a:xfrm>
            <a:off x="3302711" y="537496"/>
            <a:ext cx="1412334" cy="1923461"/>
            <a:chOff x="3291048" y="1121000"/>
            <a:chExt cx="1412334" cy="1923461"/>
          </a:xfrm>
        </p:grpSpPr>
        <p:sp>
          <p:nvSpPr>
            <p:cNvPr id="75" name="Google Shape;75;ge0de754a87_0_12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76;ge0de754a87_0_12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ge0de754a87_0_12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 receives notifications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ge0de754a87_0_12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3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" name="Google Shape;79;ge0de754a87_0_12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ge0de754a87_0_12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ge0de754a87_0_12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ge0de754a87_0_12"/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" name="Google Shape;84;ge0de754a87_0_12"/>
          <p:cNvGrpSpPr/>
          <p:nvPr/>
        </p:nvGrpSpPr>
        <p:grpSpPr>
          <a:xfrm>
            <a:off x="4434359" y="1875359"/>
            <a:ext cx="1412709" cy="1929066"/>
            <a:chOff x="4418246" y="2458524"/>
            <a:chExt cx="1412709" cy="1929066"/>
          </a:xfrm>
        </p:grpSpPr>
        <p:sp>
          <p:nvSpPr>
            <p:cNvPr id="85" name="Google Shape;85;ge0de754a87_0_12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" name="Google Shape;86;ge0de754a87_0_12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ge0de754a87_0_12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ge0de754a87_0_12"/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ge0de754a87_0_12"/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4 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90;ge0de754a87_0_12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ge0de754a87_0_12"/>
            <p:cNvSpPr/>
            <p:nvPr/>
          </p:nvSpPr>
          <p:spPr>
            <a:xfrm>
              <a:off x="4906454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ge0de754a87_0_12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 books required food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ge0de754a87_0_12"/>
          <p:cNvGrpSpPr/>
          <p:nvPr/>
        </p:nvGrpSpPr>
        <p:grpSpPr>
          <a:xfrm>
            <a:off x="5588858" y="534213"/>
            <a:ext cx="1412709" cy="1923461"/>
            <a:chOff x="5545445" y="1121000"/>
            <a:chExt cx="1412709" cy="1923461"/>
          </a:xfrm>
        </p:grpSpPr>
        <p:sp>
          <p:nvSpPr>
            <p:cNvPr id="94" name="Google Shape;94;ge0de754a87_0_12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" name="Google Shape;95;ge0de754a87_0_12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ge0de754a87_0_12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ge0de754a87_0_12"/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ge0de754a87_0_12"/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5</a:t>
              </a:r>
              <a:endParaRPr sz="1600" b="1" i="0" u="none" strike="noStrike" cap="none" dirty="0">
                <a:solidFill>
                  <a:schemeClr val="bg1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" name="Google Shape;99;ge0de754a87_0_12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ge0de754a87_0_12"/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" name="Google Shape;102;ge0de754a87_0_12"/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ge0de754a87_0_12"/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" name="Google Shape;104;ge0de754a87_0_12"/>
            <p:cNvSpPr/>
            <p:nvPr/>
          </p:nvSpPr>
          <p:spPr>
            <a:xfrm flipH="1">
              <a:off x="6179478" y="2655437"/>
              <a:ext cx="45719" cy="159287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ge0de754a87_0_12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Supplier is notified on booked food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ge0de754a87_0_12"/>
          <p:cNvGrpSpPr/>
          <p:nvPr/>
        </p:nvGrpSpPr>
        <p:grpSpPr>
          <a:xfrm>
            <a:off x="6748194" y="1875378"/>
            <a:ext cx="1436934" cy="1929066"/>
            <a:chOff x="6670799" y="2458524"/>
            <a:chExt cx="1436934" cy="1929066"/>
          </a:xfrm>
        </p:grpSpPr>
        <p:sp>
          <p:nvSpPr>
            <p:cNvPr id="107" name="Google Shape;107;ge0de754a87_0_12"/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ge0de754a87_0_12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ge0de754a87_0_12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ge0de754a87_0_12"/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111;ge0de754a87_0_12"/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6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ge0de754a87_0_12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" name="Google Shape;114;ge0de754a87_0_12"/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19;ge0de754a87_0_12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Food is snapped up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ge0de754a87_0_12"/>
          <p:cNvSpPr txBox="1"/>
          <p:nvPr/>
        </p:nvSpPr>
        <p:spPr>
          <a:xfrm>
            <a:off x="2291141" y="4346012"/>
            <a:ext cx="7845533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3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OAD</a:t>
            </a:r>
            <a:r>
              <a:rPr lang="en" sz="37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23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AP</a:t>
            </a:r>
            <a:endParaRPr sz="2300" b="1" dirty="0">
              <a:solidFill>
                <a:schemeClr val="accent6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e0de754a87_0_12"/>
          <p:cNvSpPr txBox="1"/>
          <p:nvPr/>
        </p:nvSpPr>
        <p:spPr>
          <a:xfrm>
            <a:off x="-1" y="0"/>
            <a:ext cx="644526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A64D79"/>
                </a:solidFill>
              </a:rPr>
              <a:t>*user- the customer who the gets the food through the app. </a:t>
            </a:r>
          </a:p>
        </p:txBody>
      </p:sp>
      <p:pic>
        <p:nvPicPr>
          <p:cNvPr id="135" name="Graphic 134" descr="Share with person">
            <a:extLst>
              <a:ext uri="{FF2B5EF4-FFF2-40B4-BE49-F238E27FC236}">
                <a16:creationId xmlns:a16="http://schemas.microsoft.com/office/drawing/2014/main" id="{1ED3F642-2C9D-4E18-80E2-AF7E3489D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952" y="1983173"/>
            <a:ext cx="375110" cy="37511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D651F82-1691-4212-AA40-57CF2736BCE6}"/>
              </a:ext>
            </a:extLst>
          </p:cNvPr>
          <p:cNvSpPr/>
          <p:nvPr/>
        </p:nvSpPr>
        <p:spPr>
          <a:xfrm>
            <a:off x="3768756" y="1941271"/>
            <a:ext cx="476501" cy="4451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7" name="Graphic 136" descr="Chat RTL">
            <a:extLst>
              <a:ext uri="{FF2B5EF4-FFF2-40B4-BE49-F238E27FC236}">
                <a16:creationId xmlns:a16="http://schemas.microsoft.com/office/drawing/2014/main" id="{3DC7ECAB-57E1-46C5-9967-01ED264E9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655" y="2062991"/>
            <a:ext cx="263912" cy="263912"/>
          </a:xfrm>
          <a:prstGeom prst="rect">
            <a:avLst/>
          </a:prstGeom>
        </p:spPr>
      </p:pic>
      <p:pic>
        <p:nvPicPr>
          <p:cNvPr id="138" name="Graphic 137" descr="Plate">
            <a:extLst>
              <a:ext uri="{FF2B5EF4-FFF2-40B4-BE49-F238E27FC236}">
                <a16:creationId xmlns:a16="http://schemas.microsoft.com/office/drawing/2014/main" id="{AEF46F59-F518-4EB4-BCF6-D8CC02F5B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846" y="1979807"/>
            <a:ext cx="356839" cy="35683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F5D5223-75D1-45C2-9F17-BBE656EB3026}"/>
              </a:ext>
            </a:extLst>
          </p:cNvPr>
          <p:cNvSpPr/>
          <p:nvPr/>
        </p:nvSpPr>
        <p:spPr>
          <a:xfrm>
            <a:off x="6082584" y="1954164"/>
            <a:ext cx="424242" cy="408123"/>
          </a:xfrm>
          <a:prstGeom prst="flowChartConnector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0" name="Graphic 139" descr="Smart Phone">
            <a:extLst>
              <a:ext uri="{FF2B5EF4-FFF2-40B4-BE49-F238E27FC236}">
                <a16:creationId xmlns:a16="http://schemas.microsoft.com/office/drawing/2014/main" id="{9EC1555F-4746-4D4E-8A2E-7D6AF09BBD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4177" y="2007683"/>
            <a:ext cx="301083" cy="301083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4F39837-91EF-4E1C-B3C0-40CA952000AD}"/>
              </a:ext>
            </a:extLst>
          </p:cNvPr>
          <p:cNvSpPr/>
          <p:nvPr/>
        </p:nvSpPr>
        <p:spPr>
          <a:xfrm>
            <a:off x="7234471" y="1950053"/>
            <a:ext cx="431614" cy="432840"/>
          </a:xfrm>
          <a:prstGeom prst="flowChartConnector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1" name="Graphic 140" descr="Shopping bag">
            <a:extLst>
              <a:ext uri="{FF2B5EF4-FFF2-40B4-BE49-F238E27FC236}">
                <a16:creationId xmlns:a16="http://schemas.microsoft.com/office/drawing/2014/main" id="{5F74024F-3EB4-451D-BEB4-A9002B7F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93158" y="1993899"/>
            <a:ext cx="284755" cy="28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FF813-05F9-4648-AC98-EB812E09E59E}"/>
              </a:ext>
            </a:extLst>
          </p:cNvPr>
          <p:cNvSpPr txBox="1"/>
          <p:nvPr/>
        </p:nvSpPr>
        <p:spPr>
          <a:xfrm flipH="1">
            <a:off x="92212" y="4473723"/>
            <a:ext cx="428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64D79"/>
                </a:solidFill>
              </a:rPr>
              <a:t>*supplier- who the food through app.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Cooper Black</vt:lpstr>
      <vt:lpstr>Roboto</vt:lpstr>
      <vt:lpstr>Fira Sans Extra Condensed Medium</vt:lpstr>
      <vt:lpstr>Arial</vt:lpstr>
      <vt:lpstr>Fira Sans Extra Condensed</vt:lpstr>
      <vt:lpstr>Timeline Infographics by Slidesgo</vt:lpstr>
      <vt:lpstr>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</dc:title>
  <dc:creator>Nandhini Rajagopal</dc:creator>
  <cp:lastModifiedBy>rajagopalragavan0206@gmail.com</cp:lastModifiedBy>
  <cp:revision>16</cp:revision>
  <dcterms:modified xsi:type="dcterms:W3CDTF">2021-06-18T14:34:35Z</dcterms:modified>
</cp:coreProperties>
</file>