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4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4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tableStyles" Target="tableStyles4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yuge\Downloads\Telegram%20Desktop\Using%20pivot%20for%20employee%20turnover%20analysis%20%20(1)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 TURNOVER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Sheet1!$I$1:$I$20</c:f>
              <c:numCache>
                <c:formatCode>General</c:formatCode>
                <c:ptCount val="20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AE6-4A90-8D10-6C285D6F1100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Sheet1!$J$1:$J$20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51-6AE6-4A90-8D10-6C285D6F1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62" name="Google Shape;6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0" y="2728510"/>
            <a:ext cx="121920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STUDENT NAME: P.T PREETHI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REGISTER NO: 312211259,1D73FF2902A0672B3914D23677AF4DEE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COLLEGE: DR MGR JANAKI COLLEGE OF ARTS AND SCIENCE FOR WOMEN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5"/>
            <a:ext cx="9297798" cy="206994"/>
          </a:xfrm>
        </p:spPr>
        <p:txBody>
          <a:bodyPr/>
          <a:lstStyle/>
          <a:p>
            <a:pPr algn="ctr"/>
            <a:r>
              <a:rPr lang="en-US" dirty="0"/>
              <a:t>PIVOT 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9AF19-FB0B-3F15-FAA3-3E28EC80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89006"/>
              </p:ext>
            </p:extLst>
          </p:nvPr>
        </p:nvGraphicFramePr>
        <p:xfrm>
          <a:off x="411062" y="1510019"/>
          <a:ext cx="8933575" cy="4905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23">
                  <a:extLst>
                    <a:ext uri="{9D8B030D-6E8A-4147-A177-3AD203B41FA5}">
                      <a16:colId xmlns:a16="http://schemas.microsoft.com/office/drawing/2014/main" val="2345192850"/>
                    </a:ext>
                  </a:extLst>
                </a:gridCol>
                <a:gridCol w="2517208">
                  <a:extLst>
                    <a:ext uri="{9D8B030D-6E8A-4147-A177-3AD203B41FA5}">
                      <a16:colId xmlns:a16="http://schemas.microsoft.com/office/drawing/2014/main" val="1953185293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3240178051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1281594299"/>
                    </a:ext>
                  </a:extLst>
                </a:gridCol>
              </a:tblGrid>
              <a:tr h="12826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Row Labels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ID NO 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Current Employee Rating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96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Bartholomew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8900237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Khimich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430929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1529916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Bobby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895403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Rodgers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612537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459803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Deepa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88225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Nguyen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3438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307622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689335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Edward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17624134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Buck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329108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9927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Jac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8850486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McKinzie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802260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2818698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Jasmine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0238910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Onque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3842361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7859774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Joseph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268516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Martins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372075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225398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Kaylah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0783465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Moon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9877199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1625749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Kristen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8761171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Tate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16000170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2181998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Latia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48756996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Costa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530524488"/>
                  </a:ext>
                </a:extLst>
              </a:tr>
              <a:tr h="11727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48361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Maruk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0026259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Fraval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6673841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0844861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Michael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4132984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Riordan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52913570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1442949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Myriam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964396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Givens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90302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1007404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Paula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792904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Small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296802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453738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Prater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778383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Jeremy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147384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97005845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Reid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550454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Park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11229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5414717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Sharlene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0693242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Terry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95035853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7565546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Uriah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84882889"/>
                  </a:ext>
                </a:extLst>
              </a:tr>
              <a:tr h="36350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Bridges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1372883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685897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Xana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854330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Potts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8612189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424906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Grand Total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  <a:highlight>
                            <a:srgbClr val="D9E7FD"/>
                          </a:highlight>
                        </a:rPr>
                        <a:t>65284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63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67555784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7112794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4189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EF5A05-7694-1533-8ED1-6EA56FB71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8195"/>
              </p:ext>
            </p:extLst>
          </p:nvPr>
        </p:nvGraphicFramePr>
        <p:xfrm>
          <a:off x="578840" y="1229437"/>
          <a:ext cx="9873843" cy="524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