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7" r:id="rId7"/>
    <p:sldId id="268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EE86C9-716B-4D44-83BA-18673B49A30D}" v="149" dt="2023-09-19T14:21:28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4BE9-C3FD-4A80-C9AD-EE29E4997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C346E-1817-2E53-C615-8BB77F3A2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CCA7B-643F-324B-C4AA-84BFF157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37FD-7AC3-4D53-B695-63D19EA6BD1A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37B04-5525-11C1-79F5-DEF112BD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F6103-6927-99C6-5752-D05C0C20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756F-2E4F-4C6B-A9B1-1F6990B47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67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17AE-11E4-E0D5-16D8-E38FC7ED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1607C-2F2B-1948-A5D8-27A013CE4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FCCC5-15AF-668C-09FC-182F3375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37FD-7AC3-4D53-B695-63D19EA6BD1A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A4D09-2A24-FCF9-F0F5-84AFB561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938E-F3A8-3778-E3C1-E47BADE5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756F-2E4F-4C6B-A9B1-1F6990B47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96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31C67-2CD1-2862-51EE-E5C9BCFC7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0754E-F051-A89F-6B1C-F3C3949A2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A24DC-62D4-1B2D-C754-3914480B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37FD-7AC3-4D53-B695-63D19EA6BD1A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3243B-CBFC-F2EF-AEF4-8805BC91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DF488-82CE-4CC5-E039-D3E881EF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756F-2E4F-4C6B-A9B1-1F6990B47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24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952A-D8E9-AAE0-CC08-5A0C0AA1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FD6A-1343-F709-4848-76A3A42CE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6DB7E-D1CE-5883-296C-36FF1158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37FD-7AC3-4D53-B695-63D19EA6BD1A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7FE86-0BEF-3C1E-5E37-5AB6DDFA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FCB17-3823-5CA2-7829-6DEE6540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756F-2E4F-4C6B-A9B1-1F6990B47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69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0873-9EDB-C1F7-94B7-024877C5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BFE48-AF0B-28DC-AB67-D2FD25FDA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310E8-5971-282D-6904-D822CE5A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37FD-7AC3-4D53-B695-63D19EA6BD1A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91871-A3B2-CD58-8E64-312C995B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8B023-FC08-FAE0-A77B-94C5B343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756F-2E4F-4C6B-A9B1-1F6990B47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92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2383-FF83-096E-1A3F-908EEAD0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4FEFC-8ED9-FAB7-0B06-9C25F1E4A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1980F-CA1D-073B-2517-9A8D96B88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8A4B6-21FD-962F-0859-64C8ABC2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37FD-7AC3-4D53-B695-63D19EA6BD1A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CE4-B6FF-162B-AF4F-63F89A66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4D399-3823-C7B8-B42B-12B93D06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756F-2E4F-4C6B-A9B1-1F6990B47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27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A93F-9E96-4ACB-4CC3-E0FF02BE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7FFDA-FDA3-7BD4-09B2-113377803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9135D-EC43-3606-A5A9-1DE3F0D62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D62A-77BA-1BC9-BDE7-D7A902602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F8F78-50A1-E66B-6C30-C0CC5343E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ABF8C-F0A6-7334-F54B-84636DEF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37FD-7AC3-4D53-B695-63D19EA6BD1A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0CD8A-0124-327F-48FC-15AF6EF8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0C7A1-36DD-38E3-FD7E-9B91601E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756F-2E4F-4C6B-A9B1-1F6990B47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1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E6F0-4EEC-026D-199C-A7CC779EB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F505F-B551-0270-1326-44597BFF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37FD-7AC3-4D53-B695-63D19EA6BD1A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8E65E-31D3-E955-E126-30B3A9EA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64F48-2DA5-E1B2-5C27-52E553AE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756F-2E4F-4C6B-A9B1-1F6990B47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85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21D66-6688-2687-7438-DFF9E3C7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37FD-7AC3-4D53-B695-63D19EA6BD1A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3AF14-482B-724D-E2B8-65B5748F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15185-A967-D745-67F0-7B9229F3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756F-2E4F-4C6B-A9B1-1F6990B47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19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4F43-3964-9250-8B79-74DC3B4B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7672C-ED60-2016-9A8A-03FDBBD72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18022-BF3B-E827-6043-C1812DAA0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3D6C8-24DC-532F-4872-0D1A60D8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37FD-7AC3-4D53-B695-63D19EA6BD1A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84D2D-0CF5-E880-892D-514E7BD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BCC3A-18EB-2A04-7311-5023E826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756F-2E4F-4C6B-A9B1-1F6990B47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14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08DC-0902-6476-2B9F-8377FB64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BF2DF-1CAD-1CA7-BDE8-732F17CD0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29919-4683-D106-F474-17170C67E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327EB-0F71-932A-E6C6-35DAEF91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37FD-7AC3-4D53-B695-63D19EA6BD1A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BC85A-EED9-5684-F7A7-562F56A0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357D4-AE2C-B320-9AD1-5A5C30CE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756F-2E4F-4C6B-A9B1-1F6990B47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11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3753D-D316-D7A5-C84E-BC75813F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18A4F-F5E0-238D-3CE8-DD72E6AA6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8F71E-06D1-0B5C-2C65-105132C9F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637FD-7AC3-4D53-B695-63D19EA6BD1A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371E7-9E87-6A20-6FB5-055402ABC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181E9-1220-BCCD-3576-D19FA264C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1756F-2E4F-4C6B-A9B1-1F6990B47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51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BDB15F-02B7-7F26-6E6A-BCADBCAC0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D15791-656C-5FDE-2CAB-3EA2A2A63115}"/>
              </a:ext>
            </a:extLst>
          </p:cNvPr>
          <p:cNvSpPr txBox="1"/>
          <p:nvPr/>
        </p:nvSpPr>
        <p:spPr>
          <a:xfrm>
            <a:off x="7716417" y="2071395"/>
            <a:ext cx="3835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rgbClr val="002060"/>
                </a:solidFill>
                <a:latin typeface="Bell MT" panose="02020503060305020303" pitchFamily="18" charset="0"/>
              </a:rPr>
              <a:t>E- Booking Portal For Books</a:t>
            </a:r>
          </a:p>
        </p:txBody>
      </p:sp>
    </p:spTree>
    <p:extLst>
      <p:ext uri="{BB962C8B-B14F-4D97-AF65-F5344CB8AC3E}">
        <p14:creationId xmlns:p14="http://schemas.microsoft.com/office/powerpoint/2010/main" val="83246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7AC4F-DA55-19C2-0463-83D602C52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3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667B2C-BF7D-6218-6FC2-B6DFF397252B}"/>
              </a:ext>
            </a:extLst>
          </p:cNvPr>
          <p:cNvSpPr txBox="1"/>
          <p:nvPr/>
        </p:nvSpPr>
        <p:spPr>
          <a:xfrm>
            <a:off x="2015413" y="1502229"/>
            <a:ext cx="91066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Overall, our pre-booking method adds a layer of convenience, certainty, and fairness to the borrowing process, benefiting both library patrons and the library itself in managing its collection…</a:t>
            </a:r>
          </a:p>
        </p:txBody>
      </p:sp>
    </p:spTree>
    <p:extLst>
      <p:ext uri="{BB962C8B-B14F-4D97-AF65-F5344CB8AC3E}">
        <p14:creationId xmlns:p14="http://schemas.microsoft.com/office/powerpoint/2010/main" val="157383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4BA4EE-0F06-8511-4FE5-CDA76C878B27}"/>
              </a:ext>
            </a:extLst>
          </p:cNvPr>
          <p:cNvSpPr txBox="1"/>
          <p:nvPr/>
        </p:nvSpPr>
        <p:spPr>
          <a:xfrm>
            <a:off x="2071396" y="1987420"/>
            <a:ext cx="7921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5400" dirty="0">
              <a:latin typeface="Algerian" panose="04020705040A02060702" pitchFamily="82" charset="0"/>
            </a:endParaRPr>
          </a:p>
        </p:txBody>
      </p:sp>
      <p:pic>
        <p:nvPicPr>
          <p:cNvPr id="1030" name="Picture 6" descr="Plain Blue Background Images - Free Download on Freepik">
            <a:extLst>
              <a:ext uri="{FF2B5EF4-FFF2-40B4-BE49-F238E27FC236}">
                <a16:creationId xmlns:a16="http://schemas.microsoft.com/office/drawing/2014/main" id="{9F0C5265-B98D-F912-7689-3D3A79884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734D6F-02E9-5DC8-1C67-4144A5E991ED}"/>
              </a:ext>
            </a:extLst>
          </p:cNvPr>
          <p:cNvSpPr txBox="1"/>
          <p:nvPr/>
        </p:nvSpPr>
        <p:spPr>
          <a:xfrm>
            <a:off x="2892489" y="1452419"/>
            <a:ext cx="6578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39585-0F44-3560-61BC-8391900498B8}"/>
              </a:ext>
            </a:extLst>
          </p:cNvPr>
          <p:cNvSpPr txBox="1"/>
          <p:nvPr/>
        </p:nvSpPr>
        <p:spPr>
          <a:xfrm>
            <a:off x="5368213" y="3151046"/>
            <a:ext cx="6064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“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 </a:t>
            </a:r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Book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is a gift that you can open again and again</a:t>
            </a:r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262089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311818-B35A-3B18-3C3D-14C030180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3006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44C5B4-4959-7303-722A-CC7632314452}"/>
              </a:ext>
            </a:extLst>
          </p:cNvPr>
          <p:cNvSpPr txBox="1"/>
          <p:nvPr/>
        </p:nvSpPr>
        <p:spPr>
          <a:xfrm>
            <a:off x="2200469" y="413676"/>
            <a:ext cx="7791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Project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54330-9B1C-46D3-0171-F4BD97EAD8F4}"/>
              </a:ext>
            </a:extLst>
          </p:cNvPr>
          <p:cNvSpPr txBox="1"/>
          <p:nvPr/>
        </p:nvSpPr>
        <p:spPr>
          <a:xfrm>
            <a:off x="1063690" y="1931437"/>
            <a:ext cx="87241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ook Antiqua" panose="02040602050305030304" pitchFamily="18" charset="0"/>
              </a:rPr>
              <a:t>E-Booking portals for books were introduced to meet the changing preferences and lifestyles of readers, driven by advancements in 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Book Antiqua" panose="020406020503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ook Antiqua" panose="02040602050305030304" pitchFamily="18" charset="0"/>
              </a:rPr>
              <a:t>E-Booking portal offers readers the convenience of providing the availability of library books ,this eliminates the need to visit  library every time and wait for the book. </a:t>
            </a:r>
            <a:endParaRPr lang="en-IN" sz="2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4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681978-F13D-0DB0-BBA3-CE61D9530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314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BF278F-9FE4-4711-C2B9-4F0BC1900D29}"/>
              </a:ext>
            </a:extLst>
          </p:cNvPr>
          <p:cNvSpPr txBox="1"/>
          <p:nvPr/>
        </p:nvSpPr>
        <p:spPr>
          <a:xfrm>
            <a:off x="3442996" y="373278"/>
            <a:ext cx="7436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About the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D7C4D-2EB5-E86B-FF26-0C5CFD87840D}"/>
              </a:ext>
            </a:extLst>
          </p:cNvPr>
          <p:cNvSpPr txBox="1"/>
          <p:nvPr/>
        </p:nvSpPr>
        <p:spPr>
          <a:xfrm>
            <a:off x="961052" y="1813267"/>
            <a:ext cx="80429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Book Antiqua" panose="02040602050305030304" pitchFamily="18" charset="0"/>
              </a:rPr>
              <a:t>We can typically reserve a copy of a book that is not yet released or is currently out of stock by pre-booking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Book Antiqua" panose="020406020503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Book Antiqua" panose="02040602050305030304" pitchFamily="18" charset="0"/>
              </a:rPr>
              <a:t> It will be notified once it is available.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Book Antiqua" panose="020406020503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Book Antiqua" panose="02040602050305030304" pitchFamily="18" charset="0"/>
              </a:rPr>
              <a:t>This allows us to secure or book a copy in advance.</a:t>
            </a:r>
          </a:p>
        </p:txBody>
      </p:sp>
    </p:spTree>
    <p:extLst>
      <p:ext uri="{BB962C8B-B14F-4D97-AF65-F5344CB8AC3E}">
        <p14:creationId xmlns:p14="http://schemas.microsoft.com/office/powerpoint/2010/main" val="231926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60AA42-F5DE-2A46-F9D0-D47E335E1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988"/>
            <a:ext cx="12192001" cy="69326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23681F-5B0C-58DA-A4DC-8B204B7BF1D6}"/>
              </a:ext>
            </a:extLst>
          </p:cNvPr>
          <p:cNvSpPr txBox="1"/>
          <p:nvPr/>
        </p:nvSpPr>
        <p:spPr>
          <a:xfrm>
            <a:off x="4711960" y="279406"/>
            <a:ext cx="5971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Working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4EC1E2-9C80-04EB-7756-C7058F86FB2B}"/>
              </a:ext>
            </a:extLst>
          </p:cNvPr>
          <p:cNvSpPr txBox="1"/>
          <p:nvPr/>
        </p:nvSpPr>
        <p:spPr>
          <a:xfrm>
            <a:off x="494521" y="1315615"/>
            <a:ext cx="74178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Book Antiqua" panose="02040602050305030304" pitchFamily="18" charset="0"/>
              </a:rPr>
              <a:t>We begin by browsing the book that we want in the library’s catalogue to check it’s availability.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Book Antiqua" panose="020406020503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Book Antiqua" panose="02040602050305030304" pitchFamily="18" charset="0"/>
              </a:rPr>
              <a:t>If the book is not currently available or booked by somebody else ,we can inquire about pre-booking or reserving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Book Antiqua" panose="020406020503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Book Antiqua" panose="02040602050305030304" pitchFamily="18" charset="0"/>
              </a:rPr>
              <a:t>We can pre-book the book by entering our user id which will notify us when the book becomes available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97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D5C2A8-1BF3-0532-7A06-40ED54325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19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211700-23F9-355D-1301-0C0140318048}"/>
              </a:ext>
            </a:extLst>
          </p:cNvPr>
          <p:cNvSpPr txBox="1"/>
          <p:nvPr/>
        </p:nvSpPr>
        <p:spPr>
          <a:xfrm>
            <a:off x="587829" y="363894"/>
            <a:ext cx="8070979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Book Antiqua" panose="02040602050305030304" pitchFamily="18" charset="0"/>
              </a:rPr>
              <a:t>Once we reserved the book ,we will be placed on a waiting list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Book Antiqua" panose="02040602050305030304" pitchFamily="18" charset="0"/>
              </a:rPr>
              <a:t>When the copy of book becomes available, the library will notify us based on priority order through our contact details or a notification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Book Antiqua" panose="02040602050305030304" pitchFamily="18" charset="0"/>
              </a:rPr>
              <a:t>After receiving the notification , you can go to the library and pick our book.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Book Antiqua" panose="02040602050305030304" pitchFamily="18" charset="0"/>
              </a:rPr>
              <a:t>We should be aware the libraries provide a limit time to pick the book. If we don’t take the book it will be offer to next person on the waiting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4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64A302-A530-8269-080A-CA6727526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967" y="0"/>
            <a:ext cx="5931600" cy="3312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2E5515-C277-BC21-24C9-E6DDEDCF7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8" y="-74644"/>
            <a:ext cx="6444340" cy="33123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8FB4EA-B603-EFD0-C6F3-7B61B12EA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2367"/>
            <a:ext cx="5859624" cy="354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1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009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68308E-5701-D599-DB64-C016AA35F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32CFE5-4176-F5FB-15CF-886DFA1E1C03}"/>
              </a:ext>
            </a:extLst>
          </p:cNvPr>
          <p:cNvSpPr txBox="1"/>
          <p:nvPr/>
        </p:nvSpPr>
        <p:spPr>
          <a:xfrm>
            <a:off x="4040154" y="333736"/>
            <a:ext cx="3452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Uniqueness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10F6F-3997-C21C-F9D4-AC466F6DE6D4}"/>
              </a:ext>
            </a:extLst>
          </p:cNvPr>
          <p:cNvSpPr txBox="1"/>
          <p:nvPr/>
        </p:nvSpPr>
        <p:spPr>
          <a:xfrm>
            <a:off x="485192" y="1436913"/>
            <a:ext cx="76417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Book Antiqua" panose="02040602050305030304" pitchFamily="18" charset="0"/>
              </a:rPr>
              <a:t>With pre-booking we can secure a copy of book by ensuring that we will have access to it when it becomes available.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Book Antiqua" panose="020406020503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Book Antiqua" panose="02040602050305030304" pitchFamily="18" charset="0"/>
              </a:rPr>
              <a:t>It’s convenient way to reserve the books without having to visit the library frequently.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Book Antiqua" panose="020406020503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Book Antiqua" panose="02040602050305030304" pitchFamily="18" charset="0"/>
              </a:rPr>
              <a:t>Pre-booking prioritizes patrons who have reserved a book.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84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53A92-A2C2-DCA9-3166-504C3E2FE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9C46EF-558D-B07B-0FF5-2076E7B48DB1}"/>
              </a:ext>
            </a:extLst>
          </p:cNvPr>
          <p:cNvSpPr txBox="1"/>
          <p:nvPr/>
        </p:nvSpPr>
        <p:spPr>
          <a:xfrm>
            <a:off x="447869" y="690465"/>
            <a:ext cx="76137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Book Antiqua" panose="02040602050305030304" pitchFamily="18" charset="0"/>
              </a:rPr>
              <a:t>Libraries can efficiently manage their inventory and reduce the situations of books being lost or misplaced.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Book Antiqua" panose="020406020503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Book Antiqua" panose="02040602050305030304" pitchFamily="18" charset="0"/>
              </a:rPr>
              <a:t>We can plan your library visits more efficiently.</a:t>
            </a:r>
          </a:p>
        </p:txBody>
      </p:sp>
    </p:spTree>
    <p:extLst>
      <p:ext uri="{BB962C8B-B14F-4D97-AF65-F5344CB8AC3E}">
        <p14:creationId xmlns:p14="http://schemas.microsoft.com/office/powerpoint/2010/main" val="35791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381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Algerian</vt:lpstr>
      <vt:lpstr>Arial</vt:lpstr>
      <vt:lpstr>Arial Black</vt:lpstr>
      <vt:lpstr>Arial Rounded MT Bold</vt:lpstr>
      <vt:lpstr>Bell MT</vt:lpstr>
      <vt:lpstr>Book Antiqua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Satvika Jakkampudi</dc:creator>
  <cp:lastModifiedBy>Satvika Jakkampudi</cp:lastModifiedBy>
  <cp:revision>2</cp:revision>
  <dcterms:created xsi:type="dcterms:W3CDTF">2023-09-14T15:21:02Z</dcterms:created>
  <dcterms:modified xsi:type="dcterms:W3CDTF">2023-09-19T14:21:28Z</dcterms:modified>
</cp:coreProperties>
</file>