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5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g1331@gmail.com" userId="c8e140664873c8a2" providerId="LiveId" clId="{D79E2E68-B5B6-C447-ABCF-A1B325101DB1}"/>
    <pc:docChg chg="modSld">
      <pc:chgData name="Preethig1331@gmail.com" userId="c8e140664873c8a2" providerId="LiveId" clId="{D79E2E68-B5B6-C447-ABCF-A1B325101DB1}" dt="2024-08-31T16:42:50.535" v="6" actId="20577"/>
      <pc:docMkLst>
        <pc:docMk/>
      </pc:docMkLst>
      <pc:sldChg chg="modSp">
        <pc:chgData name="Preethig1331@gmail.com" userId="c8e140664873c8a2" providerId="LiveId" clId="{D79E2E68-B5B6-C447-ABCF-A1B325101DB1}" dt="2024-08-31T16:42:50.535" v="6" actId="20577"/>
        <pc:sldMkLst>
          <pc:docMk/>
          <pc:sldMk cId="0" sldId="256"/>
        </pc:sldMkLst>
        <pc:spChg chg="mod">
          <ac:chgData name="Preethig1331@gmail.com" userId="c8e140664873c8a2" providerId="LiveId" clId="{D79E2E68-B5B6-C447-ABCF-A1B325101DB1}" dt="2024-08-31T16:42:50.535" v="6"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a:t>
            </a:r>
            <a:r>
              <a:rPr lang="en-IN" sz="2400">
                <a:latin typeface="Times New Roman" pitchFamily="18" charset="0"/>
                <a:cs typeface="Times New Roman" pitchFamily="18" charset="0"/>
              </a:rPr>
              <a:t>PREETHI .G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NO	: 3122105</a:t>
            </a:r>
            <a:r>
              <a:rPr lang="en-IN" sz="2400" dirty="0">
                <a:latin typeface="Times New Roman" pitchFamily="18" charset="0"/>
                <a:cs typeface="Times New Roman" pitchFamily="18" charset="0"/>
              </a:rPr>
              <a:t>64</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546</Words>
  <Application>Microsoft Office PowerPoint</Application>
  <PresentationFormat>Widescreen</PresentationFormat>
  <Paragraphs>108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Preethig1331@gmail.com</cp:lastModifiedBy>
  <cp:revision>18</cp:revision>
  <dcterms:created xsi:type="dcterms:W3CDTF">2024-03-29T15:07:22Z</dcterms:created>
  <dcterms:modified xsi:type="dcterms:W3CDTF">2024-08-31T16:42:52Z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