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35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30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99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34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04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58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07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18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42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60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63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72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nput.readthedocs.io/en/lates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482AB"/>
                </a:solidFill>
              </a:rPr>
              <a:t>PREETHI P</a:t>
            </a:r>
            <a:r>
              <a:rPr lang="en-US" sz="2400" b="1" dirty="0" smtClean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 smtClean="0">
                <a:solidFill>
                  <a:srgbClr val="1482AB"/>
                </a:solidFill>
              </a:rPr>
              <a:t>B.TECH 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284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0"/>
              </a:spcBef>
              <a:buSzPts val="1840"/>
            </a:pPr>
            <a:r>
              <a:rPr lang="en-GB" dirty="0"/>
              <a:t>1. </a:t>
            </a:r>
            <a:r>
              <a:rPr lang="en-GB" dirty="0" err="1"/>
              <a:t>mplement</a:t>
            </a:r>
            <a:r>
              <a:rPr lang="en-GB" dirty="0"/>
              <a:t> encryption for enhanced security of the logged data</a:t>
            </a:r>
            <a:r>
              <a:rPr lang="en-GB" dirty="0" smtClean="0"/>
              <a:t>.</a:t>
            </a:r>
          </a:p>
          <a:p>
            <a:pPr marL="306000" lvl="0" indent="-306000">
              <a:spcBef>
                <a:spcPts val="0"/>
              </a:spcBef>
              <a:buSzPts val="1840"/>
            </a:pPr>
            <a:r>
              <a:rPr lang="en-GB" dirty="0" smtClean="0"/>
              <a:t>2</a:t>
            </a:r>
            <a:r>
              <a:rPr lang="en-GB" dirty="0"/>
              <a:t>. </a:t>
            </a:r>
            <a:r>
              <a:rPr lang="en-GB" dirty="0">
                <a:latin typeface="+mn-lt"/>
              </a:rPr>
              <a:t>Add</a:t>
            </a:r>
            <a:r>
              <a:rPr lang="en-GB" dirty="0"/>
              <a:t> features for remote monitoring and control</a:t>
            </a:r>
            <a:r>
              <a:rPr lang="en-GB" dirty="0" smtClean="0"/>
              <a:t>.</a:t>
            </a:r>
          </a:p>
          <a:p>
            <a:pPr marL="306000" lvl="0" indent="-306000">
              <a:spcBef>
                <a:spcPts val="0"/>
              </a:spcBef>
              <a:buSzPts val="1840"/>
            </a:pPr>
            <a:r>
              <a:rPr lang="en-GB" dirty="0" smtClean="0"/>
              <a:t>3</a:t>
            </a:r>
            <a:r>
              <a:rPr lang="en-GB" dirty="0"/>
              <a:t>. Improve logging efficiency and minimize resource consumption.</a:t>
            </a:r>
            <a:endParaRPr dirty="0"/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>
              <a:spcBef>
                <a:spcPts val="0"/>
              </a:spcBef>
              <a:buSzPts val="1840"/>
              <a:buFont typeface="Franklin Gothic"/>
              <a:buAutoNum type="arabicPeriod"/>
            </a:pPr>
            <a:r>
              <a:rPr lang="fr-FR" sz="2000" dirty="0">
                <a:solidFill>
                  <a:schemeClr val="dk1"/>
                </a:solidFill>
              </a:rPr>
              <a:t>- </a:t>
            </a:r>
            <a:r>
              <a:rPr lang="fr-FR" sz="2000" dirty="0" err="1">
                <a:solidFill>
                  <a:schemeClr val="dk1"/>
                </a:solidFill>
              </a:rPr>
              <a:t>Tkinter</a:t>
            </a:r>
            <a:r>
              <a:rPr lang="fr-FR" sz="2000" dirty="0">
                <a:solidFill>
                  <a:schemeClr val="dk1"/>
                </a:solidFill>
              </a:rPr>
              <a:t> Documentation: </a:t>
            </a:r>
            <a:r>
              <a:rPr lang="fr-FR" sz="20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fr-FR" sz="2000" dirty="0" smtClean="0">
                <a:solidFill>
                  <a:schemeClr val="dk1"/>
                </a:solidFill>
                <a:hlinkClick r:id="rId3"/>
              </a:rPr>
              <a:t>docs.python.org/3/library/tkinter.html</a:t>
            </a:r>
            <a:endParaRPr lang="fr-FR" sz="2000" dirty="0" smtClean="0">
              <a:solidFill>
                <a:schemeClr val="dk1"/>
              </a:solidFill>
            </a:endParaRPr>
          </a:p>
          <a:p>
            <a:pPr lvl="0" indent="-457200">
              <a:spcBef>
                <a:spcPts val="0"/>
              </a:spcBef>
              <a:buSzPts val="1840"/>
              <a:buFont typeface="Franklin Gothic"/>
              <a:buAutoNum type="arabicPeriod"/>
            </a:pPr>
            <a:r>
              <a:rPr lang="fr-FR" sz="2000" dirty="0" smtClean="0">
                <a:solidFill>
                  <a:schemeClr val="dk1"/>
                </a:solidFill>
              </a:rPr>
              <a:t>- </a:t>
            </a:r>
            <a:r>
              <a:rPr lang="fr-FR" sz="2000" dirty="0" err="1" smtClean="0">
                <a:solidFill>
                  <a:schemeClr val="dk1"/>
                </a:solidFill>
              </a:rPr>
              <a:t>Pynput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Documentation: </a:t>
            </a:r>
            <a:r>
              <a:rPr lang="fr-FR" sz="2000" dirty="0">
                <a:solidFill>
                  <a:schemeClr val="dk1"/>
                </a:solidFill>
                <a:hlinkClick r:id="rId4"/>
              </a:rPr>
              <a:t>https://pynput.readthedocs.io/en/latest</a:t>
            </a:r>
            <a:r>
              <a:rPr lang="fr-FR" sz="2000" dirty="0" smtClean="0">
                <a:solidFill>
                  <a:schemeClr val="dk1"/>
                </a:solidFill>
                <a:hlinkClick r:id="rId4"/>
              </a:rPr>
              <a:t>/</a:t>
            </a:r>
            <a:endParaRPr lang="fr-FR" sz="2000" dirty="0" smtClean="0">
              <a:solidFill>
                <a:schemeClr val="dk1"/>
              </a:solidFill>
            </a:endParaRPr>
          </a:p>
          <a:p>
            <a:pPr lvl="0" indent="-457200">
              <a:spcBef>
                <a:spcPts val="0"/>
              </a:spcBef>
              <a:buSzPts val="1840"/>
              <a:buFont typeface="Franklin Gothic"/>
              <a:buAutoNum type="arabicPeriod"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Result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2" y="1948360"/>
            <a:ext cx="11029615" cy="296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0"/>
              </a:spcBef>
              <a:buSzPts val="1840"/>
            </a:pP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simple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application using Python's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library and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module. The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record key presses, holds, and releases, and save the data both in a text file and a JSON file.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/>
          <p:nvPr/>
        </p:nvSpPr>
        <p:spPr>
          <a:xfrm>
            <a:off x="581192" y="2613134"/>
            <a:ext cx="9604317" cy="163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marL="285750" lvl="0" indent="-285750"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GB" dirty="0"/>
              <a:t>1. *</a:t>
            </a:r>
            <a:r>
              <a:rPr lang="en-GB" dirty="0" err="1"/>
              <a:t>Keylogger</a:t>
            </a:r>
            <a:r>
              <a:rPr lang="en-GB" dirty="0"/>
              <a:t> Functionality:*   - Utilize the </a:t>
            </a:r>
            <a:r>
              <a:rPr lang="en-GB" dirty="0" err="1"/>
              <a:t>Pynput</a:t>
            </a:r>
            <a:r>
              <a:rPr lang="en-GB" dirty="0"/>
              <a:t> module to capture key events such as press, hold, and release.   - Define functions </a:t>
            </a:r>
            <a:r>
              <a:rPr lang="en-GB" dirty="0" err="1"/>
              <a:t>on_press</a:t>
            </a:r>
            <a:r>
              <a:rPr lang="en-GB" dirty="0"/>
              <a:t>() and </a:t>
            </a:r>
            <a:r>
              <a:rPr lang="en-GB" dirty="0" err="1"/>
              <a:t>on_release</a:t>
            </a:r>
            <a:r>
              <a:rPr lang="en-GB" dirty="0"/>
              <a:t>() to handle key events and update the key log accordingly.   - Use a global variable flag to </a:t>
            </a:r>
            <a:r>
              <a:rPr lang="en-GB" sz="1800" dirty="0"/>
              <a:t>differentiate</a:t>
            </a:r>
            <a:r>
              <a:rPr lang="en-GB" dirty="0"/>
              <a:t> between key presses and holds. </a:t>
            </a:r>
            <a:endParaRPr lang="en-GB" dirty="0" smtClean="0"/>
          </a:p>
          <a:p>
            <a:pPr marL="285750" lvl="0" indent="-285750"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GB" dirty="0" smtClean="0"/>
              <a:t>  </a:t>
            </a:r>
            <a:r>
              <a:rPr lang="en-GB" dirty="0"/>
              <a:t>2. *Data Logging:*   - Implement functions to generate both text and JSON log files.   - Use </a:t>
            </a:r>
            <a:r>
              <a:rPr lang="en-GB" dirty="0" err="1"/>
              <a:t>generate_text_log</a:t>
            </a:r>
            <a:r>
              <a:rPr lang="en-GB" dirty="0"/>
              <a:t>() to save keys in a text file (key_log.txt).   - Use </a:t>
            </a:r>
            <a:r>
              <a:rPr lang="en-GB" dirty="0" err="1"/>
              <a:t>generate_json_file</a:t>
            </a:r>
            <a:r>
              <a:rPr lang="en-GB" dirty="0"/>
              <a:t>() to save keys in a JSON file (</a:t>
            </a:r>
            <a:r>
              <a:rPr lang="en-GB" dirty="0" err="1"/>
              <a:t>key_log.json</a:t>
            </a:r>
            <a:r>
              <a:rPr lang="en-GB" dirty="0"/>
              <a:t>).  </a:t>
            </a:r>
            <a:endParaRPr lang="en-GB" dirty="0" smtClean="0"/>
          </a:p>
          <a:p>
            <a:pPr marL="285750" lvl="0" indent="-285750"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GB" dirty="0" smtClean="0"/>
              <a:t> </a:t>
            </a:r>
            <a:r>
              <a:rPr lang="en-GB" dirty="0"/>
              <a:t>3. *User Interface:*   - Build a simple GUI using </a:t>
            </a:r>
            <a:r>
              <a:rPr lang="en-GB" dirty="0" err="1"/>
              <a:t>Tkinter</a:t>
            </a:r>
            <a:r>
              <a:rPr lang="en-GB" dirty="0"/>
              <a:t> with Start and Stop buttons.   - Define functions </a:t>
            </a:r>
            <a:r>
              <a:rPr lang="en-GB" dirty="0" err="1"/>
              <a:t>start_keylogger</a:t>
            </a:r>
            <a:r>
              <a:rPr lang="en-GB" dirty="0"/>
              <a:t>() and </a:t>
            </a:r>
            <a:r>
              <a:rPr lang="en-GB" dirty="0" err="1"/>
              <a:t>stop_keylogger</a:t>
            </a:r>
            <a:r>
              <a:rPr lang="en-GB" dirty="0"/>
              <a:t>() to start and stop the </a:t>
            </a:r>
            <a:r>
              <a:rPr lang="en-GB" dirty="0" err="1"/>
              <a:t>keylogger</a:t>
            </a:r>
            <a:r>
              <a:rPr lang="en-GB" dirty="0"/>
              <a:t> respectively.   - Display status messages using a Label widget.</a:t>
            </a:r>
            <a:endParaRPr dirty="0"/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69" y="1700979"/>
            <a:ext cx="11029615" cy="32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SzPts val="1840"/>
              <a:buNone/>
            </a:pP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*Start 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Button:*   - When the user clicks the "Start" button,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start_keylogger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function is triggered.   - This function initializes a keyboard listener using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updates the UI to indicate that the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running</a:t>
            </a: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SzPts val="1840"/>
              <a:buNone/>
            </a:pP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*Stop Button:*   - When the user clicks the "Stop" button,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stop_keylogger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function is called.   - This function stops the keyboard listener and updates the UI to indicate that the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stopped</a:t>
            </a: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SzPts val="1840"/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*Key Logging:*   - The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on_press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on_release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functions capture key events and update the key log accordingly.   - Key events are differentiated between presses, holds, and releases based on the flag variable.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2208"/>
              <a:buNone/>
            </a:pPr>
            <a:r>
              <a:rPr lang="en-GB" dirty="0"/>
              <a:t>1 1. Algorithm:*   - Initialize </a:t>
            </a:r>
            <a:r>
              <a:rPr lang="en-GB" dirty="0" err="1"/>
              <a:t>Tkinter</a:t>
            </a:r>
            <a:r>
              <a:rPr lang="en-GB" dirty="0"/>
              <a:t> window with a Label and two Buttons.   - Define functions to start and stop the </a:t>
            </a:r>
            <a:r>
              <a:rPr lang="en-GB" dirty="0" err="1"/>
              <a:t>keylogger</a:t>
            </a:r>
            <a:r>
              <a:rPr lang="en-GB" dirty="0"/>
              <a:t>.   - Implement functions to capture key events and update the log files</a:t>
            </a:r>
            <a:r>
              <a:rPr lang="en-GB" dirty="0" smtClean="0"/>
              <a:t>.</a:t>
            </a:r>
          </a:p>
          <a:p>
            <a:pPr marL="0" lvl="0" indent="0">
              <a:spcBef>
                <a:spcPts val="0"/>
              </a:spcBef>
              <a:buSzPts val="2208"/>
              <a:buNone/>
            </a:pPr>
            <a:r>
              <a:rPr lang="en-GB" dirty="0" smtClean="0"/>
              <a:t>2</a:t>
            </a:r>
            <a:r>
              <a:rPr lang="en-GB" dirty="0"/>
              <a:t>. *Deployment:*   - Run the Python script on any system with Python and the required dependencies installed.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0"/>
              </a:spcBef>
              <a:buSzPts val="1840"/>
            </a:pP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provides a simple GUI interface to start and stop the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records key events and saves them in both text and JSON formats.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26" y="3025026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3096556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1360294"/>
            <a:ext cx="10058400" cy="4876733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lnSpc>
                <a:spcPct val="107000"/>
              </a:lnSpc>
              <a:spcBef>
                <a:spcPts val="0"/>
              </a:spcBef>
              <a:buSzPts val="1840"/>
            </a:pP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r>
              <a:rPr lang="en-GB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application successfully captures key events and saves them in log files. It provides a user-friendly interface for easy operation.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510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Franklin Gothic</vt:lpstr>
      <vt:lpstr>Libre Franklin</vt:lpstr>
      <vt:lpstr>Calibri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Kavi _</dc:creator>
  <cp:lastModifiedBy>User</cp:lastModifiedBy>
  <cp:revision>13</cp:revision>
  <dcterms:modified xsi:type="dcterms:W3CDTF">2024-04-05T16:25:50Z</dcterms:modified>
</cp:coreProperties>
</file>