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1442700" cy="20104100"/>
  <p:notesSz cx="114427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5" d="100"/>
          <a:sy n="25" d="100"/>
        </p:scale>
        <p:origin x="-249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8202" y="6232271"/>
            <a:ext cx="9726295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6405" y="11258296"/>
            <a:ext cx="800989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31/08/2024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31/08/2024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2135" y="4623943"/>
            <a:ext cx="497757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92990" y="4623943"/>
            <a:ext cx="497757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31/08/2024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31/08/2024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31/08/2024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2135" y="804164"/>
            <a:ext cx="1029843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135" y="4623943"/>
            <a:ext cx="1029843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90518" y="18696814"/>
            <a:ext cx="366166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2135" y="18696814"/>
            <a:ext cx="263182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31/08/2024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8744" y="18696814"/>
            <a:ext cx="263182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9635" cy="20104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548121" cy="2010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0541" cy="20104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45665" cy="2010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99927" cy="20104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SRIRAMBILLING-PC</dc:creator>
  <cp:lastModifiedBy>SRIRAMBILLING-PC</cp:lastModifiedBy>
  <cp:revision>1</cp:revision>
  <dcterms:created xsi:type="dcterms:W3CDTF">2024-08-31T09:52:32Z</dcterms:created>
  <dcterms:modified xsi:type="dcterms:W3CDTF">2024-08-31T09:53:38Z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2024-08-31T00:00:00Z</vt:filetime>
  </property>
  <property fmtid="{D5CDD505-2E9C-101B-9397-08002B2CF9AE}" pid="4" name="Producer">
    <vt:lpwstr>3-Heights(TM) PDF Security Shell 4.8.25.2 (http://www.pdf-tools.com)</vt:lpwstr>
  </property>
</Properties>
</file>