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V.PREETHIKA</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V.PREETHIKA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241</cp:revision>
  <dcterms:created xsi:type="dcterms:W3CDTF">2024-04-02T15:09:33Z</dcterms:created>
  <dcterms:modified xsi:type="dcterms:W3CDTF">2024-04-03T06:10:00Z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