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PREETHI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OF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SCREEN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2024-08-31T08:08:38Z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e061a90823d2446098706c71d5324dd6</vt:lpwstr>
  </property>
</Properties>
</file>