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Slide Image Placeholder 1"/>
          <p:cNvSpPr>
            <a:spLocks noChangeAspect="1" noRot="1" noGrp="1"/>
          </p:cNvSpPr>
          <p:nvPr>
            <p:ph type="sldImg"/>
          </p:nvPr>
        </p:nvSpPr>
        <p:spPr/>
      </p:sp>
      <p:sp>
        <p:nvSpPr>
          <p:cNvPr id="1048663" name="Notes Placeholder 2"/>
          <p:cNvSpPr>
            <a:spLocks noGrp="1"/>
          </p:cNvSpPr>
          <p:nvPr>
            <p:ph type="body" idx="1"/>
          </p:nvPr>
        </p:nvSpPr>
        <p:spPr/>
        <p:txBody>
          <a:bodyPr/>
          <a:p>
            <a:endParaRPr dirty="0" lang="en-IN"/>
          </a:p>
        </p:txBody>
      </p:sp>
      <p:sp>
        <p:nvSpPr>
          <p:cNvPr id="104866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5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5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9"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1" name="TextBox 13"/>
          <p:cNvSpPr txBox="1"/>
          <p:nvPr/>
        </p:nvSpPr>
        <p:spPr>
          <a:xfrm>
            <a:off x="2554542" y="3314150"/>
            <a:ext cx="8610600" cy="1869440"/>
          </a:xfrm>
          <a:prstGeom prst="rect"/>
          <a:noFill/>
        </p:spPr>
        <p:txBody>
          <a:bodyPr rtlCol="0" wrap="square">
            <a:spAutoFit/>
          </a:bodyPr>
          <a:p>
            <a:r>
              <a:rPr sz="2400" lang="en-US"/>
              <a:t>STUDENT NAME</a:t>
            </a:r>
            <a:r>
              <a:rPr sz="2400" lang="en-US"/>
              <a:t>R</a:t>
            </a:r>
            <a:r>
              <a:rPr sz="2400" lang="en-US"/>
              <a:t>.</a:t>
            </a:r>
            <a:r>
              <a:rPr sz="2400" lang="en-US"/>
              <a:t> </a:t>
            </a:r>
            <a:r>
              <a:rPr sz="2400" lang="en-US"/>
              <a:t>:</a:t>
            </a:r>
            <a:r>
              <a:rPr sz="2400" lang="en-US"/>
              <a:t>R</a:t>
            </a:r>
            <a:r>
              <a:rPr sz="2400" lang="en-US"/>
              <a:t>.</a:t>
            </a:r>
            <a:r>
              <a:rPr sz="2400" lang="en-US"/>
              <a:t>P</a:t>
            </a:r>
            <a:r>
              <a:rPr sz="2400" lang="en-US"/>
              <a:t>R</a:t>
            </a:r>
            <a:r>
              <a:rPr sz="2400" lang="en-US"/>
              <a:t>E</a:t>
            </a:r>
            <a:r>
              <a:rPr sz="2400" lang="en-US"/>
              <a:t>E</a:t>
            </a:r>
            <a:r>
              <a:rPr sz="2400" lang="en-US"/>
              <a:t>T</a:t>
            </a:r>
            <a:r>
              <a:rPr sz="2400" lang="en-US"/>
              <a:t>H</a:t>
            </a:r>
            <a:r>
              <a:rPr sz="2400" lang="en-US"/>
              <a:t>I</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5</a:t>
            </a:r>
            <a:r>
              <a:rPr dirty="0" sz="2400" lang="en-US"/>
              <a:t>6</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r>
              <a:rPr dirty="0" sz="2400" lang="en-US"/>
              <a:t> </a:t>
            </a:r>
            <a:endParaRPr altLang="en-US" lang="zh-CN"/>
          </a:p>
          <a:p>
            <a:r>
              <a:rPr dirty="0" sz="2400" lang="en-US"/>
              <a:t>COLLEGE</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a:t>
            </a:r>
            <a:r>
              <a:rPr dirty="0" sz="2400" lang="en-US"/>
              <a:t>O</a:t>
            </a:r>
            <a:r>
              <a:rPr dirty="0" sz="2400" lang="en-US"/>
              <a:t>M</a:t>
            </a:r>
            <a:r>
              <a:rPr dirty="0" sz="2400" lang="en-US"/>
              <a:t>E</a:t>
            </a:r>
            <a:r>
              <a:rPr dirty="0" sz="2400" lang="en-US"/>
              <a:t>N'S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a:off x="508784" y="1049336"/>
            <a:ext cx="4572000" cy="16436339"/>
          </a:xfrm>
          <a:prstGeom prst="rect"/>
        </p:spPr>
        <p:txBody>
          <a:bodyPr rtlCol="0" wrap="square">
            <a:spAutoFit/>
          </a:bodyPr>
          <a:p>
            <a:r>
              <a:rPr sz="28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 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615233" y="1671268"/>
            <a:ext cx="4289904" cy="3151752"/>
          </a:xfrm>
          <a:prstGeom prst="rect"/>
        </p:spPr>
      </p:pic>
      <p:pic>
        <p:nvPicPr>
          <p:cNvPr id="2097169" name=""/>
          <p:cNvPicPr>
            <a:picLocks/>
          </p:cNvPicPr>
          <p:nvPr/>
        </p:nvPicPr>
        <p:blipFill>
          <a:blip xmlns:r="http://schemas.openxmlformats.org/officeDocument/2006/relationships" r:embed="rId3"/>
          <a:stretch>
            <a:fillRect/>
          </a:stretch>
        </p:blipFill>
        <p:spPr>
          <a:xfrm rot="0">
            <a:off x="5051560" y="1461529"/>
            <a:ext cx="4725272" cy="302086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
          <p:cNvSpPr txBox="1"/>
          <p:nvPr/>
        </p:nvSpPr>
        <p:spPr>
          <a:xfrm>
            <a:off x="755332" y="1109344"/>
            <a:ext cx="7692310" cy="2606040"/>
          </a:xfrm>
          <a:prstGeom prst="rect"/>
        </p:spPr>
        <p:txBody>
          <a:bodyPr rtlCol="0" wrap="square">
            <a:spAutoFit/>
          </a:bodyPr>
          <a:p>
            <a:r>
              <a:rPr sz="28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2"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1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676274" y="1613534"/>
            <a:ext cx="7423835" cy="4282440"/>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TextBox 10"/>
          <p:cNvSpPr txBox="1"/>
          <p:nvPr/>
        </p:nvSpPr>
        <p:spPr>
          <a:xfrm>
            <a:off x="1143000" y="2286000"/>
            <a:ext cx="7924800" cy="2580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Our project aims to develop a CNN-based system for automatic face mask detection.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Leveraging deep learning techniques, we seek to accurately identify whether individuals are wearing masks in images or video streams.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system will serve as a tool for authorities to monitor compliance with mask-wearing regulations in various settings.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706" name="TextBox 10"/>
          <p:cNvSpPr txBox="1"/>
          <p:nvPr/>
        </p:nvSpPr>
        <p:spPr>
          <a:xfrm>
            <a:off x="1295400" y="2438400"/>
            <a:ext cx="7924800" cy="8026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7" name=""/>
          <p:cNvSpPr txBox="1"/>
          <p:nvPr/>
        </p:nvSpPr>
        <p:spPr>
          <a:xfrm>
            <a:off x="619124" y="1497329"/>
            <a:ext cx="4572000" cy="3863340"/>
          </a:xfrm>
          <a:prstGeom prst="rect"/>
        </p:spPr>
        <p:txBody>
          <a:bodyPr rtlCol="0" wrap="square">
            <a:spAutoFit/>
          </a:bodyPr>
          <a:p>
            <a:r>
              <a:rPr sz="2800" lang="en-IN">
                <a:solidFill>
                  <a:srgbClr val="000000"/>
                </a:solidFill>
              </a:rPr>
              <a:t>THE END USERS?
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8" name=""/>
          <p:cNvSpPr txBox="1"/>
          <p:nvPr/>
        </p:nvSpPr>
        <p:spPr>
          <a:xfrm>
            <a:off x="2962657" y="1476374"/>
            <a:ext cx="4572000" cy="7216140"/>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9" name=""/>
          <p:cNvSpPr txBox="1"/>
          <p:nvPr/>
        </p:nvSpPr>
        <p:spPr>
          <a:xfrm>
            <a:off x="430431" y="1109344"/>
            <a:ext cx="4572000" cy="7216140"/>
          </a:xfrm>
          <a:prstGeom prst="rect"/>
        </p:spPr>
        <p:txBody>
          <a:bodyPr rtlCol="0" wrap="square">
            <a:spAutoFit/>
          </a:bodyPr>
          <a:p>
            <a:r>
              <a:rPr sz="2800" lang="en-IN">
                <a:solidFill>
                  <a:srgbClr val="000000"/>
                </a:solidFill>
              </a:rPr>
              <a:t>Employee dataset-Kaggle
26 features
9 features
Emp id Name-text
Rating-numeri
Performance-text
Gender-f,m
Business unit-text
Business type-text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2743200" y="1695449"/>
            <a:ext cx="4572000" cy="4701540"/>
          </a:xfrm>
          <a:prstGeom prst="rect"/>
        </p:spPr>
        <p:txBody>
          <a:bodyPr rtlCol="0" wrap="square">
            <a:spAutoFit/>
          </a:bodyPr>
          <a:p>
            <a:r>
              <a:rPr sz="28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2024-09-04T11:57:43Z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1b8c7b4d7e2f477fb5010eb369dc804a</vt:lpwstr>
  </property>
</Properties>
</file>