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 Id="rId5" Type="http://schemas.openxmlformats.org/officeDocument/2006/relationships/image" Target="../media/image11.emf" /><Relationship Id="rId4" Type="http://schemas.openxmlformats.org/officeDocument/2006/relationships/package" Target="../embeddings/Microsoft_Excel_Worksheet.xlsx"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819400" y="914400"/>
            <a:ext cx="13030024"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lang="en-US"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06122" y="2702920"/>
            <a:ext cx="9638078"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STUDENT NAME:</a:t>
            </a:r>
            <a:r>
              <a:rPr lang="en-IN" sz="2000" dirty="0">
                <a:latin typeface="Times New Roman" panose="02020603050405020304" pitchFamily="18" charset="0"/>
                <a:cs typeface="Times New Roman" panose="02020603050405020304" pitchFamily="18" charset="0"/>
              </a:rPr>
              <a:t> PREETHI. P</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REGISTER NO     :</a:t>
            </a:r>
            <a:r>
              <a:rPr lang="en-IN" sz="2000" dirty="0">
                <a:latin typeface="Times New Roman" panose="02020603050405020304" pitchFamily="18" charset="0"/>
                <a:cs typeface="Times New Roman" panose="02020603050405020304" pitchFamily="18" charset="0"/>
              </a:rPr>
              <a:t> 312204604</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DEPARTMENT     :</a:t>
            </a:r>
            <a:r>
              <a:rPr lang="en-IN" sz="2000" dirty="0">
                <a:latin typeface="Times New Roman" panose="02020603050405020304" pitchFamily="18" charset="0"/>
                <a:cs typeface="Times New Roman" panose="02020603050405020304" pitchFamily="18" charset="0"/>
              </a:rPr>
              <a:t> COMMERCE</a:t>
            </a:r>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COLLEGE             : K.C.S KASI NADAR COLLEGE OF ARTS &amp; SCIENCE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66738"/>
            <a:ext cx="349882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2" name="Picture 1">
            <a:extLst>
              <a:ext uri="{FF2B5EF4-FFF2-40B4-BE49-F238E27FC236}">
                <a16:creationId xmlns:a16="http://schemas.microsoft.com/office/drawing/2014/main" id="{F3FD7C16-AFA4-F55C-E142-9BFBDE466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371600"/>
            <a:ext cx="9150668" cy="4876800"/>
          </a:xfrm>
          <a:prstGeom prst="rect">
            <a:avLst/>
          </a:prstGeom>
        </p:spPr>
      </p:pic>
      <p:graphicFrame>
        <p:nvGraphicFramePr>
          <p:cNvPr id="4" name="Object 3">
            <a:extLst>
              <a:ext uri="{FF2B5EF4-FFF2-40B4-BE49-F238E27FC236}">
                <a16:creationId xmlns:a16="http://schemas.microsoft.com/office/drawing/2014/main" id="{36099E10-A365-23CE-92BE-01D387E09F9C}"/>
              </a:ext>
            </a:extLst>
          </p:cNvPr>
          <p:cNvGraphicFramePr>
            <a:graphicFrameLocks noChangeAspect="1"/>
          </p:cNvGraphicFramePr>
          <p:nvPr>
            <p:extLst>
              <p:ext uri="{D42A27DB-BD31-4B8C-83A1-F6EECF244321}">
                <p14:modId xmlns:p14="http://schemas.microsoft.com/office/powerpoint/2010/main" val="656112062"/>
              </p:ext>
            </p:extLst>
          </p:nvPr>
        </p:nvGraphicFramePr>
        <p:xfrm>
          <a:off x="6068961" y="361803"/>
          <a:ext cx="927440" cy="1766862"/>
        </p:xfrm>
        <a:graphic>
          <a:graphicData uri="http://schemas.openxmlformats.org/presentationml/2006/ole">
            <mc:AlternateContent xmlns:mc="http://schemas.openxmlformats.org/markup-compatibility/2006">
              <mc:Choice xmlns:v="urn:schemas-microsoft-com:vml" Requires="v">
                <p:oleObj name="Worksheet" showAsIcon="1" r:id="rId4" imgW="381071" imgH="792685" progId="Excel.Sheet.12">
                  <p:embed/>
                </p:oleObj>
              </mc:Choice>
              <mc:Fallback>
                <p:oleObj name="Worksheet" showAsIcon="1" r:id="rId4" imgW="381071" imgH="792685" progId="Excel.Sheet.12">
                  <p:embed/>
                  <p:pic>
                    <p:nvPicPr>
                      <p:cNvPr id="4" name="Object 3">
                        <a:extLst>
                          <a:ext uri="{FF2B5EF4-FFF2-40B4-BE49-F238E27FC236}">
                            <a16:creationId xmlns:a16="http://schemas.microsoft.com/office/drawing/2014/main" id="{36099E10-A365-23CE-92BE-01D387E09F9C}"/>
                          </a:ext>
                        </a:extLst>
                      </p:cNvPr>
                      <p:cNvPicPr/>
                      <p:nvPr/>
                    </p:nvPicPr>
                    <p:blipFill>
                      <a:blip r:embed="rId5"/>
                      <a:stretch>
                        <a:fillRect/>
                      </a:stretch>
                    </p:blipFill>
                    <p:spPr>
                      <a:xfrm>
                        <a:off x="6068961" y="361803"/>
                        <a:ext cx="927440" cy="1766862"/>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D6711096-F841-435E-36E4-C8352143432F}"/>
              </a:ext>
            </a:extLst>
          </p:cNvPr>
          <p:cNvSpPr txBox="1"/>
          <p:nvPr/>
        </p:nvSpPr>
        <p:spPr>
          <a:xfrm>
            <a:off x="3810105" y="558136"/>
            <a:ext cx="25146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(Click to open file)</a:t>
            </a:r>
          </a:p>
        </p:txBody>
      </p:sp>
      <p:sp>
        <p:nvSpPr>
          <p:cNvPr id="10" name="Arrow: Notched Right 9">
            <a:extLst>
              <a:ext uri="{FF2B5EF4-FFF2-40B4-BE49-F238E27FC236}">
                <a16:creationId xmlns:a16="http://schemas.microsoft.com/office/drawing/2014/main" id="{62B1046E-8806-A954-B03B-9C940ADFECB0}"/>
              </a:ext>
            </a:extLst>
          </p:cNvPr>
          <p:cNvSpPr/>
          <p:nvPr/>
        </p:nvSpPr>
        <p:spPr>
          <a:xfrm>
            <a:off x="5715000" y="625715"/>
            <a:ext cx="381000" cy="234173"/>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51342A-117A-2FCE-CBC9-BEB56CDD7130}"/>
              </a:ext>
            </a:extLst>
          </p:cNvPr>
          <p:cNvSpPr txBox="1"/>
          <p:nvPr/>
        </p:nvSpPr>
        <p:spPr>
          <a:xfrm>
            <a:off x="1371599" y="1982830"/>
            <a:ext cx="8686801" cy="2677656"/>
          </a:xfrm>
          <a:prstGeom prst="rect">
            <a:avLst/>
          </a:prstGeom>
          <a:noFill/>
        </p:spPr>
        <p:txBody>
          <a:bodyPr wrap="square" rtlCol="0">
            <a:spAutoFit/>
          </a:bodyPr>
          <a:lstStyle/>
          <a:p>
            <a:pPr algn="just"/>
            <a:r>
              <a:rPr lang="en-IN" sz="280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analysing an employee rating card in Excel, the conclusion typically summarizes the key findings and offers actionable insights based on the data. The analysis of the employee rating card reveals several important insights into the performance, strengths, and areas for improvement of the team.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440678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24879" y="2240459"/>
            <a:ext cx="8593228" cy="769441"/>
          </a:xfrm>
          <a:prstGeom prst="rect">
            <a:avLst/>
          </a:prstGeom>
          <a:noFill/>
        </p:spPr>
        <p:txBody>
          <a:bodyPr wrap="square" rtlCol="0">
            <a:spAutoFit/>
          </a:bodyPr>
          <a:lstStyle/>
          <a:p>
            <a:r>
              <a:rPr lang="en-US" sz="4400" dirty="0">
                <a:solidFill>
                  <a:srgbClr val="0F0F0F"/>
                </a:solidFill>
                <a:latin typeface="Times New Roman" panose="02020603050405020304" pitchFamily="18" charset="0"/>
                <a:cs typeface="Times New Roman" panose="02020603050405020304" pitchFamily="18" charset="0"/>
              </a:rPr>
              <a:t>Employee </a:t>
            </a:r>
            <a:r>
              <a:rPr lang="en-IN" sz="4400" dirty="0">
                <a:solidFill>
                  <a:srgbClr val="0F0F0F"/>
                </a:solidFill>
                <a:latin typeface="Times New Roman" panose="02020603050405020304" pitchFamily="18" charset="0"/>
                <a:cs typeface="Times New Roman" panose="02020603050405020304" pitchFamily="18" charset="0"/>
              </a:rPr>
              <a:t>Rating card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7675"/>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89612"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9106" y="660128"/>
            <a:ext cx="655537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EDB1B23-EDAA-1988-F7AB-5E9CF288E0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0C2696D8-4A28-2029-104D-02D006943B25}"/>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ADA47544-772A-9516-D047-51D6E2FF21EF}"/>
              </a:ext>
            </a:extLst>
          </p:cNvPr>
          <p:cNvSpPr txBox="1"/>
          <p:nvPr/>
        </p:nvSpPr>
        <p:spPr>
          <a:xfrm>
            <a:off x="697363" y="2007930"/>
            <a:ext cx="9742037" cy="156966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goal is typically to identify patterns, assess individual or team performance, and make data-driven decisions to improve overall productivity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34489" y="2686206"/>
            <a:ext cx="3186112"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69382"/>
            <a:ext cx="652163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599" y="2133600"/>
            <a:ext cx="8543925" cy="2185214"/>
          </a:xfrm>
          <a:prstGeom prst="rect">
            <a:avLst/>
          </a:prstGeom>
          <a:noFill/>
        </p:spPr>
        <p:txBody>
          <a:bodyPr wrap="square" rtlCol="0">
            <a:spAutoFit/>
          </a:bodyPr>
          <a:lstStyle/>
          <a:p>
            <a:pPr algn="just"/>
            <a:r>
              <a:rPr lang="en-IN" sz="2800" dirty="0">
                <a:solidFill>
                  <a:srgbClr val="0D0D0D"/>
                </a:solidFill>
                <a:latin typeface="Times New Roman" panose="02020603050405020304" pitchFamily="18" charset="0"/>
                <a:cs typeface="Times New Roman" panose="02020603050405020304" pitchFamily="18" charset="0"/>
              </a:rPr>
              <a:t>Analysing</a:t>
            </a:r>
            <a:r>
              <a:rPr lang="en-IN" sz="2800" b="0" i="0" dirty="0">
                <a:solidFill>
                  <a:srgbClr val="0D0D0D"/>
                </a:solidFill>
                <a:effectLst/>
                <a:latin typeface="Times New Roman" panose="02020603050405020304" pitchFamily="18" charset="0"/>
                <a:cs typeface="Times New Roman" panose="02020603050405020304" pitchFamily="18" charset="0"/>
              </a:rPr>
              <a:t> this data can help organizations identify trends, strengths, and areas for improvement, which can inform decisions on promotions, training, and other HR-related actions. </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791A8D-518A-6EAE-E784-9446DC6604B7}"/>
              </a:ext>
            </a:extLst>
          </p:cNvPr>
          <p:cNvSpPr txBox="1"/>
          <p:nvPr/>
        </p:nvSpPr>
        <p:spPr>
          <a:xfrm>
            <a:off x="1190624" y="4060276"/>
            <a:ext cx="5362576" cy="156966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Tables</a:t>
            </a:r>
          </a:p>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Slicers</a:t>
            </a:r>
          </a:p>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chart (line chart, pie chart )</a:t>
            </a:r>
          </a:p>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chart formulas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318872"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2" name="TextBox 1">
            <a:extLst>
              <a:ext uri="{FF2B5EF4-FFF2-40B4-BE49-F238E27FC236}">
                <a16:creationId xmlns:a16="http://schemas.microsoft.com/office/drawing/2014/main" id="{EB1486BB-54A1-9A99-FF28-9A2618A318E6}"/>
              </a:ext>
            </a:extLst>
          </p:cNvPr>
          <p:cNvSpPr txBox="1"/>
          <p:nvPr/>
        </p:nvSpPr>
        <p:spPr>
          <a:xfrm>
            <a:off x="1298253" y="2228671"/>
            <a:ext cx="6318872" cy="1815882"/>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Civil Engineering Department </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Computer Engineering Department </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Electrical Engineering Department </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Electronics Engineering  Department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3" name="TextBox 2">
            <a:extLst>
              <a:ext uri="{FF2B5EF4-FFF2-40B4-BE49-F238E27FC236}">
                <a16:creationId xmlns:a16="http://schemas.microsoft.com/office/drawing/2014/main" id="{45DACDB9-8509-9EA9-8A39-BD0B8585DEC1}"/>
              </a:ext>
            </a:extLst>
          </p:cNvPr>
          <p:cNvSpPr txBox="1"/>
          <p:nvPr/>
        </p:nvSpPr>
        <p:spPr>
          <a:xfrm>
            <a:off x="3528833" y="2087439"/>
            <a:ext cx="5639616" cy="3046988"/>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Accessibility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Ease of use</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organization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integration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Formulas and functions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tables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Charts and graphs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Used to analyse different situation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2ABD0A1E-6988-BD2E-844C-2FB35E09CA43}"/>
              </a:ext>
            </a:extLst>
          </p:cNvPr>
          <p:cNvSpPr txBox="1"/>
          <p:nvPr/>
        </p:nvSpPr>
        <p:spPr>
          <a:xfrm>
            <a:off x="955962" y="1958380"/>
            <a:ext cx="8261385" cy="83099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The data involved in Employee Rating Card Analysis typically consists of both quantitative and qualitative components.</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EE07981-3EE1-A436-D0D2-F0723C527D1D}"/>
              </a:ext>
            </a:extLst>
          </p:cNvPr>
          <p:cNvSpPr txBox="1"/>
          <p:nvPr/>
        </p:nvSpPr>
        <p:spPr>
          <a:xfrm rot="10800000" flipH="1" flipV="1">
            <a:off x="755332" y="1318236"/>
            <a:ext cx="2728679"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Data Overview :</a:t>
            </a:r>
            <a:endParaRPr lang="en-US"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1BE791-2AF4-446A-8CB9-D4FC998D6AD0}"/>
              </a:ext>
            </a:extLst>
          </p:cNvPr>
          <p:cNvSpPr txBox="1"/>
          <p:nvPr/>
        </p:nvSpPr>
        <p:spPr>
          <a:xfrm>
            <a:off x="1150334" y="3148324"/>
            <a:ext cx="3347096" cy="3046988"/>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Data fields :</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a:t>
            </a:r>
            <a:r>
              <a:rPr lang="en-IN" sz="2000" dirty="0">
                <a:latin typeface="Times New Roman" panose="02020603050405020304" pitchFamily="18" charset="0"/>
                <a:cs typeface="Times New Roman" panose="02020603050405020304" pitchFamily="18" charset="0"/>
              </a:rPr>
              <a:t>mployee Name</a:t>
            </a:r>
            <a:r>
              <a:rPr lang="en-IN" sz="2000" b="1"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Gender</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Department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Problem solving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Punctuality</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Communication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Team work </a:t>
            </a:r>
          </a:p>
          <a:p>
            <a:pPr algn="just"/>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5303" y="760438"/>
            <a:ext cx="430898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C8BD7AB-AD35-6798-E0BE-01FE67CF71C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F9D4D57B-E45C-5649-D202-0CECB3FB65BE}"/>
              </a:ext>
            </a:extLst>
          </p:cNvPr>
          <p:cNvSpPr txBox="1"/>
          <p:nvPr/>
        </p:nvSpPr>
        <p:spPr>
          <a:xfrm>
            <a:off x="1106513" y="1932815"/>
            <a:ext cx="7108825" cy="3785652"/>
          </a:xfrm>
          <a:prstGeom prst="rect">
            <a:avLst/>
          </a:prstGeom>
          <a:noFill/>
        </p:spPr>
        <p:txBody>
          <a:bodyPr wrap="square" rtlCol="0">
            <a:spAutoFit/>
          </a:bodyPr>
          <a:lstStyle/>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Inserting formulas in dash board to make interaction.</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331</Words>
  <Application>Microsoft Office PowerPoint</Application>
  <PresentationFormat>Widescreen</PresentationFormat>
  <Paragraphs>74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Vanshikhaa S</cp:lastModifiedBy>
  <cp:revision>26</cp:revision>
  <dcterms:created xsi:type="dcterms:W3CDTF">2024-03-29T15:07:22Z</dcterms:created>
  <dcterms:modified xsi:type="dcterms:W3CDTF">2024-08-27T09:27:37Z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