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P</a:t>
            </a:r>
            <a:r>
              <a:rPr dirty="0" sz="2400" lang="en-US" smtClean="0">
                <a:solidFill>
                  <a:srgbClr val="0070C0"/>
                </a:solidFill>
              </a:rPr>
              <a:t>r</a:t>
            </a:r>
            <a:r>
              <a:rPr dirty="0" sz="2400" lang="en-US" smtClean="0">
                <a:solidFill>
                  <a:srgbClr val="0070C0"/>
                </a:solidFill>
              </a:rPr>
              <a:t>e</a:t>
            </a:r>
            <a:r>
              <a:rPr dirty="0" sz="2400" lang="en-US" smtClean="0">
                <a:solidFill>
                  <a:srgbClr val="0070C0"/>
                </a:solidFill>
              </a:rPr>
              <a:t>e</a:t>
            </a:r>
            <a:r>
              <a:rPr dirty="0" sz="2400" lang="en-US" smtClean="0">
                <a:solidFill>
                  <a:srgbClr val="0070C0"/>
                </a:solidFill>
              </a:rPr>
              <a:t>t</a:t>
            </a:r>
            <a:r>
              <a:rPr dirty="0" sz="2400" lang="en-US" smtClean="0">
                <a:solidFill>
                  <a:srgbClr val="0070C0"/>
                </a:solidFill>
              </a:rPr>
              <a:t>h</a:t>
            </a:r>
            <a:r>
              <a:rPr dirty="0" sz="2400" lang="en-US" smtClean="0">
                <a:solidFill>
                  <a:srgbClr val="0070C0"/>
                </a:solidFill>
              </a:rPr>
              <a:t>i</a:t>
            </a:r>
            <a:r>
              <a:rPr dirty="0" sz="2400" lang="en-US" smtClean="0">
                <a:solidFill>
                  <a:srgbClr val="0070C0"/>
                </a:solidFill>
              </a:rPr>
              <a:t>.</a:t>
            </a:r>
            <a:r>
              <a:rPr dirty="0" sz="2400" lang="en-US" smtClean="0">
                <a:solidFill>
                  <a:srgbClr val="0070C0"/>
                </a:solidFill>
              </a:rPr>
              <a:t>P</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0</a:t>
            </a:r>
            <a:r>
              <a:rPr dirty="0" sz="2400" lang="en-US" smtClean="0">
                <a:solidFill>
                  <a:srgbClr val="0070C0"/>
                </a:solidFill>
              </a:rPr>
              <a:t>6</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136639"/>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5146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4889501"/>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d00d516ccfd74aed9318417212610fb4</vt:lpwstr>
  </property>
</Properties>
</file>