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1_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82879" y="112542"/>
            <a:ext cx="11859066" cy="6619173"/>
          </a:xfrm>
          <a:prstGeom prst="rect"/>
          <a:solidFill>
            <a:schemeClr val="bg1"/>
          </a:solidFill>
        </p:spPr>
      </p:pic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>
                <a:solidFill>
                  <a:schemeClr val="bg1"/>
                </a:solidFill>
              </a:rPr>
              <a:t>CREDIT CARD FRAUD DETECTION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119086" y="3855679"/>
            <a:ext cx="9144000" cy="1655762"/>
          </a:xfrm>
        </p:spPr>
        <p:txBody>
          <a:bodyPr>
            <a:normAutofit/>
          </a:bodyPr>
          <a:p>
            <a:r>
              <a:rPr dirty="0" sz="7200" lang="en-IN">
                <a:solidFill>
                  <a:schemeClr val="bg1"/>
                </a:solidFill>
              </a:rPr>
              <a:t>DATA SCIENCE PROJECT-FRAUD DETECTION</a:t>
            </a:r>
          </a:p>
          <a:p>
            <a:r>
              <a:rPr dirty="0" sz="8000" lang="en-IN">
                <a:solidFill>
                  <a:schemeClr val="bg1"/>
                </a:solidFill>
              </a:rPr>
              <a:t>PHASE 1</a:t>
            </a:r>
          </a:p>
          <a:p>
            <a:endParaRPr dirty="0" lang="en-IN">
              <a:solidFill>
                <a:schemeClr val="bg1"/>
              </a:solidFill>
            </a:endParaRPr>
          </a:p>
          <a:p>
            <a:r>
              <a:rPr dirty="0" lang="en-IN">
                <a:solidFill>
                  <a:schemeClr val="bg1"/>
                </a:solidFill>
              </a:rPr>
              <a:t>                                                                                           </a:t>
            </a:r>
          </a:p>
          <a:p>
            <a:r>
              <a:rPr dirty="0" sz="8000" lang="en-IN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</a:t>
            </a:r>
          </a:p>
          <a:p>
            <a:r>
              <a:rPr dirty="0" sz="7200" lang="en-IN">
                <a:solidFill>
                  <a:schemeClr val="bg1"/>
                </a:solidFill>
              </a:rPr>
              <a:t>                                                                               </a:t>
            </a:r>
          </a:p>
          <a:p>
            <a:r>
              <a:rPr dirty="0" sz="7200" lang="en-IN">
                <a:solidFill>
                  <a:schemeClr val="bg1"/>
                </a:solidFill>
              </a:rPr>
              <a:t>                                                              </a:t>
            </a:r>
          </a:p>
          <a:p>
            <a:r>
              <a:rPr dirty="0" sz="7200" lang="en-IN">
                <a:solidFill>
                  <a:schemeClr val="bg1"/>
                </a:solidFill>
              </a:rPr>
              <a:t>                                                                                                  </a:t>
            </a:r>
          </a:p>
          <a:p>
            <a:r>
              <a:rPr dirty="0" sz="7200" lang="en-IN">
                <a:solidFill>
                  <a:schemeClr val="bg1"/>
                </a:solidFill>
              </a:rPr>
              <a:t>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"/>
          <p:cNvSpPr txBox="1"/>
          <p:nvPr/>
        </p:nvSpPr>
        <p:spPr>
          <a:xfrm>
            <a:off x="651803" y="1107055"/>
            <a:ext cx="10888394" cy="50444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IN"/>
              <a:t>PROBLEM DEFINITION:</a:t>
            </a:r>
          </a:p>
          <a:p>
            <a:r>
              <a:rPr dirty="0" lang="en-IN"/>
              <a:t>    Credit card fraud is a significant issue in the financial industry, costing billions of dollars annually. Detecting         fraudulent transactions is crucial to mitigate financial losses and protect consumers. This paper presents a comprehensive module for credit card fraud detection using machine learning and data analytics techniques. The module encompasses data preprocessing, feature engineering, model training, and real-time transaction monitoring. By leveraging historical transaction data and advanced algorithms, our module can effectively identify and prevent fraudulent activities, enhancing the security of credit card transactions.</a:t>
            </a:r>
          </a:p>
          <a:p>
            <a:endParaRPr dirty="0" lang="en-IN"/>
          </a:p>
          <a:p>
            <a:r>
              <a:rPr dirty="0" sz="2000" lang="en-IN"/>
              <a:t>DESIGN THINKING:</a:t>
            </a:r>
          </a:p>
          <a:p>
            <a:endParaRPr dirty="0" lang="en-IN"/>
          </a:p>
          <a:p>
            <a:r>
              <a:rPr dirty="0" sz="2000" lang="en-IN"/>
              <a:t>1.DATA PREPROCESSING</a:t>
            </a:r>
            <a:r>
              <a:rPr dirty="0" lang="en-IN"/>
              <a:t>:</a:t>
            </a:r>
          </a:p>
          <a:p>
            <a:r>
              <a:rPr dirty="0" lang="en-IN"/>
              <a:t>        Data cleaning: Removing duplicates, handling missing values.</a:t>
            </a:r>
          </a:p>
          <a:p>
            <a:r>
              <a:rPr dirty="0" lang="en-IN"/>
              <a:t>        Data transformation: Scaling and normalization.</a:t>
            </a:r>
          </a:p>
          <a:p>
            <a:r>
              <a:rPr dirty="0" lang="en-IN"/>
              <a:t>        Feature selection: Identifying relevant features for fraud detection.</a:t>
            </a:r>
          </a:p>
          <a:p>
            <a:r>
              <a:rPr dirty="0" lang="en-IN"/>
              <a:t>        Handling imbalanced data: Resampling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623667" y="506438"/>
            <a:ext cx="10944665" cy="47396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IN"/>
              <a:t>2.FEATURE ENGINEERING:</a:t>
            </a:r>
          </a:p>
          <a:p>
            <a:r>
              <a:rPr dirty="0" lang="en-IN"/>
              <a:t>        Creating new features: Combining existing ones or extracting meaningful information.</a:t>
            </a:r>
          </a:p>
          <a:p>
            <a:r>
              <a:rPr dirty="0" lang="en-IN"/>
              <a:t>        Dimensionality reduction: Reducing the number of features while preserving information.</a:t>
            </a:r>
          </a:p>
          <a:p>
            <a:endParaRPr dirty="0" lang="en-IN"/>
          </a:p>
          <a:p>
            <a:r>
              <a:rPr dirty="0" sz="2000" lang="en-IN"/>
              <a:t>3.MODEL TRAINING:</a:t>
            </a:r>
          </a:p>
          <a:p>
            <a:r>
              <a:rPr dirty="0" lang="en-IN"/>
              <a:t>       Supervised learning: Using </a:t>
            </a:r>
            <a:r>
              <a:rPr dirty="0" lang="en-IN" err="1"/>
              <a:t>labeled</a:t>
            </a:r>
            <a:r>
              <a:rPr dirty="0" lang="en-IN"/>
              <a:t> data to train models (e.g., logistic regression, decision trees, random forests).</a:t>
            </a:r>
          </a:p>
          <a:p>
            <a:r>
              <a:rPr dirty="0" lang="en-IN"/>
              <a:t>      Unsupervised learning: Employing anomaly detection algorithms (e.g., Isolation Forest, One-Class SVM) for detecting unusual patterns.</a:t>
            </a:r>
          </a:p>
          <a:p>
            <a:r>
              <a:rPr dirty="0" lang="en-IN"/>
              <a:t>      Ensemble methods: Combining multiple models for improved accuracy.</a:t>
            </a:r>
          </a:p>
          <a:p>
            <a:endParaRPr dirty="0" lang="en-IN"/>
          </a:p>
          <a:p>
            <a:r>
              <a:rPr dirty="0" sz="2000" lang="en-IN"/>
              <a:t>4.EVALUATION:</a:t>
            </a:r>
          </a:p>
          <a:p>
            <a:r>
              <a:rPr dirty="0" lang="en-IN"/>
              <a:t>      Metrics: Using appropriate metrics (e.g., precision, recall, F1-score, ROC AUC) to assess model performance.</a:t>
            </a:r>
          </a:p>
          <a:p>
            <a:r>
              <a:rPr dirty="0" lang="en-IN"/>
              <a:t>      Cross-validation: Ensuring model robustness and generalization.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2"/>
          <p:cNvSpPr txBox="1"/>
          <p:nvPr/>
        </p:nvSpPr>
        <p:spPr>
          <a:xfrm>
            <a:off x="422032" y="379828"/>
            <a:ext cx="9439420" cy="5069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IN"/>
              <a:t>5.REAL-TIME TRANSACTION MONITORING:</a:t>
            </a:r>
          </a:p>
          <a:p>
            <a:r>
              <a:rPr dirty="0" lang="en-IN"/>
              <a:t>    Deploying the trained model in a real-time </a:t>
            </a:r>
            <a:r>
              <a:rPr dirty="0" lang="en-IN" err="1"/>
              <a:t>environment.Continuously</a:t>
            </a:r>
            <a:r>
              <a:rPr dirty="0" lang="en-IN"/>
              <a:t> monitoring incoming    transactions for potential fraud.</a:t>
            </a:r>
          </a:p>
          <a:p>
            <a:endParaRPr dirty="0" lang="en-IN"/>
          </a:p>
          <a:p>
            <a:r>
              <a:rPr dirty="0" sz="2000" lang="en-IN"/>
              <a:t>6.ALERTING MECHANISM: </a:t>
            </a:r>
            <a:r>
              <a:rPr dirty="0" lang="en-IN"/>
              <a:t>Notifying relevant stakeholders when suspicious activity is detected.</a:t>
            </a:r>
          </a:p>
          <a:p>
            <a:endParaRPr dirty="0" lang="en-IN"/>
          </a:p>
          <a:p>
            <a:r>
              <a:rPr dirty="0" sz="2000" lang="en-IN"/>
              <a:t>MODEL UPDATES:</a:t>
            </a:r>
          </a:p>
          <a:p>
            <a:r>
              <a:rPr dirty="0" lang="en-IN"/>
              <a:t>   Periodically retraining the model to adapt to evolving fraud </a:t>
            </a:r>
            <a:r>
              <a:rPr dirty="0" lang="en-IN" err="1"/>
              <a:t>patterns.Incorporating</a:t>
            </a:r>
            <a:r>
              <a:rPr dirty="0" lang="en-IN"/>
              <a:t> new data and feedback from fraud analysts.</a:t>
            </a:r>
            <a:r>
              <a:rPr dirty="0" lang="en-GB"/>
              <a:t> </a:t>
            </a:r>
          </a:p>
          <a:p>
            <a:endParaRPr dirty="0" lang="en-GB"/>
          </a:p>
          <a:p>
            <a:r>
              <a:rPr dirty="0" sz="2000" lang="en-GB"/>
              <a:t>DEPLOYMENT:</a:t>
            </a:r>
          </a:p>
          <a:p>
            <a:r>
              <a:rPr dirty="0" lang="en-GB"/>
              <a:t>   Integrating the fraud detection module into existing banking </a:t>
            </a:r>
            <a:r>
              <a:rPr dirty="0" lang="en-GB" err="1"/>
              <a:t>systems.Ensuring</a:t>
            </a:r>
            <a:r>
              <a:rPr dirty="0" lang="en-GB"/>
              <a:t> scalability and low latency for real-time </a:t>
            </a:r>
            <a:r>
              <a:rPr dirty="0" lang="en-GB" err="1"/>
              <a:t>processing.By</a:t>
            </a:r>
            <a:r>
              <a:rPr dirty="0" lang="en-GB"/>
              <a:t> implementing this module, financial institutions can enhance their ability to detect and prevent credit card fraud, safeguarding the interests of both customers and the institution itself.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lastClr="000000" val="windowText"/>
      </a:dk1>
      <a:lt1>
        <a:sysClr lastClr="FFFFFF" val="window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CREDIT CARD FRAUD DETECTION</dc:title>
  <dc:creator>Anbu S</dc:creator>
  <cp:lastModifiedBy>Anbu S</cp:lastModifiedBy>
  <dcterms:created xsi:type="dcterms:W3CDTF">2023-09-28T23:46:13Z</dcterms:created>
  <dcterms:modified xsi:type="dcterms:W3CDTF">2024-04-04T17:54:38Z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bd14e77ee97846e5a95978c073d935e3</vt:lpwstr>
  </property>
</Properties>
</file>