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sz="2400" lang="en-US"/>
              <a:t>P</a:t>
            </a:r>
            <a:r>
              <a:rPr sz="2400" lang="en-US"/>
              <a:t>R</a:t>
            </a:r>
            <a:r>
              <a:rPr sz="2400" lang="en-US"/>
              <a:t>E</a:t>
            </a:r>
            <a:r>
              <a:rPr sz="2400" lang="en-US"/>
              <a:t>E</a:t>
            </a:r>
            <a:r>
              <a:rPr sz="2400" lang="en-US"/>
              <a:t>T</a:t>
            </a:r>
            <a:r>
              <a:rPr sz="2400" lang="en-US"/>
              <a:t>H</a:t>
            </a:r>
            <a:r>
              <a:rPr sz="2400" lang="en-US"/>
              <a:t>I</a:t>
            </a:r>
            <a:r>
              <a:rPr sz="2400" lang="en-US"/>
              <a:t>.</a:t>
            </a:r>
            <a:r>
              <a:rPr sz="2400" lang="en-US"/>
              <a:t> </a:t>
            </a:r>
            <a:r>
              <a:rPr sz="2400" lang="en-US"/>
              <a:t>P</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4</a:t>
            </a:r>
            <a:r>
              <a:rPr dirty="0" sz="2400" lang="en-US"/>
              <a:t>5</a:t>
            </a:r>
            <a:endParaRPr dirty="0" sz="2400" lang="en-IN"/>
          </a:p>
          <a:p>
            <a:r>
              <a:rPr dirty="0" sz="2400" lang="en-IN"/>
              <a:t>NAAN MUDHALVAN ID: </a:t>
            </a:r>
            <a:endParaRPr dirty="0" sz="2400" lang="en-US"/>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32857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12585692"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372065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1249789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2024-09-05T04:48:46Z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a0c2d3a4665b476ea6c7037c4fe84eac</vt:lpwstr>
  </property>
</Properties>
</file>