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et\OneDrive\Desktop\IBM%20project%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2"/>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00-7F26-4827-8A76-E517AAD34B4B}"/>
            </c:ext>
          </c:extLst>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c:ext xmlns:c16="http://schemas.microsoft.com/office/drawing/2014/chart" uri="{C3380CC4-5D6E-409C-BE32-E72D297353CC}">
              <c16:uniqueId val="{00000002-7F26-4827-8A76-E517AAD34B4B}"/>
            </c:ext>
          </c:extLst>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04-7F26-4827-8A76-E517AAD34B4B}"/>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05-7F26-4827-8A76-E517AAD34B4B}"/>
            </c:ext>
          </c:extLst>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87"/>
          <c:y val="0.34816272965879264"/>
          <c:w val="0.18266524909622145"/>
          <c:h val="0.549517792834035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PREETHIKA.T</a:t>
            </a:r>
          </a:p>
          <a:p>
            <a:r>
              <a:rPr lang="en-US" sz="2400" dirty="0"/>
              <a:t>REGISTER NO:	</a:t>
            </a:r>
            <a:r>
              <a:rPr lang="en-US" sz="2400"/>
              <a:t>      122200737/ asunm133122200737</a:t>
            </a:r>
            <a:r>
              <a:rPr lang="en-US" sz="2400" dirty="0"/>
              <a:t>		  </a:t>
            </a:r>
          </a:p>
          <a:p>
            <a:r>
              <a:rPr lang="en-US" sz="2400" dirty="0"/>
              <a:t>DEPARTMENT:       B.COM(CORPORATE SECRETARYSHIP)</a:t>
            </a:r>
          </a:p>
          <a:p>
            <a:r>
              <a:rPr lang="en-US" sz="2400" dirty="0"/>
              <a:t>COLLEGE:               ASAN MEMORIAL COLLEGE OF ATRS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3D955F3-74FC-0215-F35C-5909750A5CF4}"/>
              </a:ext>
            </a:extLst>
          </p:cNvPr>
          <p:cNvSpPr txBox="1"/>
          <p:nvPr/>
        </p:nvSpPr>
        <p:spPr>
          <a:xfrm>
            <a:off x="1371600" y="1524000"/>
            <a:ext cx="7315200" cy="2677656"/>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a:t>
            </a:r>
            <a:r>
              <a:rPr lang="en-US" sz="2800" b="0" i="0" dirty="0">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lang="en-US" sz="280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Graph</a:t>
            </a:r>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260052E-85FF-DB1B-90C0-3E6BC3B3510D}"/>
              </a:ext>
            </a:extLst>
          </p:cNvPr>
          <p:cNvGraphicFramePr>
            <a:graphicFrameLocks/>
          </p:cNvGraphicFramePr>
          <p:nvPr>
            <p:extLst>
              <p:ext uri="{D42A27DB-BD31-4B8C-83A1-F6EECF244321}">
                <p14:modId xmlns:p14="http://schemas.microsoft.com/office/powerpoint/2010/main" val="927547592"/>
              </p:ext>
            </p:extLst>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5F10E5-B381-0902-9A96-8F9D4852A053}"/>
              </a:ext>
            </a:extLst>
          </p:cNvPr>
          <p:cNvSpPr txBox="1"/>
          <p:nvPr/>
        </p:nvSpPr>
        <p:spPr>
          <a:xfrm>
            <a:off x="1828800" y="1295400"/>
            <a:ext cx="6100916" cy="4893647"/>
          </a:xfrm>
          <a:prstGeom prst="rect">
            <a:avLst/>
          </a:prstGeom>
          <a:noFill/>
        </p:spPr>
        <p:txBody>
          <a:bodyPr wrap="square">
            <a:spAutoFit/>
          </a:bodyPr>
          <a:lstStyle/>
          <a:p>
            <a:r>
              <a:rPr lang="en-IN" sz="2400" dirty="0"/>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9A075BE-9016-CD61-E998-CCB266E17100}"/>
              </a:ext>
            </a:extLst>
          </p:cNvPr>
          <p:cNvSpPr txBox="1"/>
          <p:nvPr/>
        </p:nvSpPr>
        <p:spPr>
          <a:xfrm>
            <a:off x="1219200" y="1997177"/>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189A8B-FAB6-AE3A-0EA9-2F1B9E157444}"/>
              </a:ext>
            </a:extLst>
          </p:cNvPr>
          <p:cNvSpPr txBox="1"/>
          <p:nvPr/>
        </p:nvSpPr>
        <p:spPr>
          <a:xfrm>
            <a:off x="938981" y="1965426"/>
            <a:ext cx="6100916" cy="369332"/>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90559F-5440-A10F-46AE-832CC88A07B6}"/>
              </a:ext>
            </a:extLst>
          </p:cNvPr>
          <p:cNvSpPr txBox="1"/>
          <p:nvPr/>
        </p:nvSpPr>
        <p:spPr>
          <a:xfrm>
            <a:off x="1295400" y="2209800"/>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35F04768-F565-B667-B2F5-41083D002F75}"/>
              </a:ext>
            </a:extLst>
          </p:cNvPr>
          <p:cNvSpPr txBox="1"/>
          <p:nvPr/>
        </p:nvSpPr>
        <p:spPr>
          <a:xfrm>
            <a:off x="1066800" y="2133600"/>
            <a:ext cx="6100916" cy="2246769"/>
          </a:xfrm>
          <a:prstGeom prst="rect">
            <a:avLst/>
          </a:prstGeom>
          <a:noFill/>
        </p:spPr>
        <p:txBody>
          <a:bodyPr wrap="square">
            <a:spAutoFit/>
          </a:bodyPr>
          <a:lstStyle/>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87C0F7E-EEEE-B801-030F-7E2516AE1B35}"/>
              </a:ext>
            </a:extLst>
          </p:cNvPr>
          <p:cNvSpPr txBox="1"/>
          <p:nvPr/>
        </p:nvSpPr>
        <p:spPr>
          <a:xfrm>
            <a:off x="3043084" y="2133600"/>
            <a:ext cx="6100916" cy="2215991"/>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Graph – Data visualization</a:t>
            </a:r>
          </a:p>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565018B-1981-E441-64AF-7E7F2DAF1AE7}"/>
              </a:ext>
            </a:extLst>
          </p:cNvPr>
          <p:cNvSpPr txBox="1"/>
          <p:nvPr/>
        </p:nvSpPr>
        <p:spPr>
          <a:xfrm>
            <a:off x="1219200" y="1676400"/>
            <a:ext cx="6100916" cy="3046988"/>
          </a:xfrm>
          <a:prstGeom prst="rect">
            <a:avLst/>
          </a:prstGeom>
          <a:noFill/>
        </p:spPr>
        <p:txBody>
          <a:bodyPr wrap="square">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rating number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24000" y="2209800"/>
            <a:ext cx="8534018" cy="132343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Performance level = </a:t>
            </a:r>
            <a:r>
              <a:rPr lang="en-US" sz="2400" dirty="0">
                <a:solidFill>
                  <a:srgbClr val="0D0D0D"/>
                </a:solidFill>
                <a:latin typeface="Times New Roman" panose="02020603050405020304" pitchFamily="18" charset="0"/>
                <a:cs typeface="Times New Roman" panose="02020603050405020304" pitchFamily="18" charset="0"/>
              </a:rPr>
              <a:t>IFS(Z8&gt;=“VERY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467</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Preethika Devaki</cp:lastModifiedBy>
  <cp:revision>22</cp:revision>
  <dcterms:created xsi:type="dcterms:W3CDTF">2024-03-29T15:07:22Z</dcterms:created>
  <dcterms:modified xsi:type="dcterms:W3CDTF">2024-08-31T13:27:59Z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