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PREETHI S</a:t>
            </a:r>
          </a:p>
          <a:p>
            <a:r>
              <a:rPr lang="en-US" sz="2400" dirty="0"/>
              <a:t>REGISTER </a:t>
            </a:r>
            <a:r>
              <a:rPr lang="en-US" sz="2400" dirty="0" smtClean="0"/>
              <a:t>NO:2213391036308</a:t>
            </a:r>
            <a:endParaRPr lang="en-US" sz="2400" dirty="0"/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COLLEGE: Queen Mary’s </a:t>
            </a:r>
            <a:r>
              <a:rPr lang="en-US" sz="2400" dirty="0" smtClean="0"/>
              <a:t>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3938"/>
            <a:ext cx="807720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553998"/>
          </a:xfrm>
        </p:spPr>
        <p:txBody>
          <a:bodyPr/>
          <a:lstStyle/>
          <a:p>
            <a:r>
              <a:rPr lang="en-US" dirty="0" smtClean="0"/>
              <a:t>The classification of different employees at different positions are neatly covered</a:t>
            </a:r>
            <a:r>
              <a:rPr lang="en-IN" dirty="0" smtClean="0"/>
              <a:t>.</a:t>
            </a:r>
          </a:p>
          <a:p>
            <a:r>
              <a:rPr lang="en-US" dirty="0" smtClean="0"/>
              <a:t>The full time, part time and contract based workers are classified separately.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r>
              <a:rPr lang="en-US" dirty="0"/>
              <a:t>These insights present a clear opportunity for targeted interventions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By focusing on personalized development programs, enhancing employee recognition, </a:t>
            </a:r>
            <a:r>
              <a:rPr lang="en-US" dirty="0" smtClean="0"/>
              <a:t>and</a:t>
            </a:r>
          </a:p>
          <a:p>
            <a:r>
              <a:rPr lang="en-US" dirty="0" smtClean="0"/>
              <a:t> </a:t>
            </a:r>
            <a:r>
              <a:rPr lang="en-US" dirty="0"/>
              <a:t>addressing concerns raised in feedback, we can improve both individual performance and overall </a:t>
            </a:r>
            <a:endParaRPr lang="en-US" dirty="0" smtClean="0"/>
          </a:p>
          <a:p>
            <a:r>
              <a:rPr lang="en-US" dirty="0" smtClean="0"/>
              <a:t>organizational </a:t>
            </a:r>
            <a:r>
              <a:rPr lang="en-US" dirty="0"/>
              <a:t>health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Furthermore, the implementation of automated dashboards and reports will ensure </a:t>
            </a:r>
            <a:r>
              <a:rPr lang="en-US" dirty="0" smtClean="0"/>
              <a:t>that</a:t>
            </a:r>
          </a:p>
          <a:p>
            <a:r>
              <a:rPr lang="en-US" dirty="0" smtClean="0"/>
              <a:t> </a:t>
            </a:r>
            <a:r>
              <a:rPr lang="en-US" dirty="0"/>
              <a:t>management is continuously informed, allowing for proactive decision-making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2" name="Subtitle 11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107996"/>
          </a:xfrm>
        </p:spPr>
        <p:txBody>
          <a:bodyPr/>
          <a:lstStyle/>
          <a:p>
            <a:r>
              <a:rPr lang="en-US" dirty="0" smtClean="0"/>
              <a:t>Employee performance data is </a:t>
            </a:r>
            <a:r>
              <a:rPr lang="en-US" dirty="0" err="1" smtClean="0"/>
              <a:t>manullay</a:t>
            </a:r>
            <a:r>
              <a:rPr lang="en-US" dirty="0" smtClean="0"/>
              <a:t> recorded in a various</a:t>
            </a:r>
          </a:p>
          <a:p>
            <a:r>
              <a:rPr lang="en-US" dirty="0" smtClean="0"/>
              <a:t>Aspects, across multiple department leading to inconsistent</a:t>
            </a:r>
          </a:p>
          <a:p>
            <a:r>
              <a:rPr lang="en-US" dirty="0" smtClean="0"/>
              <a:t>Reporting and difficulties.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Subtitle 8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384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Employee data analysis involves collecting, organizing, and examining  data</a:t>
            </a:r>
          </a:p>
          <a:p>
            <a:r>
              <a:rPr lang="en-US" dirty="0" smtClean="0"/>
              <a:t>Related to the employees to gain insights of their behavior, performance and </a:t>
            </a:r>
          </a:p>
          <a:p>
            <a:r>
              <a:rPr lang="en-US" dirty="0" smtClean="0"/>
              <a:t>Other work related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analysis can help the organization make informed decisions related to </a:t>
            </a:r>
            <a:r>
              <a:rPr lang="en-US" dirty="0" err="1" smtClean="0"/>
              <a:t>hman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Activities like hiring, recruiting, promoting.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Subtitle 6"/>
          <p:cNvSpPr>
            <a:spLocks noGrp="1"/>
          </p:cNvSpPr>
          <p:nvPr>
            <p:ph type="subTitle" idx="4"/>
          </p:nvPr>
        </p:nvSpPr>
        <p:spPr>
          <a:xfrm>
            <a:off x="462025" y="4038600"/>
            <a:ext cx="8534400" cy="1661993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dirty="0" smtClean="0"/>
              <a:t>Data Analysts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scientist</a:t>
            </a:r>
          </a:p>
          <a:p>
            <a:pPr marL="342900" indent="-342900">
              <a:buAutoNum type="arabicPeriod"/>
            </a:pPr>
            <a:r>
              <a:rPr lang="en-US" dirty="0" smtClean="0"/>
              <a:t>Business analyst</a:t>
            </a:r>
          </a:p>
          <a:p>
            <a:pPr marL="342900" indent="-342900">
              <a:buAutoNum type="arabicPeriod"/>
            </a:pPr>
            <a:r>
              <a:rPr lang="en-US" dirty="0" smtClean="0"/>
              <a:t>Managers and </a:t>
            </a:r>
            <a:r>
              <a:rPr lang="en-US" dirty="0" err="1" smtClean="0"/>
              <a:t>excecutive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HR professionals</a:t>
            </a:r>
          </a:p>
          <a:p>
            <a:pPr marL="342900" indent="-342900">
              <a:buAutoNum type="arabicPeriod"/>
            </a:pPr>
            <a:r>
              <a:rPr lang="en-US" dirty="0" smtClean="0"/>
              <a:t>Sales team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>
          <a:xfrm>
            <a:off x="2695574" y="3840480"/>
            <a:ext cx="7667626" cy="1384995"/>
          </a:xfrm>
        </p:spPr>
        <p:txBody>
          <a:bodyPr/>
          <a:lstStyle/>
          <a:p>
            <a:r>
              <a:rPr lang="en-US" dirty="0" err="1" smtClean="0"/>
              <a:t>Conditioal</a:t>
            </a:r>
            <a:r>
              <a:rPr lang="en-US" dirty="0" smtClean="0"/>
              <a:t> formatting – highlighting the blank figures</a:t>
            </a:r>
          </a:p>
          <a:p>
            <a:r>
              <a:rPr lang="en-US" dirty="0" smtClean="0"/>
              <a:t>Filter – to remove the blank figures</a:t>
            </a:r>
          </a:p>
          <a:p>
            <a:r>
              <a:rPr lang="en-US" dirty="0" smtClean="0"/>
              <a:t>Create a pivot table</a:t>
            </a:r>
          </a:p>
          <a:p>
            <a:r>
              <a:rPr lang="en-US" dirty="0" smtClean="0"/>
              <a:t>Select the needed data</a:t>
            </a:r>
          </a:p>
          <a:p>
            <a:r>
              <a:rPr lang="en-US" dirty="0" smtClean="0"/>
              <a:t>Create a chart with the help of given </a:t>
            </a:r>
            <a:r>
              <a:rPr lang="en-US" dirty="0" err="1" smtClean="0"/>
              <a:t>informations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dirty="0"/>
              <a:t>A dataset description in data analysis provides detailed information about the dataset being used, </a:t>
            </a:r>
            <a:endParaRPr lang="en-US" dirty="0" smtClean="0"/>
          </a:p>
          <a:p>
            <a:r>
              <a:rPr lang="en-US" dirty="0" smtClean="0"/>
              <a:t>helping </a:t>
            </a:r>
            <a:r>
              <a:rPr lang="en-US" dirty="0"/>
              <a:t>users understand the nature, structure, and contents of the data. Here’s what a typical </a:t>
            </a:r>
            <a:endParaRPr lang="en-US" dirty="0" smtClean="0"/>
          </a:p>
          <a:p>
            <a:r>
              <a:rPr lang="en-US" dirty="0" smtClean="0"/>
              <a:t>dataset </a:t>
            </a:r>
            <a:r>
              <a:rPr lang="en-US" dirty="0"/>
              <a:t>description might include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Collection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Dataset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Implement a model that predicts which employees are likely to require additional </a:t>
            </a:r>
            <a:r>
              <a:rPr lang="en-US" dirty="0" smtClean="0"/>
              <a:t>training</a:t>
            </a:r>
          </a:p>
          <a:p>
            <a:r>
              <a:rPr lang="en-US" dirty="0" smtClean="0"/>
              <a:t> </a:t>
            </a:r>
            <a:r>
              <a:rPr lang="en-US" dirty="0"/>
              <a:t>based on their performance data, enabling the organization to act before performance declines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A section in your report that discusses potential biases in performance evaluations and </a:t>
            </a:r>
            <a:r>
              <a:rPr lang="en-US" dirty="0" smtClean="0"/>
              <a:t>how</a:t>
            </a:r>
          </a:p>
          <a:p>
            <a:r>
              <a:rPr lang="en-US" dirty="0" smtClean="0"/>
              <a:t> </a:t>
            </a:r>
            <a:r>
              <a:rPr lang="en-US" dirty="0"/>
              <a:t>your analysis accounts for them, ensuring fair treatment of all employees.</a:t>
            </a:r>
          </a:p>
          <a:p>
            <a:endParaRPr lang="en-US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</TotalTime>
  <Words>406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Mahesh</cp:lastModifiedBy>
  <cp:revision>18</cp:revision>
  <dcterms:created xsi:type="dcterms:W3CDTF">2024-03-29T15:07:22Z</dcterms:created>
  <dcterms:modified xsi:type="dcterms:W3CDTF">2024-08-31T13:00:21Z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