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56" r:id="rId3"/>
    <p:sldId id="262" r:id="rId4"/>
    <p:sldId id="263" r:id="rId5"/>
    <p:sldId id="264" r:id="rId6"/>
    <p:sldId id="261" r:id="rId7"/>
    <p:sldId id="260" r:id="rId8"/>
    <p:sldId id="265" r:id="rId9"/>
    <p:sldId id="266" r:id="rId10"/>
    <p:sldId id="267" r:id="rId11"/>
    <p:sldId id="268" r:id="rId12"/>
    <p:sldId id="270" r:id="rId13"/>
    <p:sldId id="269" r:id="rId14"/>
    <p:sldId id="274"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A0EF373-AFE5-4146-9CBE-601F27B774FF}" type="datetimeFigureOut">
              <a:rPr lang="en-IN" smtClean="0"/>
              <a:t>20-09-2023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B2F210-F556-45E9-98A5-AB119230C900}" type="slidenum">
              <a:rPr lang="en-IN" smtClean="0"/>
              <a:t>‹#›</a:t>
            </a:fld>
            <a:endParaRPr lang="en-IN"/>
          </a:p>
        </p:txBody>
      </p:sp>
    </p:spTree>
    <p:extLst>
      <p:ext uri="{BB962C8B-B14F-4D97-AF65-F5344CB8AC3E}">
        <p14:creationId xmlns:p14="http://schemas.microsoft.com/office/powerpoint/2010/main" val="2290407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A0EF373-AFE5-4146-9CBE-601F27B774FF}" type="datetimeFigureOut">
              <a:rPr lang="en-IN" smtClean="0"/>
              <a:t>20-09-2023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B2F210-F556-45E9-98A5-AB119230C900}" type="slidenum">
              <a:rPr lang="en-IN" smtClean="0"/>
              <a:t>‹#›</a:t>
            </a:fld>
            <a:endParaRPr lang="en-IN"/>
          </a:p>
        </p:txBody>
      </p:sp>
    </p:spTree>
    <p:extLst>
      <p:ext uri="{BB962C8B-B14F-4D97-AF65-F5344CB8AC3E}">
        <p14:creationId xmlns:p14="http://schemas.microsoft.com/office/powerpoint/2010/main" val="2823538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A0EF373-AFE5-4146-9CBE-601F27B774FF}" type="datetimeFigureOut">
              <a:rPr lang="en-IN" smtClean="0"/>
              <a:t>20-09-2023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B2F210-F556-45E9-98A5-AB119230C900}" type="slidenum">
              <a:rPr lang="en-IN" smtClean="0"/>
              <a:t>‹#›</a:t>
            </a:fld>
            <a:endParaRPr lang="en-IN"/>
          </a:p>
        </p:txBody>
      </p:sp>
    </p:spTree>
    <p:extLst>
      <p:ext uri="{BB962C8B-B14F-4D97-AF65-F5344CB8AC3E}">
        <p14:creationId xmlns:p14="http://schemas.microsoft.com/office/powerpoint/2010/main" val="1495435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A0EF373-AFE5-4146-9CBE-601F27B774FF}" type="datetimeFigureOut">
              <a:rPr lang="en-IN" smtClean="0"/>
              <a:t>20-09-2023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B2F210-F556-45E9-98A5-AB119230C900}" type="slidenum">
              <a:rPr lang="en-IN" smtClean="0"/>
              <a:t>‹#›</a:t>
            </a:fld>
            <a:endParaRPr lang="en-IN"/>
          </a:p>
        </p:txBody>
      </p:sp>
    </p:spTree>
    <p:extLst>
      <p:ext uri="{BB962C8B-B14F-4D97-AF65-F5344CB8AC3E}">
        <p14:creationId xmlns:p14="http://schemas.microsoft.com/office/powerpoint/2010/main" val="2830821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0EF373-AFE5-4146-9CBE-601F27B774FF}" type="datetimeFigureOut">
              <a:rPr lang="en-IN" smtClean="0"/>
              <a:t>20-09-2023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B2F210-F556-45E9-98A5-AB119230C900}" type="slidenum">
              <a:rPr lang="en-IN" smtClean="0"/>
              <a:t>‹#›</a:t>
            </a:fld>
            <a:endParaRPr lang="en-IN"/>
          </a:p>
        </p:txBody>
      </p:sp>
    </p:spTree>
    <p:extLst>
      <p:ext uri="{BB962C8B-B14F-4D97-AF65-F5344CB8AC3E}">
        <p14:creationId xmlns:p14="http://schemas.microsoft.com/office/powerpoint/2010/main" val="1046442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A0EF373-AFE5-4146-9CBE-601F27B774FF}" type="datetimeFigureOut">
              <a:rPr lang="en-IN" smtClean="0"/>
              <a:t>20-09-2023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B2F210-F556-45E9-98A5-AB119230C900}" type="slidenum">
              <a:rPr lang="en-IN" smtClean="0"/>
              <a:t>‹#›</a:t>
            </a:fld>
            <a:endParaRPr lang="en-IN"/>
          </a:p>
        </p:txBody>
      </p:sp>
    </p:spTree>
    <p:extLst>
      <p:ext uri="{BB962C8B-B14F-4D97-AF65-F5344CB8AC3E}">
        <p14:creationId xmlns:p14="http://schemas.microsoft.com/office/powerpoint/2010/main" val="4245359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A0EF373-AFE5-4146-9CBE-601F27B774FF}" type="datetimeFigureOut">
              <a:rPr lang="en-IN" smtClean="0"/>
              <a:t>20-09-2023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B2F210-F556-45E9-98A5-AB119230C900}" type="slidenum">
              <a:rPr lang="en-IN" smtClean="0"/>
              <a:t>‹#›</a:t>
            </a:fld>
            <a:endParaRPr lang="en-IN"/>
          </a:p>
        </p:txBody>
      </p:sp>
    </p:spTree>
    <p:extLst>
      <p:ext uri="{BB962C8B-B14F-4D97-AF65-F5344CB8AC3E}">
        <p14:creationId xmlns:p14="http://schemas.microsoft.com/office/powerpoint/2010/main" val="2819512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A0EF373-AFE5-4146-9CBE-601F27B774FF}" type="datetimeFigureOut">
              <a:rPr lang="en-IN" smtClean="0"/>
              <a:t>20-09-2023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B2F210-F556-45E9-98A5-AB119230C900}" type="slidenum">
              <a:rPr lang="en-IN" smtClean="0"/>
              <a:t>‹#›</a:t>
            </a:fld>
            <a:endParaRPr lang="en-IN"/>
          </a:p>
        </p:txBody>
      </p:sp>
    </p:spTree>
    <p:extLst>
      <p:ext uri="{BB962C8B-B14F-4D97-AF65-F5344CB8AC3E}">
        <p14:creationId xmlns:p14="http://schemas.microsoft.com/office/powerpoint/2010/main" val="1488981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0EF373-AFE5-4146-9CBE-601F27B774FF}" type="datetimeFigureOut">
              <a:rPr lang="en-IN" smtClean="0"/>
              <a:t>20-09-2023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CB2F210-F556-45E9-98A5-AB119230C900}" type="slidenum">
              <a:rPr lang="en-IN" smtClean="0"/>
              <a:t>‹#›</a:t>
            </a:fld>
            <a:endParaRPr lang="en-IN"/>
          </a:p>
        </p:txBody>
      </p:sp>
    </p:spTree>
    <p:extLst>
      <p:ext uri="{BB962C8B-B14F-4D97-AF65-F5344CB8AC3E}">
        <p14:creationId xmlns:p14="http://schemas.microsoft.com/office/powerpoint/2010/main" val="2690071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0EF373-AFE5-4146-9CBE-601F27B774FF}" type="datetimeFigureOut">
              <a:rPr lang="en-IN" smtClean="0"/>
              <a:t>20-09-2023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B2F210-F556-45E9-98A5-AB119230C900}" type="slidenum">
              <a:rPr lang="en-IN" smtClean="0"/>
              <a:t>‹#›</a:t>
            </a:fld>
            <a:endParaRPr lang="en-IN"/>
          </a:p>
        </p:txBody>
      </p:sp>
    </p:spTree>
    <p:extLst>
      <p:ext uri="{BB962C8B-B14F-4D97-AF65-F5344CB8AC3E}">
        <p14:creationId xmlns:p14="http://schemas.microsoft.com/office/powerpoint/2010/main" val="1416658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0EF373-AFE5-4146-9CBE-601F27B774FF}" type="datetimeFigureOut">
              <a:rPr lang="en-IN" smtClean="0"/>
              <a:t>20-09-2023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B2F210-F556-45E9-98A5-AB119230C900}" type="slidenum">
              <a:rPr lang="en-IN" smtClean="0"/>
              <a:t>‹#›</a:t>
            </a:fld>
            <a:endParaRPr lang="en-IN"/>
          </a:p>
        </p:txBody>
      </p:sp>
    </p:spTree>
    <p:extLst>
      <p:ext uri="{BB962C8B-B14F-4D97-AF65-F5344CB8AC3E}">
        <p14:creationId xmlns:p14="http://schemas.microsoft.com/office/powerpoint/2010/main" val="635555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0EF373-AFE5-4146-9CBE-601F27B774FF}" type="datetimeFigureOut">
              <a:rPr lang="en-IN" smtClean="0"/>
              <a:t>20-09-2023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B2F210-F556-45E9-98A5-AB119230C900}" type="slidenum">
              <a:rPr lang="en-IN" smtClean="0"/>
              <a:t>‹#›</a:t>
            </a:fld>
            <a:endParaRPr lang="en-IN"/>
          </a:p>
        </p:txBody>
      </p:sp>
    </p:spTree>
    <p:extLst>
      <p:ext uri="{BB962C8B-B14F-4D97-AF65-F5344CB8AC3E}">
        <p14:creationId xmlns:p14="http://schemas.microsoft.com/office/powerpoint/2010/main" val="1293796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7" y="-29615"/>
            <a:ext cx="9144000" cy="6858000"/>
          </a:xfrm>
          <a:prstGeom prst="rect">
            <a:avLst/>
          </a:prstGeom>
        </p:spPr>
      </p:pic>
      <p:sp>
        <p:nvSpPr>
          <p:cNvPr id="5" name="TextBox 4"/>
          <p:cNvSpPr txBox="1"/>
          <p:nvPr/>
        </p:nvSpPr>
        <p:spPr>
          <a:xfrm>
            <a:off x="1907704" y="1196752"/>
            <a:ext cx="6624736" cy="830997"/>
          </a:xfrm>
          <a:prstGeom prst="rect">
            <a:avLst/>
          </a:prstGeom>
          <a:noFill/>
        </p:spPr>
        <p:txBody>
          <a:bodyPr wrap="square" rtlCol="0">
            <a:spAutoFit/>
          </a:bodyPr>
          <a:lstStyle/>
          <a:p>
            <a:r>
              <a:rPr lang="en-US" sz="2400" dirty="0" smtClean="0">
                <a:latin typeface="Arial Black" panose="020B0A04020102020204" pitchFamily="34" charset="0"/>
              </a:rPr>
              <a:t>                                                  COLLEGE MANAGEMENT SYSTEM</a:t>
            </a:r>
            <a:endParaRPr lang="en-IN" sz="2400" dirty="0">
              <a:latin typeface="Arial Black" panose="020B0A04020102020204" pitchFamily="34" charset="0"/>
            </a:endParaRPr>
          </a:p>
        </p:txBody>
      </p:sp>
      <p:sp>
        <p:nvSpPr>
          <p:cNvPr id="6" name="TextBox 5"/>
          <p:cNvSpPr txBox="1"/>
          <p:nvPr/>
        </p:nvSpPr>
        <p:spPr>
          <a:xfrm>
            <a:off x="2339752" y="2348880"/>
            <a:ext cx="5328592" cy="2308324"/>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                      TEAM MEMBERS</a:t>
            </a:r>
          </a:p>
          <a:p>
            <a:endParaRPr lang="en-US" dirty="0"/>
          </a:p>
          <a:p>
            <a:r>
              <a:rPr lang="en-US" dirty="0" err="1" smtClean="0">
                <a:latin typeface="Arial" panose="020B0604020202020204" pitchFamily="34" charset="0"/>
                <a:cs typeface="Arial" panose="020B0604020202020204" pitchFamily="34" charset="0"/>
              </a:rPr>
              <a:t>P.Nikitha</a:t>
            </a:r>
            <a:r>
              <a:rPr lang="en-IN" dirty="0" smtClean="0">
                <a:latin typeface="Arial" panose="020B0604020202020204" pitchFamily="34" charset="0"/>
                <a:cs typeface="Arial" panose="020B0604020202020204" pitchFamily="34" charset="0"/>
              </a:rPr>
              <a:t>(TL)</a:t>
            </a:r>
          </a:p>
          <a:p>
            <a:r>
              <a:rPr lang="en-US" dirty="0" err="1" smtClean="0">
                <a:latin typeface="Arial" panose="020B0604020202020204" pitchFamily="34" charset="0"/>
                <a:cs typeface="Arial" panose="020B0604020202020204" pitchFamily="34" charset="0"/>
              </a:rPr>
              <a:t>T.Sindhu</a:t>
            </a:r>
            <a:endParaRPr lang="en-US" dirty="0" smtClean="0">
              <a:latin typeface="Arial" panose="020B0604020202020204" pitchFamily="34" charset="0"/>
              <a:cs typeface="Arial" panose="020B0604020202020204" pitchFamily="34" charset="0"/>
            </a:endParaRPr>
          </a:p>
          <a:p>
            <a:r>
              <a:rPr lang="en-US" dirty="0" err="1" smtClean="0">
                <a:latin typeface="Arial" panose="020B0604020202020204" pitchFamily="34" charset="0"/>
                <a:cs typeface="Arial" panose="020B0604020202020204" pitchFamily="34" charset="0"/>
              </a:rPr>
              <a:t>B.Chandana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sai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rekha</a:t>
            </a:r>
            <a:endParaRPr lang="en-US" dirty="0" smtClean="0">
              <a:latin typeface="Arial" panose="020B0604020202020204" pitchFamily="34" charset="0"/>
              <a:cs typeface="Arial" panose="020B0604020202020204" pitchFamily="34" charset="0"/>
            </a:endParaRPr>
          </a:p>
          <a:p>
            <a:r>
              <a:rPr lang="en-US" dirty="0" err="1" smtClean="0">
                <a:latin typeface="Arial" panose="020B0604020202020204" pitchFamily="34" charset="0"/>
                <a:cs typeface="Arial" panose="020B0604020202020204" pitchFamily="34" charset="0"/>
              </a:rPr>
              <a:t>K.Mamatha</a:t>
            </a:r>
            <a:endParaRPr lang="en-US" dirty="0" smtClean="0">
              <a:latin typeface="Arial" panose="020B0604020202020204" pitchFamily="34" charset="0"/>
              <a:cs typeface="Arial" panose="020B0604020202020204" pitchFamily="34" charset="0"/>
            </a:endParaRPr>
          </a:p>
          <a:p>
            <a:r>
              <a:rPr lang="en-US" dirty="0" err="1" smtClean="0">
                <a:latin typeface="Arial" panose="020B0604020202020204" pitchFamily="34" charset="0"/>
                <a:cs typeface="Arial" panose="020B0604020202020204" pitchFamily="34" charset="0"/>
              </a:rPr>
              <a:t>A.Preethi</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Presented By: </a:t>
            </a:r>
            <a:r>
              <a:rPr lang="en-US" dirty="0" err="1" smtClean="0">
                <a:latin typeface="Arial" panose="020B0604020202020204" pitchFamily="34" charset="0"/>
                <a:cs typeface="Arial" panose="020B0604020202020204" pitchFamily="34" charset="0"/>
              </a:rPr>
              <a:t>P.Nikitha</a:t>
            </a: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28211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AutoShape 2" descr="blob:https://web.whatsapp.com/f279db8f-89f2-45a9-8863-81c3b79aea2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664" y="2132856"/>
            <a:ext cx="6765384" cy="4163765"/>
          </a:xfrm>
          <a:prstGeom prst="rect">
            <a:avLst/>
          </a:prstGeom>
        </p:spPr>
      </p:pic>
      <p:sp>
        <p:nvSpPr>
          <p:cNvPr id="8" name="TextBox 7"/>
          <p:cNvSpPr txBox="1"/>
          <p:nvPr/>
        </p:nvSpPr>
        <p:spPr>
          <a:xfrm>
            <a:off x="2771800" y="1268760"/>
            <a:ext cx="3947245"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Student/Alumni case</a:t>
            </a:r>
            <a:endParaRPr lang="en-IN"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28211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Rectangle 4"/>
          <p:cNvSpPr/>
          <p:nvPr/>
        </p:nvSpPr>
        <p:spPr>
          <a:xfrm>
            <a:off x="2771800" y="1196752"/>
            <a:ext cx="3448728"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Guest </a:t>
            </a:r>
            <a:r>
              <a:rPr lang="en-US" sz="2400" b="1" dirty="0" smtClean="0">
                <a:latin typeface="Arial" panose="020B0604020202020204" pitchFamily="34" charset="0"/>
                <a:cs typeface="Arial" panose="020B0604020202020204" pitchFamily="34" charset="0"/>
              </a:rPr>
              <a:t>Use Case</a:t>
            </a:r>
            <a:endParaRPr lang="en-IN" sz="2400" dirty="0">
              <a:latin typeface="Arial" panose="020B0604020202020204" pitchFamily="34" charset="0"/>
              <a:cs typeface="Arial" panose="020B0604020202020204" pitchFamily="34" charset="0"/>
            </a:endParaRPr>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1979712" y="1988840"/>
            <a:ext cx="6120680" cy="3115816"/>
          </a:xfrm>
          <a:prstGeom prst="rect">
            <a:avLst/>
          </a:prstGeom>
          <a:noFill/>
          <a:ln>
            <a:noFill/>
          </a:ln>
        </p:spPr>
      </p:pic>
    </p:spTree>
    <p:extLst>
      <p:ext uri="{BB962C8B-B14F-4D97-AF65-F5344CB8AC3E}">
        <p14:creationId xmlns:p14="http://schemas.microsoft.com/office/powerpoint/2010/main" val="36128211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Rectangle 4"/>
          <p:cNvSpPr/>
          <p:nvPr/>
        </p:nvSpPr>
        <p:spPr>
          <a:xfrm>
            <a:off x="683568" y="1412776"/>
            <a:ext cx="8064896" cy="5262979"/>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Limitations and Scope for Future Enhancements </a:t>
            </a:r>
          </a:p>
          <a:p>
            <a:endParaRPr lang="en-US" sz="2400" b="1" dirty="0" smtClean="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Limitations of the system</a:t>
            </a:r>
            <a:r>
              <a:rPr lang="en-US" dirty="0" smtClean="0">
                <a:latin typeface="Arial" panose="020B0604020202020204" pitchFamily="34" charset="0"/>
                <a:cs typeface="Arial" panose="020B0604020202020204" pitchFamily="34" charset="0"/>
              </a:rPr>
              <a:t>: </a:t>
            </a:r>
          </a:p>
          <a:p>
            <a:r>
              <a:rPr lang="en-US" dirty="0" smtClean="0">
                <a:latin typeface="Arial" panose="020B0604020202020204" pitchFamily="34" charset="0"/>
                <a:cs typeface="Arial" panose="020B0604020202020204" pitchFamily="34" charset="0"/>
              </a:rPr>
              <a:t>• Only the permanent employees can access the system. </a:t>
            </a:r>
          </a:p>
          <a:p>
            <a:r>
              <a:rPr lang="en-US" dirty="0" smtClean="0">
                <a:latin typeface="Arial" panose="020B0604020202020204" pitchFamily="34" charset="0"/>
                <a:cs typeface="Arial" panose="020B0604020202020204" pitchFamily="34" charset="0"/>
              </a:rPr>
              <a:t>• System works in all platforms and its compatible environments. </a:t>
            </a:r>
          </a:p>
          <a:p>
            <a:r>
              <a:rPr lang="en-US" dirty="0" smtClean="0">
                <a:latin typeface="Arial" panose="020B0604020202020204" pitchFamily="34" charset="0"/>
                <a:cs typeface="Arial" panose="020B0604020202020204" pitchFamily="34" charset="0"/>
              </a:rPr>
              <a:t>• Advanced techniques are not used to check the authorization. </a:t>
            </a:r>
          </a:p>
          <a:p>
            <a:r>
              <a:rPr lang="en-US" b="1" dirty="0" smtClean="0">
                <a:latin typeface="Arial" panose="020B0604020202020204" pitchFamily="34" charset="0"/>
                <a:cs typeface="Arial" panose="020B0604020202020204" pitchFamily="34" charset="0"/>
              </a:rPr>
              <a:t>Future Enhancements: </a:t>
            </a:r>
          </a:p>
          <a:p>
            <a:r>
              <a:rPr lang="en-US" dirty="0" smtClean="0">
                <a:latin typeface="Arial" panose="020B0604020202020204" pitchFamily="34" charset="0"/>
                <a:cs typeface="Arial" panose="020B0604020202020204" pitchFamily="34" charset="0"/>
              </a:rPr>
              <a:t>It is not possible to develop a system that makes all the requirements of the user. User requirements keep changing as the system is being used. </a:t>
            </a:r>
          </a:p>
          <a:p>
            <a:r>
              <a:rPr lang="en-US" dirty="0" smtClean="0">
                <a:latin typeface="Arial" panose="020B0604020202020204" pitchFamily="34" charset="0"/>
                <a:cs typeface="Arial" panose="020B0604020202020204" pitchFamily="34" charset="0"/>
              </a:rPr>
              <a:t>Some of the future enhancements that can be done to this system are: </a:t>
            </a:r>
          </a:p>
          <a:p>
            <a:r>
              <a:rPr lang="en-US" dirty="0" smtClean="0">
                <a:latin typeface="Arial" panose="020B0604020202020204" pitchFamily="34" charset="0"/>
                <a:cs typeface="Arial" panose="020B0604020202020204" pitchFamily="34" charset="0"/>
              </a:rPr>
              <a:t>• As the technology emerges, it is possible to upgrade the system and can be adaptable to desired environment. </a:t>
            </a:r>
          </a:p>
          <a:p>
            <a:r>
              <a:rPr lang="en-US" dirty="0" smtClean="0">
                <a:latin typeface="Arial" panose="020B0604020202020204" pitchFamily="34" charset="0"/>
                <a:cs typeface="Arial" panose="020B0604020202020204" pitchFamily="34" charset="0"/>
              </a:rPr>
              <a:t>• Because it is based on object-oriented design, any further changes can be easily adaptable. </a:t>
            </a:r>
          </a:p>
          <a:p>
            <a:r>
              <a:rPr lang="en-US" dirty="0" smtClean="0">
                <a:latin typeface="Arial" panose="020B0604020202020204" pitchFamily="34" charset="0"/>
                <a:cs typeface="Arial" panose="020B0604020202020204" pitchFamily="34" charset="0"/>
              </a:rPr>
              <a:t>• Based on the future security issues, security can be improved using emerging technologies.</a:t>
            </a:r>
          </a:p>
          <a:p>
            <a:r>
              <a:rPr lang="en-US" dirty="0" smtClean="0">
                <a:latin typeface="Arial" panose="020B0604020202020204" pitchFamily="34" charset="0"/>
                <a:cs typeface="Arial" panose="020B0604020202020204" pitchFamily="34" charset="0"/>
              </a:rPr>
              <a:t> • Attendance module can be added </a:t>
            </a:r>
          </a:p>
          <a:p>
            <a:r>
              <a:rPr lang="en-US" dirty="0" smtClean="0">
                <a:latin typeface="Arial" panose="020B0604020202020204" pitchFamily="34" charset="0"/>
                <a:cs typeface="Arial" panose="020B0604020202020204" pitchFamily="34" charset="0"/>
              </a:rPr>
              <a:t>• sub admin module can be added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28211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Rectangle 4"/>
          <p:cNvSpPr/>
          <p:nvPr/>
        </p:nvSpPr>
        <p:spPr>
          <a:xfrm>
            <a:off x="467544" y="1268760"/>
            <a:ext cx="8136904" cy="5539978"/>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                              Project Summary </a:t>
            </a:r>
          </a:p>
          <a:p>
            <a:endParaRPr lang="en-US" sz="2400" b="1"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The College management system is a web-based application for primarily providing training to the employees who provide customized solutions to meet organizational needs.</a:t>
            </a:r>
          </a:p>
          <a:p>
            <a:r>
              <a:rPr lang="en-US" dirty="0" smtClean="0">
                <a:latin typeface="Arial" panose="020B0604020202020204" pitchFamily="34" charset="0"/>
                <a:cs typeface="Arial" panose="020B0604020202020204" pitchFamily="34" charset="0"/>
              </a:rPr>
              <a:t> This application software has been computed successfully and was also tested successfully by taking “test cases”. </a:t>
            </a:r>
          </a:p>
          <a:p>
            <a:r>
              <a:rPr lang="en-US" dirty="0" smtClean="0">
                <a:latin typeface="Arial" panose="020B0604020202020204" pitchFamily="34" charset="0"/>
                <a:cs typeface="Arial" panose="020B0604020202020204" pitchFamily="34" charset="0"/>
              </a:rPr>
              <a:t>It is user friendly, and has required options, which can be utilized by the user to perform the desired operations.</a:t>
            </a:r>
          </a:p>
          <a:p>
            <a:r>
              <a:rPr lang="en-US" dirty="0" smtClean="0">
                <a:latin typeface="Arial" panose="020B0604020202020204" pitchFamily="34" charset="0"/>
                <a:cs typeface="Arial" panose="020B0604020202020204" pitchFamily="34" charset="0"/>
              </a:rPr>
              <a:t> The software is developed using Java as front end and Oracle as back end in Windows environment. </a:t>
            </a:r>
          </a:p>
          <a:p>
            <a:r>
              <a:rPr lang="en-US" dirty="0" smtClean="0">
                <a:latin typeface="Arial" panose="020B0604020202020204" pitchFamily="34" charset="0"/>
                <a:cs typeface="Arial" panose="020B0604020202020204" pitchFamily="34" charset="0"/>
              </a:rPr>
              <a:t>The goals that are achieved by the software are: </a:t>
            </a:r>
          </a:p>
          <a:p>
            <a:r>
              <a:rPr lang="en-US" dirty="0" smtClean="0">
                <a:latin typeface="Arial" panose="020B0604020202020204" pitchFamily="34" charset="0"/>
                <a:cs typeface="Arial" panose="020B0604020202020204" pitchFamily="34" charset="0"/>
              </a:rPr>
              <a:t>✓ Instant access. </a:t>
            </a:r>
          </a:p>
          <a:p>
            <a:r>
              <a:rPr lang="en-US" dirty="0" smtClean="0">
                <a:latin typeface="Arial" panose="020B0604020202020204" pitchFamily="34" charset="0"/>
                <a:cs typeface="Arial" panose="020B0604020202020204" pitchFamily="34" charset="0"/>
              </a:rPr>
              <a:t>✓ Improved productivity. </a:t>
            </a:r>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 Optimum utilization of resources. </a:t>
            </a:r>
          </a:p>
          <a:p>
            <a:r>
              <a:rPr lang="en-US" dirty="0" smtClean="0">
                <a:latin typeface="Arial" panose="020B0604020202020204" pitchFamily="34" charset="0"/>
                <a:cs typeface="Arial" panose="020B0604020202020204" pitchFamily="34" charset="0"/>
              </a:rPr>
              <a:t>✓ Efficient management of records. </a:t>
            </a:r>
          </a:p>
          <a:p>
            <a:r>
              <a:rPr lang="en-US" dirty="0" smtClean="0">
                <a:latin typeface="Arial" panose="020B0604020202020204" pitchFamily="34" charset="0"/>
                <a:cs typeface="Arial" panose="020B0604020202020204" pitchFamily="34" charset="0"/>
              </a:rPr>
              <a:t>✓ Simplification of the operations.</a:t>
            </a:r>
          </a:p>
          <a:p>
            <a:r>
              <a:rPr lang="en-US" dirty="0" smtClean="0">
                <a:latin typeface="Arial" panose="020B0604020202020204" pitchFamily="34" charset="0"/>
                <a:cs typeface="Arial" panose="020B0604020202020204" pitchFamily="34" charset="0"/>
              </a:rPr>
              <a:t> ✓ Less processing time and getting required information. </a:t>
            </a:r>
          </a:p>
          <a:p>
            <a:r>
              <a:rPr lang="en-US" dirty="0" smtClean="0">
                <a:latin typeface="Arial" panose="020B0604020202020204" pitchFamily="34" charset="0"/>
                <a:cs typeface="Arial" panose="020B0604020202020204" pitchFamily="34" charset="0"/>
              </a:rPr>
              <a:t>✓ User friendly.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28211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Rectangle 4"/>
          <p:cNvSpPr/>
          <p:nvPr/>
        </p:nvSpPr>
        <p:spPr>
          <a:xfrm>
            <a:off x="899592" y="1196752"/>
            <a:ext cx="7560840" cy="4616648"/>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                      Software </a:t>
            </a:r>
            <a:r>
              <a:rPr lang="en-US" sz="2400" b="1" dirty="0">
                <a:latin typeface="Arial" panose="020B0604020202020204" pitchFamily="34" charset="0"/>
                <a:cs typeface="Arial" panose="020B0604020202020204" pitchFamily="34" charset="0"/>
              </a:rPr>
              <a:t>Requirements</a:t>
            </a:r>
            <a:r>
              <a:rPr lang="en-US" sz="2400" b="1" u="sng" dirty="0">
                <a:latin typeface="Arial" panose="020B0604020202020204" pitchFamily="34" charset="0"/>
                <a:cs typeface="Arial" panose="020B0604020202020204" pitchFamily="34" charset="0"/>
              </a:rPr>
              <a:t> </a:t>
            </a:r>
            <a:endParaRPr lang="en-IN" sz="2400" b="1" dirty="0">
              <a:latin typeface="Arial" panose="020B0604020202020204" pitchFamily="34" charset="0"/>
              <a:cs typeface="Arial" panose="020B0604020202020204" pitchFamily="34" charset="0"/>
            </a:endParaRPr>
          </a:p>
          <a:p>
            <a:r>
              <a:rPr lang="en-US" b="1" dirty="0"/>
              <a:t> </a:t>
            </a:r>
            <a:endParaRPr lang="en-IN" dirty="0"/>
          </a:p>
          <a:p>
            <a:r>
              <a:rPr lang="en-US" dirty="0">
                <a:latin typeface="Arial" panose="020B0604020202020204" pitchFamily="34" charset="0"/>
                <a:cs typeface="Arial" panose="020B0604020202020204" pitchFamily="34" charset="0"/>
              </a:rPr>
              <a:t>Operating System		</a:t>
            </a:r>
            <a:r>
              <a:rPr lang="en-US" dirty="0" smtClean="0">
                <a:latin typeface="Arial" panose="020B0604020202020204" pitchFamily="34" charset="0"/>
                <a:cs typeface="Arial" panose="020B0604020202020204" pitchFamily="34" charset="0"/>
              </a:rPr>
              <a:t>:             Windows XP/2003 </a:t>
            </a:r>
            <a:r>
              <a:rPr lang="en-US" dirty="0">
                <a:latin typeface="Arial" panose="020B0604020202020204" pitchFamily="34" charset="0"/>
                <a:cs typeface="Arial" panose="020B0604020202020204" pitchFamily="34" charset="0"/>
              </a:rPr>
              <a:t>or Linux</a:t>
            </a:r>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User Interface		</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HTML</a:t>
            </a:r>
            <a:r>
              <a:rPr lang="en-US" dirty="0">
                <a:latin typeface="Arial" panose="020B0604020202020204" pitchFamily="34" charset="0"/>
                <a:cs typeface="Arial" panose="020B0604020202020204" pitchFamily="34" charset="0"/>
              </a:rPr>
              <a:t>, CSS</a:t>
            </a:r>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Client-side Scripting		</a:t>
            </a:r>
            <a:r>
              <a:rPr lang="en-US" dirty="0" smtClean="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JavaScript</a:t>
            </a:r>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Programming Language		:	</a:t>
            </a:r>
            <a:r>
              <a:rPr lang="en-US" dirty="0" smtClean="0">
                <a:latin typeface="Arial" panose="020B0604020202020204" pitchFamily="34" charset="0"/>
                <a:cs typeface="Arial" panose="020B0604020202020204" pitchFamily="34" charset="0"/>
              </a:rPr>
              <a:t>Java</a:t>
            </a:r>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Web Applications			:	</a:t>
            </a:r>
            <a:r>
              <a:rPr lang="en-US" dirty="0" smtClean="0">
                <a:latin typeface="Arial" panose="020B0604020202020204" pitchFamily="34" charset="0"/>
                <a:cs typeface="Arial" panose="020B0604020202020204" pitchFamily="34" charset="0"/>
              </a:rPr>
              <a:t>JDBC</a:t>
            </a:r>
            <a:r>
              <a:rPr lang="en-US" dirty="0">
                <a:latin typeface="Arial" panose="020B0604020202020204" pitchFamily="34" charset="0"/>
                <a:cs typeface="Arial" panose="020B0604020202020204" pitchFamily="34" charset="0"/>
              </a:rPr>
              <a:t>,  Servlets, JSP</a:t>
            </a:r>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IDE/Workbench			:	</a:t>
            </a:r>
            <a:r>
              <a:rPr lang="en-US" dirty="0" smtClean="0">
                <a:latin typeface="Arial" panose="020B0604020202020204" pitchFamily="34" charset="0"/>
                <a:cs typeface="Arial" panose="020B0604020202020204" pitchFamily="34" charset="0"/>
              </a:rPr>
              <a:t>My </a:t>
            </a:r>
            <a:r>
              <a:rPr lang="en-US" dirty="0">
                <a:latin typeface="Arial" panose="020B0604020202020204" pitchFamily="34" charset="0"/>
                <a:cs typeface="Arial" panose="020B0604020202020204" pitchFamily="34" charset="0"/>
              </a:rPr>
              <a:t>Eclipse </a:t>
            </a:r>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Database			</a:t>
            </a:r>
            <a:r>
              <a:rPr lang="en-US" dirty="0" smtClean="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MySQL</a:t>
            </a:r>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Server Deployment		</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Tomcat</a:t>
            </a:r>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Hardware Requirements </a:t>
            </a:r>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Processor			</a:t>
            </a:r>
            <a:r>
              <a:rPr lang="en-US" dirty="0" smtClean="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Pentium </a:t>
            </a:r>
            <a:r>
              <a:rPr lang="en-US" dirty="0">
                <a:latin typeface="Arial" panose="020B0604020202020204" pitchFamily="34" charset="0"/>
                <a:cs typeface="Arial" panose="020B0604020202020204" pitchFamily="34" charset="0"/>
              </a:rPr>
              <a:t>IV</a:t>
            </a:r>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Hard Disk			</a:t>
            </a:r>
            <a:r>
              <a:rPr lang="en-US" dirty="0" smtClean="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40GB</a:t>
            </a:r>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RAM				</a:t>
            </a:r>
            <a:r>
              <a:rPr lang="en-US" dirty="0" smtClean="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256MB</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87443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2843808" y="2780928"/>
            <a:ext cx="3462486" cy="1477328"/>
          </a:xfrm>
          <a:prstGeom prst="rect">
            <a:avLst/>
          </a:prstGeom>
          <a:noFill/>
        </p:spPr>
        <p:txBody>
          <a:bodyPr wrap="none" rtlCol="0">
            <a:spAutoFit/>
          </a:bodyPr>
          <a:lstStyle/>
          <a:p>
            <a:r>
              <a:rPr lang="en-US" sz="4000" b="1" dirty="0" smtClean="0">
                <a:latin typeface="Arial Black" panose="020B0A04020102020204" pitchFamily="34" charset="0"/>
              </a:rPr>
              <a:t>THANKYOU</a:t>
            </a:r>
          </a:p>
          <a:p>
            <a:endParaRPr lang="en-US" dirty="0"/>
          </a:p>
          <a:p>
            <a:endParaRPr lang="en-IN" sz="3200" dirty="0"/>
          </a:p>
        </p:txBody>
      </p:sp>
    </p:spTree>
    <p:extLst>
      <p:ext uri="{BB962C8B-B14F-4D97-AF65-F5344CB8AC3E}">
        <p14:creationId xmlns:p14="http://schemas.microsoft.com/office/powerpoint/2010/main" val="36128211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1691680" y="1340769"/>
            <a:ext cx="6118042" cy="460040"/>
          </a:xfrm>
          <a:prstGeom prst="rect">
            <a:avLst/>
          </a:prstGeom>
          <a:noFill/>
        </p:spPr>
        <p:txBody>
          <a:bodyPr wrap="square" rtlCol="0">
            <a:spAutoFit/>
          </a:bodyPr>
          <a:lstStyle/>
          <a:p>
            <a:r>
              <a:rPr lang="en-US" sz="2400" dirty="0" smtClean="0">
                <a:latin typeface="Arial Black" panose="020B0A04020102020204" pitchFamily="34" charset="0"/>
              </a:rPr>
              <a:t> Project Description/Case Study</a:t>
            </a:r>
            <a:endParaRPr lang="en-IN" sz="2400" dirty="0">
              <a:latin typeface="Arial Black" panose="020B0A04020102020204" pitchFamily="34" charset="0"/>
            </a:endParaRPr>
          </a:p>
        </p:txBody>
      </p:sp>
      <p:sp>
        <p:nvSpPr>
          <p:cNvPr id="6" name="TextBox 5"/>
          <p:cNvSpPr txBox="1"/>
          <p:nvPr/>
        </p:nvSpPr>
        <p:spPr>
          <a:xfrm>
            <a:off x="899592" y="1844824"/>
            <a:ext cx="7776863" cy="4524315"/>
          </a:xfrm>
          <a:prstGeom prst="rect">
            <a:avLst/>
          </a:prstGeom>
          <a:noFill/>
        </p:spPr>
        <p:txBody>
          <a:bodyPr wrap="square" rtlCol="0">
            <a:spAutoFit/>
          </a:bodyPr>
          <a:lstStyle/>
          <a:p>
            <a:endParaRPr lang="en-US" b="1" dirty="0"/>
          </a:p>
          <a:p>
            <a:r>
              <a:rPr lang="en-US" b="1" dirty="0" smtClean="0">
                <a:latin typeface="Arial" panose="020B0604020202020204" pitchFamily="34" charset="0"/>
                <a:cs typeface="Arial" panose="020B0604020202020204" pitchFamily="34" charset="0"/>
              </a:rPr>
              <a:t>                                              Abstract</a:t>
            </a:r>
            <a:endParaRPr lang="en-IN" b="1" dirty="0">
              <a:latin typeface="Arial" panose="020B0604020202020204" pitchFamily="34" charset="0"/>
              <a:cs typeface="Arial" panose="020B0604020202020204" pitchFamily="34" charset="0"/>
            </a:endParaRPr>
          </a:p>
          <a:p>
            <a:r>
              <a:rPr lang="en-US" dirty="0"/>
              <a:t> </a:t>
            </a:r>
            <a:endParaRPr lang="en-IN" dirty="0"/>
          </a:p>
          <a:p>
            <a:r>
              <a:rPr lang="en-US" dirty="0">
                <a:latin typeface="Arial" panose="020B0604020202020204" pitchFamily="34" charset="0"/>
                <a:cs typeface="Arial" panose="020B0604020202020204" pitchFamily="34" charset="0"/>
              </a:rPr>
              <a:t>This project is aimed at developing a Repository and each Engine for alumni of the college, which is of importance to a college. The </a:t>
            </a:r>
            <a:r>
              <a:rPr lang="en-US" b="1" dirty="0">
                <a:latin typeface="Arial" panose="020B0604020202020204" pitchFamily="34" charset="0"/>
                <a:cs typeface="Arial" panose="020B0604020202020204" pitchFamily="34" charset="0"/>
              </a:rPr>
              <a:t>College Management System</a:t>
            </a:r>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is an Internet based application that can be accessed throughout the World. Anyone can access the search Engine to know about any Alumni of that college but can’t able to add. Alumni can only update the database when they are in the college.</a:t>
            </a:r>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This system can be used as an application for the </a:t>
            </a:r>
            <a:r>
              <a:rPr lang="en-US" b="1" dirty="0">
                <a:latin typeface="Arial" panose="020B0604020202020204" pitchFamily="34" charset="0"/>
                <a:cs typeface="Arial" panose="020B0604020202020204" pitchFamily="34" charset="0"/>
              </a:rPr>
              <a:t>College Management System</a:t>
            </a:r>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to manage the college information and student information. Student logging should be able to upload the information of the e employee. </a:t>
            </a:r>
            <a:endParaRPr lang="en-IN"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40765381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Rectangle 4"/>
          <p:cNvSpPr/>
          <p:nvPr/>
        </p:nvSpPr>
        <p:spPr>
          <a:xfrm>
            <a:off x="395536" y="1124744"/>
            <a:ext cx="8424936" cy="2585323"/>
          </a:xfrm>
          <a:prstGeom prst="rect">
            <a:avLst/>
          </a:prstGeom>
        </p:spPr>
        <p:txBody>
          <a:bodyPr wrap="square">
            <a:spAutoFit/>
          </a:bodyPr>
          <a:lstStyle/>
          <a:p>
            <a:r>
              <a:rPr lang="en-US" b="1" dirty="0"/>
              <a:t> </a:t>
            </a:r>
            <a:endParaRPr lang="en-IN" dirty="0"/>
          </a:p>
          <a:p>
            <a:r>
              <a:rPr lang="en-US" b="1" dirty="0">
                <a:latin typeface="Arial" panose="020B0604020202020204" pitchFamily="34" charset="0"/>
                <a:cs typeface="Arial" panose="020B0604020202020204" pitchFamily="34" charset="0"/>
              </a:rPr>
              <a:t>Existing System </a:t>
            </a:r>
            <a:endParaRPr lang="en-IN" dirty="0">
              <a:latin typeface="Arial" panose="020B0604020202020204" pitchFamily="34" charset="0"/>
              <a:cs typeface="Arial" panose="020B0604020202020204" pitchFamily="34" charset="0"/>
            </a:endParaRPr>
          </a:p>
          <a:p>
            <a:r>
              <a:rPr lang="en-US" b="1" dirty="0"/>
              <a:t> </a:t>
            </a:r>
            <a:endParaRPr lang="en-IN" dirty="0"/>
          </a:p>
          <a:p>
            <a:r>
              <a:rPr lang="en-US" dirty="0">
                <a:latin typeface="Arial" panose="020B0604020202020204" pitchFamily="34" charset="0"/>
                <a:cs typeface="Arial" panose="020B0604020202020204" pitchFamily="34" charset="0"/>
              </a:rPr>
              <a:t>The Existing system is a computerized system but which is maintained at individual databases i.e., in excel sheets, it’s a time delay process. And maintaining all the records in Excel sheets is difficult. If they want any record, they have to search all the records. It doesn’t provide multiple user accessibility and also doesn’t have different user privileges. So, the system is not accessible for all the employees of the organization</a:t>
            </a:r>
            <a:r>
              <a:rPr lang="en-US" dirty="0"/>
              <a:t>. </a:t>
            </a:r>
            <a:endParaRPr lang="en-IN" dirty="0"/>
          </a:p>
        </p:txBody>
      </p:sp>
      <p:sp>
        <p:nvSpPr>
          <p:cNvPr id="6" name="Rectangle 5"/>
          <p:cNvSpPr/>
          <p:nvPr/>
        </p:nvSpPr>
        <p:spPr>
          <a:xfrm>
            <a:off x="467544" y="3861048"/>
            <a:ext cx="8424936" cy="2585323"/>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Proposed System </a:t>
            </a:r>
            <a:endParaRPr lang="en-IN" dirty="0">
              <a:latin typeface="Arial" panose="020B0604020202020204" pitchFamily="34" charset="0"/>
              <a:cs typeface="Arial" panose="020B0604020202020204" pitchFamily="34" charset="0"/>
            </a:endParaRPr>
          </a:p>
          <a:p>
            <a:r>
              <a:rPr lang="en-US" b="1" dirty="0"/>
              <a:t> </a:t>
            </a:r>
            <a:endParaRPr lang="en-IN" dirty="0"/>
          </a:p>
          <a:p>
            <a:r>
              <a:rPr lang="en-US" dirty="0">
                <a:latin typeface="Arial" panose="020B0604020202020204" pitchFamily="34" charset="0"/>
                <a:cs typeface="Arial" panose="020B0604020202020204" pitchFamily="34" charset="0"/>
              </a:rPr>
              <a:t>The Proposed system is a computerized system but which is maintained at Centralized databases i.e., in automated forms it’s a very fast process. And maintaining all the records in online systems database which makes it very easy to access and retrieve data from the database. If they want any record, they can easily search all the records. It provides multiple user accessibility and also has different user privileges. So, the system is accessible for all the employees of the organization.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28211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2267744" y="1196752"/>
            <a:ext cx="4824536"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         Users with Functions</a:t>
            </a:r>
            <a:endParaRPr lang="en-IN" sz="2400" b="1" dirty="0">
              <a:latin typeface="Arial" panose="020B0604020202020204" pitchFamily="34" charset="0"/>
              <a:cs typeface="Arial" panose="020B0604020202020204" pitchFamily="34" charset="0"/>
            </a:endParaRPr>
          </a:p>
        </p:txBody>
      </p:sp>
      <p:sp>
        <p:nvSpPr>
          <p:cNvPr id="6" name="TextBox 5"/>
          <p:cNvSpPr txBox="1"/>
          <p:nvPr/>
        </p:nvSpPr>
        <p:spPr>
          <a:xfrm>
            <a:off x="891478" y="1566084"/>
            <a:ext cx="7344816" cy="5632311"/>
          </a:xfrm>
          <a:prstGeom prst="rect">
            <a:avLst/>
          </a:prstGeom>
          <a:noFill/>
        </p:spPr>
        <p:txBody>
          <a:bodyPr wrap="square" rtlCol="0">
            <a:spAutoFit/>
          </a:bodyPr>
          <a:lstStyle/>
          <a:p>
            <a:endParaRPr lang="en-IN" dirty="0"/>
          </a:p>
          <a:p>
            <a:r>
              <a:rPr lang="en-US" b="1" dirty="0" smtClean="0">
                <a:latin typeface="Arial" panose="020B0604020202020204" pitchFamily="34" charset="0"/>
                <a:cs typeface="Arial" panose="020B0604020202020204" pitchFamily="34" charset="0"/>
              </a:rPr>
              <a:t>Student Users</a:t>
            </a:r>
            <a:endParaRPr lang="en-IN"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User can Register to Alumni</a:t>
            </a:r>
            <a:endParaRPr lang="en-IN"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Students can login to the </a:t>
            </a:r>
            <a:r>
              <a:rPr lang="en-US" dirty="0" smtClean="0">
                <a:latin typeface="Arial" panose="020B0604020202020204" pitchFamily="34" charset="0"/>
                <a:cs typeface="Arial" panose="020B0604020202020204" pitchFamily="34" charset="0"/>
              </a:rPr>
              <a:t>system with the generated hall-ticket no</a:t>
            </a:r>
            <a:endParaRPr lang="en-IN"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Update the Profile</a:t>
            </a:r>
            <a:endParaRPr lang="en-IN"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Students can see all student information in the alumni</a:t>
            </a:r>
            <a:endParaRPr lang="en-IN"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They can see the events details</a:t>
            </a:r>
            <a:endParaRPr lang="en-IN"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Students also can see the campus interview </a:t>
            </a:r>
            <a:r>
              <a:rPr lang="en-US" dirty="0" smtClean="0">
                <a:latin typeface="Arial" panose="020B0604020202020204" pitchFamily="34" charset="0"/>
                <a:cs typeface="Arial" panose="020B0604020202020204" pitchFamily="34" charset="0"/>
              </a:rPr>
              <a:t>details </a:t>
            </a:r>
          </a:p>
          <a:p>
            <a:pPr lvl="0"/>
            <a:r>
              <a:rPr lang="en-US" dirty="0" smtClean="0">
                <a:latin typeface="Arial" panose="020B0604020202020204" pitchFamily="34" charset="0"/>
                <a:cs typeface="Arial" panose="020B0604020202020204" pitchFamily="34" charset="0"/>
              </a:rPr>
              <a:t>Students can watch the tutorials </a:t>
            </a:r>
          </a:p>
          <a:p>
            <a:pPr lvl="0"/>
            <a:r>
              <a:rPr lang="en-US" dirty="0" smtClean="0">
                <a:latin typeface="Arial" panose="020B0604020202020204" pitchFamily="34" charset="0"/>
                <a:cs typeface="Arial" panose="020B0604020202020204" pitchFamily="34" charset="0"/>
              </a:rPr>
              <a:t>Students can give their exams</a:t>
            </a:r>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Admin </a:t>
            </a:r>
            <a:r>
              <a:rPr lang="en-US" b="1" dirty="0" smtClean="0">
                <a:latin typeface="Arial" panose="020B0604020202020204" pitchFamily="34" charset="0"/>
                <a:cs typeface="Arial" panose="020B0604020202020204" pitchFamily="34" charset="0"/>
              </a:rPr>
              <a:t>Users</a:t>
            </a:r>
            <a:endParaRPr lang="en-IN"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Has full access to all the modules of this system. </a:t>
            </a:r>
            <a:endParaRPr lang="en-US" dirty="0" smtClean="0">
              <a:latin typeface="Arial" panose="020B0604020202020204" pitchFamily="34" charset="0"/>
              <a:cs typeface="Arial" panose="020B0604020202020204" pitchFamily="34" charset="0"/>
            </a:endParaRPr>
          </a:p>
          <a:p>
            <a:pPr lvl="0"/>
            <a:r>
              <a:rPr lang="en-US" dirty="0" smtClean="0">
                <a:latin typeface="Arial" panose="020B0604020202020204" pitchFamily="34" charset="0"/>
                <a:cs typeface="Arial" panose="020B0604020202020204" pitchFamily="34" charset="0"/>
              </a:rPr>
              <a:t>Can see all  the details of students and faculty</a:t>
            </a:r>
            <a:endParaRPr lang="en-IN"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Responsible for the accounts of all students. </a:t>
            </a:r>
            <a:endParaRPr lang="en-IN"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Update, modify or delete event details</a:t>
            </a:r>
            <a:endParaRPr lang="en-IN"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Update, modify or delete campus interviews details</a:t>
            </a:r>
            <a:endParaRPr lang="en-IN"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Prepares and submits also Daily reports, user reports, event reports, etc. </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28211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827584" y="1844824"/>
            <a:ext cx="6019597" cy="1477328"/>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Faculty users</a:t>
            </a:r>
          </a:p>
          <a:p>
            <a:r>
              <a:rPr lang="en-US" dirty="0" smtClean="0">
                <a:latin typeface="Arial" panose="020B0604020202020204" pitchFamily="34" charset="0"/>
                <a:cs typeface="Arial" panose="020B0604020202020204" pitchFamily="34" charset="0"/>
              </a:rPr>
              <a:t>Faculty can add the tutorials </a:t>
            </a:r>
          </a:p>
          <a:p>
            <a:r>
              <a:rPr lang="en-US" dirty="0" smtClean="0">
                <a:latin typeface="Arial" panose="020B0604020202020204" pitchFamily="34" charset="0"/>
                <a:cs typeface="Arial" panose="020B0604020202020204" pitchFamily="34" charset="0"/>
              </a:rPr>
              <a:t>Faculty can register to get their individual id through mail </a:t>
            </a:r>
          </a:p>
          <a:p>
            <a:r>
              <a:rPr lang="en-US" dirty="0" smtClean="0">
                <a:latin typeface="Arial" panose="020B0604020202020204" pitchFamily="34" charset="0"/>
                <a:cs typeface="Arial" panose="020B0604020202020204" pitchFamily="34" charset="0"/>
              </a:rPr>
              <a:t>Faculty can see the results </a:t>
            </a:r>
          </a:p>
          <a:p>
            <a:r>
              <a:rPr lang="en-US" dirty="0" smtClean="0">
                <a:latin typeface="Arial" panose="020B0604020202020204" pitchFamily="34" charset="0"/>
                <a:cs typeface="Arial" panose="020B0604020202020204" pitchFamily="34" charset="0"/>
              </a:rPr>
              <a:t>Faculty cab prepare exams </a:t>
            </a:r>
            <a:endParaRPr lang="en-IN" dirty="0">
              <a:latin typeface="Arial" panose="020B0604020202020204" pitchFamily="34" charset="0"/>
              <a:cs typeface="Arial" panose="020B0604020202020204" pitchFamily="34" charset="0"/>
            </a:endParaRPr>
          </a:p>
        </p:txBody>
      </p:sp>
      <p:sp>
        <p:nvSpPr>
          <p:cNvPr id="6" name="TextBox 5"/>
          <p:cNvSpPr txBox="1"/>
          <p:nvPr/>
        </p:nvSpPr>
        <p:spPr>
          <a:xfrm>
            <a:off x="827584" y="1340769"/>
            <a:ext cx="3168352" cy="369332"/>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Faculty User</a:t>
            </a:r>
            <a:endParaRPr lang="en-IN" b="1" dirty="0">
              <a:latin typeface="Arial" panose="020B0604020202020204" pitchFamily="34" charset="0"/>
              <a:cs typeface="Arial" panose="020B0604020202020204" pitchFamily="34" charset="0"/>
            </a:endParaRPr>
          </a:p>
        </p:txBody>
      </p:sp>
      <p:sp>
        <p:nvSpPr>
          <p:cNvPr id="7" name="TextBox 6"/>
          <p:cNvSpPr txBox="1"/>
          <p:nvPr/>
        </p:nvSpPr>
        <p:spPr>
          <a:xfrm>
            <a:off x="827584" y="3429000"/>
            <a:ext cx="3896458" cy="1477328"/>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Guest User </a:t>
            </a:r>
          </a:p>
          <a:p>
            <a:endParaRPr lang="en-US" dirty="0"/>
          </a:p>
          <a:p>
            <a:r>
              <a:rPr lang="en-US" dirty="0" smtClean="0"/>
              <a:t>Guest can only see the home page </a:t>
            </a:r>
          </a:p>
          <a:p>
            <a:r>
              <a:rPr lang="en-US" dirty="0" smtClean="0"/>
              <a:t>Guest can see the events </a:t>
            </a:r>
          </a:p>
          <a:p>
            <a:r>
              <a:rPr lang="en-US" dirty="0" smtClean="0"/>
              <a:t>Guest can see the news </a:t>
            </a:r>
            <a:endParaRPr lang="en-IN" dirty="0"/>
          </a:p>
        </p:txBody>
      </p:sp>
    </p:spTree>
    <p:extLst>
      <p:ext uri="{BB962C8B-B14F-4D97-AF65-F5344CB8AC3E}">
        <p14:creationId xmlns:p14="http://schemas.microsoft.com/office/powerpoint/2010/main" val="36128211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2771800" y="1124744"/>
            <a:ext cx="3384376"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Project :ER Diagram</a:t>
            </a:r>
            <a:endParaRPr lang="en-IN" sz="2400" b="1" dirty="0">
              <a:latin typeface="Arial" panose="020B0604020202020204" pitchFamily="34" charset="0"/>
              <a:cs typeface="Arial" panose="020B0604020202020204" pitchFamily="34" charset="0"/>
            </a:endParaRPr>
          </a:p>
        </p:txBody>
      </p:sp>
      <p:sp>
        <p:nvSpPr>
          <p:cNvPr id="6" name="AutoShape 2" descr="blob:https://web.whatsapp.com/dd2caa41-d434-4666-9dbd-aa8ae9d1348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blob:https://web.whatsapp.com/dd2caa41-d434-4666-9dbd-aa8ae9d1348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288" y="2085726"/>
            <a:ext cx="6909400" cy="3682614"/>
          </a:xfrm>
          <a:prstGeom prst="rect">
            <a:avLst/>
          </a:prstGeom>
        </p:spPr>
      </p:pic>
    </p:spTree>
    <p:extLst>
      <p:ext uri="{BB962C8B-B14F-4D97-AF65-F5344CB8AC3E}">
        <p14:creationId xmlns:p14="http://schemas.microsoft.com/office/powerpoint/2010/main" val="36128211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1874520" y="1783080"/>
            <a:ext cx="6081856" cy="4094192"/>
          </a:xfrm>
          <a:prstGeom prst="rect">
            <a:avLst/>
          </a:prstGeom>
          <a:noFill/>
          <a:ln>
            <a:noFill/>
          </a:ln>
        </p:spPr>
      </p:pic>
      <p:sp>
        <p:nvSpPr>
          <p:cNvPr id="6" name="TextBox 5"/>
          <p:cNvSpPr txBox="1"/>
          <p:nvPr/>
        </p:nvSpPr>
        <p:spPr>
          <a:xfrm>
            <a:off x="3419872" y="1052736"/>
            <a:ext cx="3168352"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Use case diagram</a:t>
            </a:r>
            <a:endParaRPr lang="en-IN"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28211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Rectangle 4"/>
          <p:cNvSpPr/>
          <p:nvPr/>
        </p:nvSpPr>
        <p:spPr>
          <a:xfrm>
            <a:off x="2771801" y="1124744"/>
            <a:ext cx="3960440" cy="461665"/>
          </a:xfrm>
          <a:prstGeom prst="rect">
            <a:avLst/>
          </a:prstGeom>
        </p:spPr>
        <p:txBody>
          <a:bodyPr wrap="square">
            <a:spAutoFit/>
          </a:bodyPr>
          <a:lstStyle/>
          <a:p>
            <a:r>
              <a:rPr lang="en-US" sz="2400" b="1" cap="small" dirty="0">
                <a:latin typeface="Arial" panose="020B0604020202020204" pitchFamily="34" charset="0"/>
                <a:cs typeface="Arial" panose="020B0604020202020204" pitchFamily="34" charset="0"/>
              </a:rPr>
              <a:t>users of the system</a:t>
            </a:r>
            <a:endParaRPr lang="en-IN" sz="2400" dirty="0">
              <a:latin typeface="Arial" panose="020B0604020202020204" pitchFamily="34" charset="0"/>
              <a:cs typeface="Arial" panose="020B0604020202020204" pitchFamily="34" charset="0"/>
            </a:endParaRPr>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1763688" y="1844824"/>
            <a:ext cx="5760640" cy="3744416"/>
          </a:xfrm>
          <a:prstGeom prst="rect">
            <a:avLst/>
          </a:prstGeom>
          <a:noFill/>
          <a:ln>
            <a:noFill/>
          </a:ln>
        </p:spPr>
      </p:pic>
    </p:spTree>
    <p:extLst>
      <p:ext uri="{BB962C8B-B14F-4D97-AF65-F5344CB8AC3E}">
        <p14:creationId xmlns:p14="http://schemas.microsoft.com/office/powerpoint/2010/main" val="36128211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Rectangle 4"/>
          <p:cNvSpPr/>
          <p:nvPr/>
        </p:nvSpPr>
        <p:spPr>
          <a:xfrm>
            <a:off x="2687216" y="671804"/>
            <a:ext cx="4261048"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Administrator Use Case</a:t>
            </a:r>
            <a:endParaRPr lang="en-IN" sz="2400" dirty="0">
              <a:latin typeface="Arial" panose="020B0604020202020204" pitchFamily="34" charset="0"/>
              <a:cs typeface="Arial" panose="020B0604020202020204" pitchFamily="34" charset="0"/>
            </a:endParaRPr>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2123728" y="1484784"/>
            <a:ext cx="5544616" cy="4997956"/>
          </a:xfrm>
          <a:prstGeom prst="rect">
            <a:avLst/>
          </a:prstGeom>
          <a:noFill/>
          <a:ln>
            <a:noFill/>
          </a:ln>
        </p:spPr>
      </p:pic>
    </p:spTree>
    <p:extLst>
      <p:ext uri="{BB962C8B-B14F-4D97-AF65-F5344CB8AC3E}">
        <p14:creationId xmlns:p14="http://schemas.microsoft.com/office/powerpoint/2010/main" val="36128211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TotalTime>
  <Words>450</Words>
  <Application>Microsoft Office PowerPoint</Application>
  <PresentationFormat>On-screen Show (4:3)</PresentationFormat>
  <Paragraphs>106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NIKITHA</dc:creator>
  <cp:lastModifiedBy>NIKITHA</cp:lastModifiedBy>
  <cp:revision>9</cp:revision>
  <dcterms:created xsi:type="dcterms:W3CDTF">2023-09-20T15:28:38Z</dcterms:created>
  <dcterms:modified xsi:type="dcterms:W3CDTF">2023-09-20T17:52:45Z</dcterms:modified>
</cp:coreProperties>
</file>