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4"/>
  </p:sldMasterIdLst>
  <p:notesMasterIdLst>
    <p:notesMasterId r:id="rId15"/>
  </p:notesMasterIdLst>
  <p:handoutMasterIdLst>
    <p:handoutMasterId r:id="rId16"/>
  </p:handoutMasterIdLst>
  <p:sldIdLst>
    <p:sldId id="2147479184" r:id="rId5"/>
    <p:sldId id="2147479195" r:id="rId6"/>
    <p:sldId id="2147479196" r:id="rId7"/>
    <p:sldId id="2147479197" r:id="rId8"/>
    <p:sldId id="2147479198" r:id="rId9"/>
    <p:sldId id="2147479199" r:id="rId10"/>
    <p:sldId id="2147479200" r:id="rId11"/>
    <p:sldId id="2147479201" r:id="rId12"/>
    <p:sldId id="2147479202" r:id="rId13"/>
    <p:sldId id="21474792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EC20E35-A176-4012-BC5E-935CFFF8708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39" autoAdjust="0"/>
  </p:normalViewPr>
  <p:slideViewPr>
    <p:cSldViewPr snapToGrid="0">
      <p:cViewPr>
        <p:scale>
          <a:sx n="62" d="100"/>
          <a:sy n="62" d="100"/>
        </p:scale>
        <p:origin x="828" y="104"/>
      </p:cViewPr>
      <p:guideLst/>
    </p:cSldViewPr>
  </p:slideViewPr>
  <p:outlineViewPr>
    <p:cViewPr>
      <p:scale>
        <a:sx n="33" d="100"/>
        <a:sy n="33" d="100"/>
      </p:scale>
      <p:origin x="0" y="-1965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86" d="100"/>
          <a:sy n="86" d="100"/>
        </p:scale>
        <p:origin x="6440" y="2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30F5A08-7575-F725-BFF1-D935F90F92AC}"/>
              </a:ext>
            </a:extLst>
          </p:cNvPr>
          <p:cNvSpPr>
            <a:spLocks noGrp="1"/>
          </p:cNvSpPr>
          <p:nvPr>
            <p:ph type="dt" sz="quarter" idx="1"/>
          </p:nvPr>
        </p:nvSpPr>
        <p:spPr>
          <a:xfrm>
            <a:off x="2743200" y="8778240"/>
            <a:ext cx="685800" cy="186772"/>
          </a:xfrm>
          <a:prstGeom prst="rect">
            <a:avLst/>
          </a:prstGeom>
        </p:spPr>
        <p:txBody>
          <a:bodyPr vert="horz" lIns="0" tIns="0" rIns="0" bIns="0" rtlCol="0" anchor="ctr"/>
          <a:lstStyle>
            <a:lvl1pPr algn="r">
              <a:defRPr sz="1200"/>
            </a:lvl1pPr>
          </a:lstStyle>
          <a:p>
            <a:pPr algn="l"/>
            <a:fld id="{29AC45B9-84CC-40E1-828C-10F71E33992E}" type="datetimeFigureOut">
              <a:rPr lang="en-US" sz="700" smtClean="0"/>
              <a:pPr algn="l"/>
              <a:t>5/22/2025</a:t>
            </a:fld>
            <a:endParaRPr lang="en-US" sz="700" dirty="0"/>
          </a:p>
        </p:txBody>
      </p:sp>
      <p:sp>
        <p:nvSpPr>
          <p:cNvPr id="4" name="Footer Placeholder 3">
            <a:extLst>
              <a:ext uri="{FF2B5EF4-FFF2-40B4-BE49-F238E27FC236}">
                <a16:creationId xmlns:a16="http://schemas.microsoft.com/office/drawing/2014/main" id="{37A56218-DB2F-0418-99B8-6A1ACC2C9AFC}"/>
              </a:ext>
            </a:extLst>
          </p:cNvPr>
          <p:cNvSpPr>
            <a:spLocks noGrp="1"/>
          </p:cNvSpPr>
          <p:nvPr>
            <p:ph type="ftr" sz="quarter" idx="2"/>
          </p:nvPr>
        </p:nvSpPr>
        <p:spPr>
          <a:xfrm>
            <a:off x="1005840" y="8778240"/>
            <a:ext cx="1645920" cy="186772"/>
          </a:xfrm>
          <a:prstGeom prst="rect">
            <a:avLst/>
          </a:prstGeom>
        </p:spPr>
        <p:txBody>
          <a:bodyPr vert="horz" lIns="0" tIns="0" rIns="0" bIns="0" rtlCol="0" anchor="ctr"/>
          <a:lstStyle>
            <a:lvl1pPr algn="l">
              <a:defRPr sz="1200"/>
            </a:lvl1pPr>
          </a:lstStyle>
          <a:p>
            <a:r>
              <a:rPr lang="en-US" sz="700" dirty="0"/>
              <a:t>© 2024 Cognizant | Private</a:t>
            </a:r>
          </a:p>
        </p:txBody>
      </p:sp>
      <p:sp>
        <p:nvSpPr>
          <p:cNvPr id="5" name="Slide Number Placeholder 4">
            <a:extLst>
              <a:ext uri="{FF2B5EF4-FFF2-40B4-BE49-F238E27FC236}">
                <a16:creationId xmlns:a16="http://schemas.microsoft.com/office/drawing/2014/main" id="{E623B4F1-BEDD-220B-3FE3-DF0A0400F465}"/>
              </a:ext>
            </a:extLst>
          </p:cNvPr>
          <p:cNvSpPr>
            <a:spLocks noGrp="1"/>
          </p:cNvSpPr>
          <p:nvPr>
            <p:ph type="sldNum" sz="quarter" idx="3"/>
          </p:nvPr>
        </p:nvSpPr>
        <p:spPr>
          <a:xfrm>
            <a:off x="457200" y="8778240"/>
            <a:ext cx="457200" cy="186772"/>
          </a:xfrm>
          <a:prstGeom prst="rect">
            <a:avLst/>
          </a:prstGeom>
        </p:spPr>
        <p:txBody>
          <a:bodyPr vert="horz" lIns="0" tIns="0" rIns="0" bIns="0" rtlCol="0" anchor="ctr"/>
          <a:lstStyle>
            <a:lvl1pPr algn="r">
              <a:defRPr sz="1200"/>
            </a:lvl1pPr>
          </a:lstStyle>
          <a:p>
            <a:pPr algn="l"/>
            <a:fld id="{885E0265-FDA2-4E8C-937F-39DAB9288447}" type="slidenum">
              <a:rPr lang="en-US" sz="700" smtClean="0"/>
              <a:pPr algn="l"/>
              <a:t>‹#›</a:t>
            </a:fld>
            <a:endParaRPr lang="en-US" sz="700" dirty="0"/>
          </a:p>
        </p:txBody>
      </p:sp>
      <p:pic>
        <p:nvPicPr>
          <p:cNvPr id="6" name="Cognizant Logo_rgb_pos_2023">
            <a:extLst>
              <a:ext uri="{FF2B5EF4-FFF2-40B4-BE49-F238E27FC236}">
                <a16:creationId xmlns:a16="http://schemas.microsoft.com/office/drawing/2014/main" id="{77CDF549-6216-3CBB-4649-15E94847D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Tree>
    <p:extLst>
      <p:ext uri="{BB962C8B-B14F-4D97-AF65-F5344CB8AC3E}">
        <p14:creationId xmlns:p14="http://schemas.microsoft.com/office/powerpoint/2010/main" val="2023093806"/>
      </p:ext>
    </p:extLst>
  </p:cSld>
  <p:clrMap bg1="lt1" tx1="dk1" bg2="lt2" tx2="dk2" accent1="accent1" accent2="accent2" accent3="accent3" accent4="accent4" accent5="accent5" accent6="accent6" hlink="hlink" folHlink="folHlink"/>
  <p:hf dt="0"/>
  <p:extLst>
    <p:ext uri="{56416CCD-93CA-4268-BC5B-53C4BB910035}">
      <p15:sldGuideLst xmlns:p15="http://schemas.microsoft.com/office/powerpoint/2012/main">
        <p15:guide id="1" orient="horz" pos="288" userDrawn="1">
          <p15:clr>
            <a:srgbClr val="F26B43"/>
          </p15:clr>
        </p15:guide>
        <p15:guide id="2" pos="4008" userDrawn="1">
          <p15:clr>
            <a:srgbClr val="F26B43"/>
          </p15:clr>
        </p15:guide>
        <p15:guide id="3" pos="28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2743200" y="8778240"/>
            <a:ext cx="685800" cy="182880"/>
          </a:xfrm>
          <a:prstGeom prst="rect">
            <a:avLst/>
          </a:prstGeom>
        </p:spPr>
        <p:txBody>
          <a:bodyPr vert="horz" lIns="0" tIns="0" rIns="0" bIns="0" rtlCol="0" anchor="ctr"/>
          <a:lstStyle>
            <a:lvl1pPr algn="just">
              <a:defRPr sz="700">
                <a:solidFill>
                  <a:schemeClr val="tx1"/>
                </a:solidFill>
              </a:defRPr>
            </a:lvl1pPr>
          </a:lstStyle>
          <a:p>
            <a:fld id="{77F90463-ABF8-694C-8BD0-274F394D1536}" type="datetimeFigureOut">
              <a:rPr lang="en-US" smtClean="0"/>
              <a:pPr/>
              <a:t>5/22/2025</a:t>
            </a:fld>
            <a:endParaRPr lang="en-US" dirty="0"/>
          </a:p>
        </p:txBody>
      </p:sp>
      <p:sp>
        <p:nvSpPr>
          <p:cNvPr id="4" name="Slide Image Placeholder 3"/>
          <p:cNvSpPr>
            <a:spLocks noGrp="1" noRot="1" noChangeAspect="1"/>
          </p:cNvSpPr>
          <p:nvPr>
            <p:ph type="sldImg" idx="2"/>
          </p:nvPr>
        </p:nvSpPr>
        <p:spPr>
          <a:xfrm>
            <a:off x="685800" y="685800"/>
            <a:ext cx="5486400" cy="3086100"/>
          </a:xfrm>
          <a:prstGeom prst="rect">
            <a:avLst/>
          </a:prstGeom>
          <a:noFill/>
          <a:ln w="635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003766"/>
            <a:ext cx="5486400" cy="4572000"/>
          </a:xfrm>
          <a:prstGeom prst="rect">
            <a:avLst/>
          </a:prstGeom>
        </p:spPr>
        <p:txBody>
          <a:bodyPr vert="horz" lIns="0" tIns="0" rIns="0" bIns="0" numCol="2" spcCol="4572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Footer Placeholder 5"/>
          <p:cNvSpPr>
            <a:spLocks noGrp="1"/>
          </p:cNvSpPr>
          <p:nvPr>
            <p:ph type="ftr" sz="quarter" idx="4"/>
          </p:nvPr>
        </p:nvSpPr>
        <p:spPr>
          <a:xfrm>
            <a:off x="1005839" y="8778240"/>
            <a:ext cx="1645920" cy="182880"/>
          </a:xfrm>
          <a:prstGeom prst="rect">
            <a:avLst/>
          </a:prstGeom>
        </p:spPr>
        <p:txBody>
          <a:bodyPr vert="horz" lIns="0" tIns="0" rIns="0" bIns="0" rtlCol="0" anchor="ctr"/>
          <a:lstStyle>
            <a:lvl1pPr algn="l">
              <a:defRPr sz="700">
                <a:solidFill>
                  <a:schemeClr val="tx1"/>
                </a:solidFill>
              </a:defRPr>
            </a:lvl1pPr>
          </a:lstStyle>
          <a:p>
            <a:r>
              <a:rPr lang="en-US" dirty="0"/>
              <a:t>© 2024 Cognizant | Private</a:t>
            </a:r>
          </a:p>
        </p:txBody>
      </p:sp>
      <p:sp>
        <p:nvSpPr>
          <p:cNvPr id="7" name="Slide Number Placeholder 6"/>
          <p:cNvSpPr>
            <a:spLocks noGrp="1"/>
          </p:cNvSpPr>
          <p:nvPr>
            <p:ph type="sldNum" sz="quarter" idx="5"/>
          </p:nvPr>
        </p:nvSpPr>
        <p:spPr>
          <a:xfrm>
            <a:off x="457200" y="8778240"/>
            <a:ext cx="457200" cy="182880"/>
          </a:xfrm>
          <a:prstGeom prst="rect">
            <a:avLst/>
          </a:prstGeom>
        </p:spPr>
        <p:txBody>
          <a:bodyPr vert="horz" lIns="0" tIns="0" rIns="0" bIns="0" rtlCol="0" anchor="ctr"/>
          <a:lstStyle>
            <a:lvl1pPr algn="l">
              <a:defRPr sz="700">
                <a:solidFill>
                  <a:schemeClr val="tx1"/>
                </a:solidFill>
              </a:defRPr>
            </a:lvl1pPr>
          </a:lstStyle>
          <a:p>
            <a:fld id="{3B1EFD08-C94F-6048-8AD6-4B7ED2EB73E5}" type="slidenum">
              <a:rPr lang="en-US" smtClean="0"/>
              <a:pPr/>
              <a:t>‹#›</a:t>
            </a:fld>
            <a:endParaRPr lang="en-US" dirty="0"/>
          </a:p>
        </p:txBody>
      </p:sp>
      <p:pic>
        <p:nvPicPr>
          <p:cNvPr id="14" name="Cognizant Logo_rgb_pos_2023">
            <a:extLst>
              <a:ext uri="{FF2B5EF4-FFF2-40B4-BE49-F238E27FC236}">
                <a16:creationId xmlns:a16="http://schemas.microsoft.com/office/drawing/2014/main" id="{A2974059-71CF-4B2E-674F-C2960C7D0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
        <p:nvSpPr>
          <p:cNvPr id="9" name="TextBox 8">
            <a:extLst>
              <a:ext uri="{FF2B5EF4-FFF2-40B4-BE49-F238E27FC236}">
                <a16:creationId xmlns:a16="http://schemas.microsoft.com/office/drawing/2014/main" id="{A173F526-7A43-BDC0-E786-AC0B86C66A25}"/>
              </a:ext>
            </a:extLst>
          </p:cNvPr>
          <p:cNvSpPr txBox="1"/>
          <p:nvPr/>
        </p:nvSpPr>
        <p:spPr>
          <a:xfrm>
            <a:off x="7246125" y="4003766"/>
            <a:ext cx="2779024" cy="1061829"/>
          </a:xfrm>
          <a:prstGeom prst="rect">
            <a:avLst/>
          </a:prstGeom>
          <a:solidFill>
            <a:schemeClr val="accent6"/>
          </a:solidFill>
        </p:spPr>
        <p:txBody>
          <a:bodyPr wrap="square" rtlCol="0">
            <a:spAutoFit/>
          </a:bodyPr>
          <a:lstStyle/>
          <a:p>
            <a:r>
              <a:rPr lang="en-US" sz="1050" dirty="0">
                <a:solidFill>
                  <a:schemeClr val="tx1"/>
                </a:solidFill>
              </a:rPr>
              <a:t>Speaker Notes will automatically appear in the text box on the page. To design the handout page differently, insert any additional text boxes and graphics as needed, and move the Speaker Notes box off of the page, but do not delete it. </a:t>
            </a:r>
          </a:p>
        </p:txBody>
      </p:sp>
    </p:spTree>
    <p:extLst>
      <p:ext uri="{BB962C8B-B14F-4D97-AF65-F5344CB8AC3E}">
        <p14:creationId xmlns:p14="http://schemas.microsoft.com/office/powerpoint/2010/main" val="3393915420"/>
      </p:ext>
    </p:extLst>
  </p:cSld>
  <p:clrMap bg1="lt1" tx1="dk1" bg2="lt2" tx2="dk2" accent1="accent1" accent2="accent2" accent3="accent3" accent4="accent4" accent5="accent5" accent6="accent6" hlink="hlink" folHlink="folHlink"/>
  <p:hf dt="0"/>
  <p:notesStyle>
    <a:lvl1pPr marL="0" algn="l" defTabSz="914400" rtl="0" eaLnBrk="1" latinLnBrk="0" hangingPunct="1">
      <a:spcBef>
        <a:spcPts val="900"/>
      </a:spcBef>
      <a:defRPr sz="1050" kern="1200">
        <a:solidFill>
          <a:schemeClr val="tx1"/>
        </a:solidFill>
        <a:latin typeface="+mn-lt"/>
        <a:ea typeface="+mn-ea"/>
        <a:cs typeface="+mn-cs"/>
      </a:defRPr>
    </a:lvl1pPr>
    <a:lvl2pPr marL="231775"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2pPr>
    <a:lvl3pPr marL="411480"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3pPr>
    <a:lvl4pPr marL="573088" indent="-12700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4pPr>
    <a:lvl5pPr marL="1828800" algn="l" defTabSz="914400" rtl="0" eaLnBrk="1" latinLnBrk="0" hangingPunct="1">
      <a:spcBef>
        <a:spcPts val="900"/>
      </a:spcBef>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432" userDrawn="1">
          <p15:clr>
            <a:srgbClr val="F26B43"/>
          </p15:clr>
        </p15:guide>
        <p15:guide id="3" pos="3888" userDrawn="1">
          <p15:clr>
            <a:srgbClr val="F26B43"/>
          </p15:clr>
        </p15:guide>
        <p15:guide id="4" orient="horz" pos="432" userDrawn="1">
          <p15:clr>
            <a:srgbClr val="F26B43"/>
          </p15:clr>
        </p15:guide>
        <p15:guide id="5" pos="2064" userDrawn="1">
          <p15:clr>
            <a:srgbClr val="F26B43"/>
          </p15:clr>
        </p15:guide>
        <p15:guide id="6" pos="225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AD61830B-85AB-908F-E819-D770B13C7699}"/>
              </a:ext>
            </a:extLst>
          </p:cNvPr>
          <p:cNvSpPr>
            <a:spLocks noGrp="1"/>
          </p:cNvSpPr>
          <p:nvPr>
            <p:ph type="hdr" sz="quarter"/>
          </p:nvPr>
        </p:nvSpPr>
        <p:spPr>
          <a:xfrm>
            <a:off x="0" y="228600"/>
            <a:ext cx="3429000" cy="228600"/>
          </a:xfrm>
          <a:prstGeom prst="rect">
            <a:avLst/>
          </a:prstGeom>
        </p:spPr>
        <p:txBody>
          <a:bodyPr/>
          <a:lstStyle/>
          <a:p>
            <a:r>
              <a:rPr lang="en-US" dirty="0"/>
              <a:t>Presentation title</a:t>
            </a:r>
          </a:p>
        </p:txBody>
      </p:sp>
      <p:sp>
        <p:nvSpPr>
          <p:cNvPr id="6" name="Footer Placeholder 5">
            <a:extLst>
              <a:ext uri="{FF2B5EF4-FFF2-40B4-BE49-F238E27FC236}">
                <a16:creationId xmlns:a16="http://schemas.microsoft.com/office/drawing/2014/main" id="{5F2BB85D-C5E9-56A1-5B2C-F294052461D5}"/>
              </a:ext>
            </a:extLst>
          </p:cNvPr>
          <p:cNvSpPr>
            <a:spLocks noGrp="1"/>
          </p:cNvSpPr>
          <p:nvPr>
            <p:ph type="ftr" sz="quarter" idx="4"/>
          </p:nvPr>
        </p:nvSpPr>
        <p:spPr/>
        <p:txBody>
          <a:bodyPr/>
          <a:lstStyle/>
          <a:p>
            <a:r>
              <a:rPr lang="en-US" dirty="0"/>
              <a:t>© 2024 Cognizant | Private</a:t>
            </a:r>
          </a:p>
        </p:txBody>
      </p:sp>
      <p:sp>
        <p:nvSpPr>
          <p:cNvPr id="7" name="Slide Number Placeholder 6">
            <a:extLst>
              <a:ext uri="{FF2B5EF4-FFF2-40B4-BE49-F238E27FC236}">
                <a16:creationId xmlns:a16="http://schemas.microsoft.com/office/drawing/2014/main" id="{0FFF4630-F4DE-449C-EDFB-181F737A1EDF}"/>
              </a:ext>
            </a:extLst>
          </p:cNvPr>
          <p:cNvSpPr>
            <a:spLocks noGrp="1"/>
          </p:cNvSpPr>
          <p:nvPr>
            <p:ph type="sldNum" sz="quarter" idx="5"/>
          </p:nvPr>
        </p:nvSpPr>
        <p:spPr/>
        <p:txBody>
          <a:bodyPr/>
          <a:lstStyle/>
          <a:p>
            <a:fld id="{3B1EFD08-C94F-6048-8AD6-4B7ED2EB73E5}" type="slidenum">
              <a:rPr lang="en-US" smtClean="0"/>
              <a:pPr/>
              <a:t>1</a:t>
            </a:fld>
            <a:endParaRPr lang="en-US" dirty="0"/>
          </a:p>
        </p:txBody>
      </p:sp>
    </p:spTree>
    <p:extLst>
      <p:ext uri="{BB962C8B-B14F-4D97-AF65-F5344CB8AC3E}">
        <p14:creationId xmlns:p14="http://schemas.microsoft.com/office/powerpoint/2010/main" val="58040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600379" y="2407182"/>
            <a:ext cx="8991244"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COVERS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35841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1 - gradient 3">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0394C-5C91-9DEE-E78B-8B2737F22E88}"/>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1F9A45AA-4C9B-4F3D-9B00-955010BFFB10}"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27006361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1">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B92954D4-551A-42ED-A500-34A95CD5658A}"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B400FEF8-3A34-CD8C-A6FB-CE13CAA3B7DD}"/>
              </a:ext>
            </a:extLst>
          </p:cNvPr>
          <p:cNvPicPr>
            <a:picLocks noChangeAspect="1"/>
          </p:cNvPicPr>
          <p:nvPr userDrawn="1"/>
        </p:nvPicPr>
        <p:blipFill>
          <a:blip r:embed="rId2"/>
          <a:stretch>
            <a:fillRect/>
          </a:stretch>
        </p:blipFill>
        <p:spPr>
          <a:xfrm rot="16200000">
            <a:off x="4555191"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6" name="Cognizant Logo_rgb_rev_2023" descr="Cognizant logo reversed, SVG format">
            <a:extLst>
              <a:ext uri="{FF2B5EF4-FFF2-40B4-BE49-F238E27FC236}">
                <a16:creationId xmlns:a16="http://schemas.microsoft.com/office/drawing/2014/main" id="{82FF47A8-7CF0-F27D-023E-57FE9B71381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89766627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2">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AF7C349D-DFBC-444A-B2F5-B5608581AD28}"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7B5A0F4-9AAB-4DDF-CF55-9A7C1A97CF2F}"/>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3" name="Cognizant Logo_rgb_rev_2023" descr="Cognizant logo reversed, SVG format">
            <a:extLst>
              <a:ext uri="{FF2B5EF4-FFF2-40B4-BE49-F238E27FC236}">
                <a16:creationId xmlns:a16="http://schemas.microsoft.com/office/drawing/2014/main" id="{10928C0D-93E9-B015-DAA2-F15DE1B8AA5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6936686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3">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10" name="Picture 9">
            <a:extLst>
              <a:ext uri="{FF2B5EF4-FFF2-40B4-BE49-F238E27FC236}">
                <a16:creationId xmlns:a16="http://schemas.microsoft.com/office/drawing/2014/main" id="{A7CFA061-257C-B680-CB8A-410FE77C6A85}"/>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05BEDD96-87AA-4299-8CE3-CAAE9239AB8E}"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9CDEB77C-83A9-471E-0DD7-632772E158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0437983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1">
    <p:bg>
      <p:bgRef idx="1001">
        <a:schemeClr val="bg2"/>
      </p:bgRef>
    </p:bg>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6DF08015-38F6-54F7-EFDB-1C1EAF004ABF}"/>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rotWithShape="1">
          <a:blip r:embed="rId2"/>
          <a:srcRect t="20568"/>
          <a:stretch/>
        </p:blipFill>
        <p:spPr>
          <a:xfrm rot="16200000">
            <a:off x="-86681" y="86681"/>
            <a:ext cx="6858000" cy="6684639"/>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5005AE86-1640-4D8B-A4F0-019A930B54B1}"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7" name="Table Placeholder 6">
            <a:extLst>
              <a:ext uri="{FF2B5EF4-FFF2-40B4-BE49-F238E27FC236}">
                <a16:creationId xmlns:a16="http://schemas.microsoft.com/office/drawing/2014/main" id="{E6CF90BD-F1D4-0D82-4CDD-222505B22CE8}"/>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2480968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2">
    <p:bg>
      <p:bgRef idx="1001">
        <a:schemeClr val="bg2"/>
      </p:bgRef>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0D8AB6-3AED-7935-402A-4053B324B5CB}"/>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6" name="Picture 25">
            <a:extLst>
              <a:ext uri="{FF2B5EF4-FFF2-40B4-BE49-F238E27FC236}">
                <a16:creationId xmlns:a16="http://schemas.microsoft.com/office/drawing/2014/main" id="{2E287986-5735-CAAE-7F1D-D641F5BF13F7}"/>
              </a:ext>
            </a:extLst>
          </p:cNvPr>
          <p:cNvPicPr>
            <a:picLocks noChangeAspect="1"/>
          </p:cNvPicPr>
          <p:nvPr userDrawn="1"/>
        </p:nvPicPr>
        <p:blipFill rotWithShape="1">
          <a:blip r:embed="rId2"/>
          <a:srcRect t="20568"/>
          <a:stretch/>
        </p:blipFill>
        <p:spPr>
          <a:xfrm rot="16200000">
            <a:off x="-86682" y="86681"/>
            <a:ext cx="6858000" cy="6684637"/>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E03C1F63-A2DD-4DE2-8D77-4EDDD69835E5}"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5" name="Table Placeholder 6">
            <a:extLst>
              <a:ext uri="{FF2B5EF4-FFF2-40B4-BE49-F238E27FC236}">
                <a16:creationId xmlns:a16="http://schemas.microsoft.com/office/drawing/2014/main" id="{E57C6CAD-0EE0-4D1F-585B-3C9CA1A4DCF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85884541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3">
    <p:bg>
      <p:bgRef idx="1001">
        <a:schemeClr val="bg2"/>
      </p:bgRef>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DE083EF2-B9ED-A8EB-E84E-F0E0FBE4C14E}"/>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4" name="Picture 23">
            <a:extLst>
              <a:ext uri="{FF2B5EF4-FFF2-40B4-BE49-F238E27FC236}">
                <a16:creationId xmlns:a16="http://schemas.microsoft.com/office/drawing/2014/main" id="{D3B5FB7A-3A13-9083-843A-06B731B02439}"/>
              </a:ext>
            </a:extLst>
          </p:cNvPr>
          <p:cNvPicPr>
            <a:picLocks noChangeAspect="1"/>
          </p:cNvPicPr>
          <p:nvPr userDrawn="1"/>
        </p:nvPicPr>
        <p:blipFill rotWithShape="1">
          <a:blip r:embed="rId2"/>
          <a:srcRect t="20568"/>
          <a:stretch/>
        </p:blipFill>
        <p:spPr>
          <a:xfrm rot="16200000">
            <a:off x="-86681" y="86682"/>
            <a:ext cx="6858000" cy="668463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 </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894E410E-EBAE-44D2-861A-9BA5FD172332}"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3" name="Table Placeholder 6">
            <a:extLst>
              <a:ext uri="{FF2B5EF4-FFF2-40B4-BE49-F238E27FC236}">
                <a16:creationId xmlns:a16="http://schemas.microsoft.com/office/drawing/2014/main" id="{14B17B9E-37F1-2E25-4E4D-4BE64E780B0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36951033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4 - gradient 1">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F4124EB5-51FD-40CC-8D44-0DC571C5E665}"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23640641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4 - gradient 2">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231D93-F448-189B-0481-564A24064BF8}"/>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6C725206-C539-4CD5-9A96-6A6EA4047699}"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182028784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4 - gradient 3">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C6B776-428C-5C39-6B96-46437F782E11}"/>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609EE139-3B1D-4FC0-A0F3-A113B4CC045D}"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227114782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p:bg bwMode="auto">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373-B954-E6CF-C9C8-9AC20DDB2431}"/>
              </a:ext>
            </a:extLst>
          </p:cNvPr>
          <p:cNvSpPr>
            <a:spLocks noGrp="1"/>
          </p:cNvSpPr>
          <p:nvPr>
            <p:ph type="ctrTitle" hasCustomPrompt="1"/>
          </p:nvPr>
        </p:nvSpPr>
        <p:spPr bwMode="white">
          <a:xfrm>
            <a:off x="1005839" y="2936367"/>
            <a:ext cx="4023360" cy="997196"/>
          </a:xfrm>
        </p:spPr>
        <p:txBody>
          <a:bodyPr anchor="b"/>
          <a:lstStyle>
            <a:lvl1pPr algn="l">
              <a:defRPr sz="3600" b="1"/>
            </a:lvl1pPr>
          </a:lstStyle>
          <a:p>
            <a:r>
              <a:rPr lang="en-US" dirty="0"/>
              <a:t>Click to add title Arial 36pt bold</a:t>
            </a:r>
          </a:p>
        </p:txBody>
      </p:sp>
      <p:sp>
        <p:nvSpPr>
          <p:cNvPr id="3" name="Subtitle 2">
            <a:extLst>
              <a:ext uri="{FF2B5EF4-FFF2-40B4-BE49-F238E27FC236}">
                <a16:creationId xmlns:a16="http://schemas.microsoft.com/office/drawing/2014/main" id="{0C972F9C-09A7-DBD8-2D67-0D748097DF24}"/>
              </a:ext>
            </a:extLst>
          </p:cNvPr>
          <p:cNvSpPr>
            <a:spLocks noGrp="1"/>
          </p:cNvSpPr>
          <p:nvPr>
            <p:ph type="subTitle" idx="1" hasCustomPrompt="1"/>
          </p:nvPr>
        </p:nvSpPr>
        <p:spPr bwMode="white">
          <a:xfrm>
            <a:off x="1005839" y="4187952"/>
            <a:ext cx="4023360" cy="332399"/>
          </a:xfrm>
        </p:spPr>
        <p:txBody>
          <a:bodyPr>
            <a:spAutoFit/>
          </a:bodyPr>
          <a:lstStyle>
            <a:lvl1pPr marL="0" indent="0" algn="l">
              <a:lnSpc>
                <a:spcPct val="90000"/>
              </a:lnSpc>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6" name="Text Placeholder 15">
            <a:extLst>
              <a:ext uri="{FF2B5EF4-FFF2-40B4-BE49-F238E27FC236}">
                <a16:creationId xmlns:a16="http://schemas.microsoft.com/office/drawing/2014/main" id="{368BAD18-89D3-751D-5AD5-9D192969E4B8}"/>
              </a:ext>
            </a:extLst>
          </p:cNvPr>
          <p:cNvSpPr>
            <a:spLocks noGrp="1"/>
          </p:cNvSpPr>
          <p:nvPr>
            <p:ph type="body" sz="quarter" idx="13" hasCustomPrompt="1"/>
          </p:nvPr>
        </p:nvSpPr>
        <p:spPr bwMode="white">
          <a:xfrm>
            <a:off x="1005840" y="5221923"/>
            <a:ext cx="4023360" cy="187359"/>
          </a:xfrm>
        </p:spPr>
        <p:txBody>
          <a:bodyPr>
            <a:spAutoFit/>
          </a:bodyPr>
          <a:lstStyle>
            <a:lvl1pPr marL="0" indent="0">
              <a:buNone/>
              <a:defRPr sz="1200"/>
            </a:lvl1pPr>
          </a:lstStyle>
          <a:p>
            <a:pPr lvl="0"/>
            <a:r>
              <a:rPr lang="en-US" dirty="0"/>
              <a:t>Click to add date</a:t>
            </a:r>
          </a:p>
        </p:txBody>
      </p:sp>
      <p:pic>
        <p:nvPicPr>
          <p:cNvPr id="5" name="Cognizant Logo_rgb_rev_2023">
            <a:extLst>
              <a:ext uri="{FF2B5EF4-FFF2-40B4-BE49-F238E27FC236}">
                <a16:creationId xmlns:a16="http://schemas.microsoft.com/office/drawing/2014/main" id="{6D31EA89-5C1D-DE6B-0A5E-E426A85A6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141" y="534665"/>
            <a:ext cx="1783080" cy="312988"/>
          </a:xfrm>
          <a:prstGeom prst="rect">
            <a:avLst/>
          </a:prstGeom>
        </p:spPr>
      </p:pic>
      <p:sp>
        <p:nvSpPr>
          <p:cNvPr id="4" name="Date Placeholder 3">
            <a:extLst>
              <a:ext uri="{FF2B5EF4-FFF2-40B4-BE49-F238E27FC236}">
                <a16:creationId xmlns:a16="http://schemas.microsoft.com/office/drawing/2014/main" id="{F704D708-80D4-E81A-396C-38F535D61CAA}"/>
              </a:ext>
            </a:extLst>
          </p:cNvPr>
          <p:cNvSpPr>
            <a:spLocks noGrp="1"/>
          </p:cNvSpPr>
          <p:nvPr>
            <p:ph type="dt" sz="half" idx="14"/>
          </p:nvPr>
        </p:nvSpPr>
        <p:spPr bwMode="white"/>
        <p:txBody>
          <a:bodyPr/>
          <a:lstStyle/>
          <a:p>
            <a:fld id="{C654E610-DB42-4088-BCAC-33270A5A4A3B}" type="datetime1">
              <a:rPr lang="en-US" smtClean="0"/>
              <a:t>5/22/2025</a:t>
            </a:fld>
            <a:endParaRPr lang="en-US" dirty="0"/>
          </a:p>
        </p:txBody>
      </p:sp>
      <p:sp>
        <p:nvSpPr>
          <p:cNvPr id="6" name="Footer Placeholder 5">
            <a:extLst>
              <a:ext uri="{FF2B5EF4-FFF2-40B4-BE49-F238E27FC236}">
                <a16:creationId xmlns:a16="http://schemas.microsoft.com/office/drawing/2014/main" id="{A7F602FB-08B6-9224-2ED9-82E1EB902A97}"/>
              </a:ext>
            </a:extLst>
          </p:cNvPr>
          <p:cNvSpPr>
            <a:spLocks noGrp="1"/>
          </p:cNvSpPr>
          <p:nvPr>
            <p:ph type="ftr" sz="quarter" idx="15"/>
          </p:nvPr>
        </p:nvSpPr>
        <p:spPr bwMode="white">
          <a:xfrm>
            <a:off x="1005840" y="6400800"/>
            <a:ext cx="1371600" cy="228600"/>
          </a:xfrm>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C08A7654-3A43-87A9-ABBA-350B88EB467E}"/>
              </a:ext>
            </a:extLst>
          </p:cNvPr>
          <p:cNvSpPr>
            <a:spLocks noGrp="1"/>
          </p:cNvSpPr>
          <p:nvPr>
            <p:ph type="sldNum" sz="quarter" idx="16"/>
          </p:nvPr>
        </p:nvSpPr>
        <p:spPr bwMode="white"/>
        <p:txBody>
          <a:bodyPr/>
          <a:lstStyle/>
          <a:p>
            <a:fld id="{38826FC0-333C-E549-9FA3-0EE43DF298A3}" type="slidenum">
              <a:rPr lang="en-US" smtClean="0"/>
              <a:pPr/>
              <a:t>‹#›</a:t>
            </a:fld>
            <a:endParaRPr lang="en-US" dirty="0"/>
          </a:p>
        </p:txBody>
      </p:sp>
      <p:pic>
        <p:nvPicPr>
          <p:cNvPr id="14" name="Picture 13">
            <a:extLst>
              <a:ext uri="{FF2B5EF4-FFF2-40B4-BE49-F238E27FC236}">
                <a16:creationId xmlns:a16="http://schemas.microsoft.com/office/drawing/2014/main" id="{D0F03245-CDE7-48AA-BD1B-F0D6935521F6}"/>
              </a:ext>
            </a:extLst>
          </p:cNvPr>
          <p:cNvPicPr>
            <a:picLocks noChangeAspect="1"/>
          </p:cNvPicPr>
          <p:nvPr/>
        </p:nvPicPr>
        <p:blipFill rotWithShape="1">
          <a:blip r:embed="rId4">
            <a:alphaModFix/>
          </a:blip>
          <a:srcRect l="-2" r="-9" b="23"/>
          <a:stretch/>
        </p:blipFill>
        <p:spPr>
          <a:xfrm>
            <a:off x="5221960" y="-2"/>
            <a:ext cx="6970040" cy="6858002"/>
          </a:xfrm>
          <a:prstGeom prst="rect">
            <a:avLst/>
          </a:prstGeom>
        </p:spPr>
      </p:pic>
    </p:spTree>
    <p:extLst>
      <p:ext uri="{BB962C8B-B14F-4D97-AF65-F5344CB8AC3E}">
        <p14:creationId xmlns:p14="http://schemas.microsoft.com/office/powerpoint/2010/main" val="8384312"/>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5 - gradient 1">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000023D-E955-5182-3282-0810B76F4603}"/>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3" name="Picture Placeholder 42">
            <a:extLst>
              <a:ext uri="{FF2B5EF4-FFF2-40B4-BE49-F238E27FC236}">
                <a16:creationId xmlns:a16="http://schemas.microsoft.com/office/drawing/2014/main" id="{EC842FEB-95BB-4FB4-3FA3-1E474B85B1F9}"/>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3EAF8B40-B29E-414A-9231-017F753B963C}"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44" name="Title 43">
            <a:extLst>
              <a:ext uri="{FF2B5EF4-FFF2-40B4-BE49-F238E27FC236}">
                <a16:creationId xmlns:a16="http://schemas.microsoft.com/office/drawing/2014/main" id="{B01F0658-A406-0A81-8740-42D0296493A0}"/>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202631416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5 - gradient 2">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409E97D-0361-7DD7-5A21-A33316BCCCD6}"/>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9D2A95BB-6B24-408C-A56B-816E9D0158BB}"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C783E89B-070C-A8F7-620B-402672D863BE}"/>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6F701354-590A-2F87-01D8-E966A92E9AC2}"/>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142995245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5 - gradient 3">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4C4F196-D7A9-ED2E-C141-813614D36A3A}"/>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8C4B3C08-E32E-46A6-9940-C674B78126A2}"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4C31AD8D-BE37-52EE-F12C-2DD4458EFD1C}"/>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142A0D92-C0EF-2935-ECF6-3D38467DA7E3}"/>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316736071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951966" y="2407183"/>
            <a:ext cx="10288073"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CONTENT</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984837384"/>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BAA707EB-F149-4F65-A059-3E9202505DFA}" type="datetime1">
              <a:rPr lang="en-US" smtClean="0"/>
              <a:t>5/22/2025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54143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per head, sub head, footnote - Super head, sub head, footnot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2"/>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2"/>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accent6">
                    <a:lumMod val="50000"/>
                  </a:schemeClr>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163F489F-9B53-4FCC-B3C2-252173530A19}" type="datetime1">
              <a:rPr lang="en-US" smtClean="0"/>
              <a:t>5/22/2025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92329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 ligh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E93934B-F4CE-AD9A-35D6-CC331792B5C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84022F7E-4713-F54B-0D06-50B8F5080741}"/>
              </a:ext>
            </a:extLst>
          </p:cNvPr>
          <p:cNvSpPr>
            <a:spLocks noGrp="1"/>
          </p:cNvSpPr>
          <p:nvPr>
            <p:ph type="dt" sz="half" idx="10"/>
          </p:nvPr>
        </p:nvSpPr>
        <p:spPr/>
        <p:txBody>
          <a:bodyPr/>
          <a:lstStyle/>
          <a:p>
            <a:fld id="{32523293-0015-4865-92C0-63029C67C08B}" type="datetime1">
              <a:rPr lang="en-US" smtClean="0"/>
              <a:t>5/22/2025</a:t>
            </a:fld>
            <a:endParaRPr lang="en-US" dirty="0"/>
          </a:p>
        </p:txBody>
      </p:sp>
      <p:sp>
        <p:nvSpPr>
          <p:cNvPr id="7" name="Footer Placeholder 6">
            <a:extLst>
              <a:ext uri="{FF2B5EF4-FFF2-40B4-BE49-F238E27FC236}">
                <a16:creationId xmlns:a16="http://schemas.microsoft.com/office/drawing/2014/main" id="{E800DDDC-1A7E-DB83-3DF7-C1422F0007E3}"/>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ACBA0657-9DC2-4B9A-96F7-59E8C05D92C8}"/>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47110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D0AD1154-7DA6-4D00-9C05-2C627858BDDF}" type="datetime1">
              <a:rPr lang="en-US" smtClean="0"/>
              <a:t>5/22/2025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4140410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199" y="1447800"/>
            <a:ext cx="5212080"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lvl1pPr marL="0" indent="0">
              <a:buNone/>
              <a:defRPr/>
            </a:lvl1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CF52D24F-A919-4C36-9BB0-CC56D69F5134}" type="datetime1">
              <a:rPr lang="en-US" smtClean="0"/>
              <a:t>5/22/2025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93345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4th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54255A21-2286-48B2-85B8-09A3AB748CB1}" type="datetime1">
              <a:rPr lang="en-US" smtClean="0"/>
              <a:t>5/22/2025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a:t>© 2025–2027 Cognizant | Private</a:t>
            </a:r>
            <a:endParaRPr lang="en-US" dirty="0"/>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2244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hasCustomPrompt="1"/>
          </p:nvPr>
        </p:nvSpPr>
        <p:spPr>
          <a:xfrm>
            <a:off x="1005840" y="2431804"/>
            <a:ext cx="8712200" cy="997196"/>
          </a:xfrm>
        </p:spPr>
        <p:txBody>
          <a:bodyPr anchor="b">
            <a:spAutoFit/>
          </a:bodyPr>
          <a:lstStyle>
            <a:lvl1pPr algn="l">
              <a:defRPr sz="3600" b="1">
                <a:solidFill>
                  <a:schemeClr val="tx2"/>
                </a:solidFill>
              </a:defRPr>
            </a:lvl1pPr>
          </a:lstStyle>
          <a:p>
            <a:r>
              <a:rPr lang="en-US" dirty="0"/>
              <a:t>Click to add extra long presentation </a:t>
            </a:r>
            <a:br>
              <a:rPr lang="en-US" dirty="0"/>
            </a:br>
            <a:r>
              <a:rPr lang="en-US" dirty="0"/>
              <a:t>title Arial 36pt bold</a:t>
            </a:r>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hasCustomPrompt="1"/>
          </p:nvPr>
        </p:nvSpPr>
        <p:spPr>
          <a:xfrm>
            <a:off x="1005840" y="3885739"/>
            <a:ext cx="8712200" cy="276999"/>
          </a:xfrm>
          <a:prstGeom prst="rect">
            <a:avLst/>
          </a:prstGeom>
        </p:spPr>
        <p:txBody>
          <a:bodyPr wrap="square" lIns="0" tIns="0" rIns="0" bIns="0">
            <a:spAutoFit/>
          </a:bodyPr>
          <a:lstStyle>
            <a:lvl1pPr marL="0" indent="0" algn="l">
              <a:lnSpc>
                <a:spcPct val="90000"/>
              </a:lnSpc>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005840" y="5221922"/>
            <a:ext cx="4023360" cy="187359"/>
          </a:xfrm>
          <a:prstGeom prst="rect">
            <a:avLst/>
          </a:prstGeom>
        </p:spPr>
        <p:txBody>
          <a:bodyPr wrap="none">
            <a:spAutoFit/>
          </a:bodyPr>
          <a:lstStyle>
            <a:lvl1pPr marL="0" indent="0">
              <a:buNone/>
              <a:defRPr sz="1200">
                <a:solidFill>
                  <a:schemeClr val="tx1"/>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add date</a:t>
            </a:r>
          </a:p>
        </p:txBody>
      </p:sp>
      <p:pic>
        <p:nvPicPr>
          <p:cNvPr id="2" name="Cognizant Logo_rgb_rev_2023">
            <a:extLst>
              <a:ext uri="{FF2B5EF4-FFF2-40B4-BE49-F238E27FC236}">
                <a16:creationId xmlns:a16="http://schemas.microsoft.com/office/drawing/2014/main" id="{A289B6B7-484E-820F-55A6-B545B1D7FE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invGray">
          <a:xfrm>
            <a:off x="376990" y="1095300"/>
            <a:ext cx="2624328" cy="460654"/>
          </a:xfrm>
          <a:prstGeom prst="rect">
            <a:avLst/>
          </a:prstGeom>
        </p:spPr>
      </p:pic>
      <p:sp>
        <p:nvSpPr>
          <p:cNvPr id="5" name="Date Placeholder 4">
            <a:extLst>
              <a:ext uri="{FF2B5EF4-FFF2-40B4-BE49-F238E27FC236}">
                <a16:creationId xmlns:a16="http://schemas.microsoft.com/office/drawing/2014/main" id="{7ED7D619-D61B-E60B-63C9-B090CABB0105}"/>
              </a:ext>
            </a:extLst>
          </p:cNvPr>
          <p:cNvSpPr>
            <a:spLocks noGrp="1"/>
          </p:cNvSpPr>
          <p:nvPr>
            <p:ph type="dt" sz="half" idx="13"/>
          </p:nvPr>
        </p:nvSpPr>
        <p:spPr/>
        <p:txBody>
          <a:bodyPr/>
          <a:lstStyle/>
          <a:p>
            <a:fld id="{295A92A4-D239-4DAC-83D7-9560A78607E9}" type="datetime1">
              <a:rPr lang="en-US" smtClean="0"/>
              <a:t>5/22/2025</a:t>
            </a:fld>
            <a:endParaRPr lang="en-US" dirty="0"/>
          </a:p>
        </p:txBody>
      </p:sp>
      <p:sp>
        <p:nvSpPr>
          <p:cNvPr id="6" name="Footer Placeholder 5">
            <a:extLst>
              <a:ext uri="{FF2B5EF4-FFF2-40B4-BE49-F238E27FC236}">
                <a16:creationId xmlns:a16="http://schemas.microsoft.com/office/drawing/2014/main" id="{70F51BFC-5EC2-9CD1-7F12-40FA9671C977}"/>
              </a:ext>
            </a:extLst>
          </p:cNvPr>
          <p:cNvSpPr>
            <a:spLocks noGrp="1"/>
          </p:cNvSpPr>
          <p:nvPr>
            <p:ph type="ftr" sz="quarter" idx="14"/>
          </p:nvPr>
        </p:nvSpPr>
        <p:spPr>
          <a:xfrm>
            <a:off x="1005840" y="6400800"/>
            <a:ext cx="1371600" cy="228600"/>
          </a:xfrm>
        </p:spPr>
        <p:txBody>
          <a:bodyPr/>
          <a:lstStyle/>
          <a:p>
            <a:r>
              <a:rPr lang="en-US"/>
              <a:t>© 2025–2027 Cognizant | Private</a:t>
            </a:r>
            <a:endParaRPr lang="en-US" dirty="0"/>
          </a:p>
        </p:txBody>
      </p:sp>
      <p:sp>
        <p:nvSpPr>
          <p:cNvPr id="7" name="Slide Number Placeholder 6">
            <a:extLst>
              <a:ext uri="{FF2B5EF4-FFF2-40B4-BE49-F238E27FC236}">
                <a16:creationId xmlns:a16="http://schemas.microsoft.com/office/drawing/2014/main" id="{5A2E8399-6911-0E44-17E5-8C2D8297AA27}"/>
              </a:ext>
            </a:extLst>
          </p:cNvPr>
          <p:cNvSpPr>
            <a:spLocks noGrp="1"/>
          </p:cNvSpPr>
          <p:nvPr>
            <p:ph type="sldNum" sz="quarter" idx="1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9631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1F36B69E-D9F9-452B-9074-A7489B939D17}" type="datetime1">
              <a:rPr lang="en-US" smtClean="0"/>
              <a:t>5/22/2025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5" name="Straight Connector 4">
            <a:extLst>
              <a:ext uri="{FF2B5EF4-FFF2-40B4-BE49-F238E27FC236}">
                <a16:creationId xmlns:a16="http://schemas.microsoft.com/office/drawing/2014/main" id="{429A3035-2EDB-6331-792C-C204BF38F6AC}"/>
              </a:ext>
            </a:extLst>
          </p:cNvPr>
          <p:cNvCxnSpPr>
            <a:cxnSpLocks/>
          </p:cNvCxnSpPr>
          <p:nvPr/>
        </p:nvCxnSpPr>
        <p:spPr>
          <a:xfrm>
            <a:off x="452438" y="1342781"/>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E72534-59BF-D450-E5D9-32D085C7E6D9}"/>
              </a:ext>
            </a:extLst>
          </p:cNvPr>
          <p:cNvCxnSpPr>
            <a:cxnSpLocks/>
          </p:cNvCxnSpPr>
          <p:nvPr/>
        </p:nvCxnSpPr>
        <p:spPr>
          <a:xfrm>
            <a:off x="3962400" y="1342781"/>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77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0"/>
            <a:ext cx="5212080" cy="457199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0975437E-1DBA-4B9C-9581-0BBB1993339C}" type="datetime1">
              <a:rPr lang="en-US" smtClean="0"/>
              <a:t>5/22/2025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6" name="Straight Connector 5">
            <a:extLst>
              <a:ext uri="{FF2B5EF4-FFF2-40B4-BE49-F238E27FC236}">
                <a16:creationId xmlns:a16="http://schemas.microsoft.com/office/drawing/2014/main" id="{124E5F2F-71BE-F7DA-234E-403E9123E2E3}"/>
              </a:ext>
            </a:extLst>
          </p:cNvPr>
          <p:cNvCxnSpPr>
            <a:cxnSpLocks/>
          </p:cNvCxnSpPr>
          <p:nvPr/>
        </p:nvCxnSpPr>
        <p:spPr>
          <a:xfrm>
            <a:off x="6096000" y="1444750"/>
            <a:ext cx="0" cy="457199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42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29184"/>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634C7C7-C4EF-4670-B999-297CDE7276C2}" type="datetime1">
              <a:rPr lang="en-US" smtClean="0"/>
              <a:t>5/22/2025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01330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08E9509E-2D00-4425-8617-63AD21C2168D}" type="datetime1">
              <a:rPr lang="en-US" smtClean="0"/>
              <a:t>5/22/2025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525052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atement - light">
    <p:bg>
      <p:bgRef idx="1001">
        <a:schemeClr val="bg2"/>
      </p:bgRef>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2"/>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4" name="Date Placeholder 3">
            <a:extLst>
              <a:ext uri="{FF2B5EF4-FFF2-40B4-BE49-F238E27FC236}">
                <a16:creationId xmlns:a16="http://schemas.microsoft.com/office/drawing/2014/main" id="{A90C7F1F-725F-1A52-1D97-F08B00EAAD97}"/>
              </a:ext>
            </a:extLst>
          </p:cNvPr>
          <p:cNvSpPr>
            <a:spLocks noGrp="1"/>
          </p:cNvSpPr>
          <p:nvPr>
            <p:ph type="dt" sz="half" idx="14"/>
          </p:nvPr>
        </p:nvSpPr>
        <p:spPr/>
        <p:txBody>
          <a:bodyPr/>
          <a:lstStyle/>
          <a:p>
            <a:fld id="{B301B72F-569F-4EC1-BC0D-A48112D7E658}" type="datetime1">
              <a:rPr lang="en-US" smtClean="0"/>
              <a:t>5/22/2025</a:t>
            </a:fld>
            <a:endParaRPr lang="en-US" dirty="0"/>
          </a:p>
        </p:txBody>
      </p:sp>
      <p:sp>
        <p:nvSpPr>
          <p:cNvPr id="7" name="Footer Placeholder 6">
            <a:extLst>
              <a:ext uri="{FF2B5EF4-FFF2-40B4-BE49-F238E27FC236}">
                <a16:creationId xmlns:a16="http://schemas.microsoft.com/office/drawing/2014/main" id="{D50B4EFF-B670-387B-EBF2-318801CE65AB}"/>
              </a:ext>
            </a:extLst>
          </p:cNvPr>
          <p:cNvSpPr>
            <a:spLocks noGrp="1"/>
          </p:cNvSpPr>
          <p:nvPr>
            <p:ph type="ftr" sz="quarter" idx="15"/>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B54DEEBD-7FD8-B1BF-8875-FF2A60284D39}"/>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7264736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42164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E240D85D-6E93-453E-9D10-D2844A4FB22C}"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244293413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light - no imag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3A3D6-80E4-AC3E-7815-5FDC789342D0}"/>
              </a:ext>
            </a:extLst>
          </p:cNvPr>
          <p:cNvSpPr/>
          <p:nvPr userDrawn="1"/>
        </p:nvSpPr>
        <p:spPr>
          <a:xfrm>
            <a:off x="0" y="0"/>
            <a:ext cx="42164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bg1"/>
                </a:solidFill>
              </a:defRPr>
            </a:lvl1pPr>
          </a:lstStyle>
          <a:p>
            <a:fld id="{3D4BFC8A-E4DD-4119-B3BA-BC9D4E473C99}"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162581653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ARK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775811" y="1385364"/>
            <a:ext cx="10640378" cy="4087273"/>
          </a:xfrm>
          <a:prstGeom prst="rect">
            <a:avLst/>
          </a:prstGeom>
          <a:noFill/>
        </p:spPr>
        <p:txBody>
          <a:bodyPr wrap="squar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DARK 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89160383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F383D916-FBF7-8EA7-4311-2FD3E10E8254}"/>
              </a:ext>
            </a:extLst>
          </p:cNvPr>
          <p:cNvSpPr>
            <a:spLocks noGrp="1"/>
          </p:cNvSpPr>
          <p:nvPr>
            <p:ph type="dt" sz="half" idx="10"/>
          </p:nvPr>
        </p:nvSpPr>
        <p:spPr/>
        <p:txBody>
          <a:bodyPr/>
          <a:lstStyle/>
          <a:p>
            <a:fld id="{A8FE65DC-9B0C-48A5-898F-3399994D7A14}" type="datetime1">
              <a:rPr lang="en-US" smtClean="0"/>
              <a:t>5/22/2025</a:t>
            </a:fld>
            <a:endParaRPr lang="en-US" dirty="0"/>
          </a:p>
        </p:txBody>
      </p:sp>
      <p:sp>
        <p:nvSpPr>
          <p:cNvPr id="10" name="Footer Placeholder 9">
            <a:extLst>
              <a:ext uri="{FF2B5EF4-FFF2-40B4-BE49-F238E27FC236}">
                <a16:creationId xmlns:a16="http://schemas.microsoft.com/office/drawing/2014/main" id="{69D40ACC-00F3-03AD-3DB1-6487497FA161}"/>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1DA0B9D4-7BD8-9FB8-A351-972423D1D77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591ACBB7-11CF-0324-65ED-7CE580E3A1A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111587575"/>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uper head, sub head, footnote - Super head, sub head, footnote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3"/>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3"/>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tx1"/>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4D400A4B-814A-44AC-8B06-B181334875EB}" type="datetime1">
              <a:rPr lang="en-US" smtClean="0"/>
              <a:t>5/22/2025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pic>
        <p:nvPicPr>
          <p:cNvPr id="6" name="Cognizant Logo_rgb_rev_2023" descr="Cognizant logo reversed, SVG format">
            <a:extLst>
              <a:ext uri="{FF2B5EF4-FFF2-40B4-BE49-F238E27FC236}">
                <a16:creationId xmlns:a16="http://schemas.microsoft.com/office/drawing/2014/main" id="{C58C5DC1-02D1-ACC1-37E9-20232B40787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620446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content</a:t>
            </a:r>
          </a:p>
          <a:p>
            <a:pPr lvl="1"/>
            <a:r>
              <a:rPr lang="en-US" dirty="0"/>
              <a:t>2nd level text</a:t>
            </a:r>
          </a:p>
          <a:p>
            <a:pPr lvl="2"/>
            <a:r>
              <a:rPr lang="en-US" dirty="0"/>
              <a:t>3rd level text</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4" name="Date Placeholder 3">
            <a:extLst>
              <a:ext uri="{FF2B5EF4-FFF2-40B4-BE49-F238E27FC236}">
                <a16:creationId xmlns:a16="http://schemas.microsoft.com/office/drawing/2014/main" id="{31347B8F-702B-F8D2-3BCF-E1C9AEB86CEC}"/>
              </a:ext>
            </a:extLst>
          </p:cNvPr>
          <p:cNvSpPr>
            <a:spLocks noGrp="1"/>
          </p:cNvSpPr>
          <p:nvPr>
            <p:ph type="dt" sz="half" idx="10"/>
          </p:nvPr>
        </p:nvSpPr>
        <p:spPr/>
        <p:txBody>
          <a:bodyPr/>
          <a:lstStyle/>
          <a:p>
            <a:fld id="{7BD0C447-63DF-4D3E-8633-1F74B6350F13}" type="datetime1">
              <a:rPr lang="en-US" smtClean="0"/>
              <a:t>5/22/2025</a:t>
            </a:fld>
            <a:endParaRPr lang="en-US" dirty="0"/>
          </a:p>
        </p:txBody>
      </p:sp>
      <p:sp>
        <p:nvSpPr>
          <p:cNvPr id="8" name="Footer Placeholder 7">
            <a:extLst>
              <a:ext uri="{FF2B5EF4-FFF2-40B4-BE49-F238E27FC236}">
                <a16:creationId xmlns:a16="http://schemas.microsoft.com/office/drawing/2014/main" id="{2D295671-87C9-E086-9979-83CE71CF0FF1}"/>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3DF2403-9115-12D2-6006-6F820363A79D}"/>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5" name="Straight Connector 4">
            <a:extLst>
              <a:ext uri="{FF2B5EF4-FFF2-40B4-BE49-F238E27FC236}">
                <a16:creationId xmlns:a16="http://schemas.microsoft.com/office/drawing/2014/main" id="{46BFA7A6-B1A7-45E7-3AC5-3E0FB62C8ACD}"/>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722089"/>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8" name="Date Placeholder 7">
            <a:extLst>
              <a:ext uri="{FF2B5EF4-FFF2-40B4-BE49-F238E27FC236}">
                <a16:creationId xmlns:a16="http://schemas.microsoft.com/office/drawing/2014/main" id="{D1C004D1-9C96-9E3A-B3CF-E648F1817884}"/>
              </a:ext>
            </a:extLst>
          </p:cNvPr>
          <p:cNvSpPr>
            <a:spLocks noGrp="1"/>
          </p:cNvSpPr>
          <p:nvPr>
            <p:ph type="dt" sz="half" idx="10"/>
          </p:nvPr>
        </p:nvSpPr>
        <p:spPr/>
        <p:txBody>
          <a:bodyPr/>
          <a:lstStyle/>
          <a:p>
            <a:fld id="{34B751B7-EDD5-4C32-B7E9-CF83F055A7D0}" type="datetime1">
              <a:rPr lang="en-US" smtClean="0"/>
              <a:t>5/22/2025</a:t>
            </a:fld>
            <a:endParaRPr lang="en-US" dirty="0"/>
          </a:p>
        </p:txBody>
      </p:sp>
      <p:sp>
        <p:nvSpPr>
          <p:cNvPr id="9" name="Footer Placeholder 8">
            <a:extLst>
              <a:ext uri="{FF2B5EF4-FFF2-40B4-BE49-F238E27FC236}">
                <a16:creationId xmlns:a16="http://schemas.microsoft.com/office/drawing/2014/main" id="{C8F63855-627B-94BE-7770-B3F2F8F1DAD6}"/>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64918DA7-E1E1-1CFE-6E02-09FE2AA2F07F}"/>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39ECF048-F463-0BC0-00A8-80B618B315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9099305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nk - dark">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lstStyle>
            <a:lvl1pPr>
              <a:defRPr sz="1400">
                <a:solidFill>
                  <a:schemeClr val="bg1"/>
                </a:solidFill>
              </a:defRPr>
            </a:lvl1pPr>
          </a:lstStyle>
          <a:p>
            <a:r>
              <a:rPr lang="en-US"/>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B8D9EEA2-7C16-4EBF-A4ED-6EE3F89E8D21}" type="datetime1">
              <a:rPr lang="en-US" smtClean="0"/>
              <a:t>5/22/2025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F805300B-96D9-F036-71EF-3F86B3B72D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794437884"/>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wo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7800"/>
            <a:ext cx="5212076"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a:t>
            </a:r>
          </a:p>
          <a:p>
            <a:pPr lvl="4"/>
            <a:r>
              <a:rPr lang="en-US" dirty="0"/>
              <a:t>Fifth level</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91C17549-EEBF-4F3F-AEC3-BD6253AA8F59}" type="datetime1">
              <a:rPr lang="en-US" smtClean="0"/>
              <a:t>5/22/2025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1DE60F7F-2598-AFEF-3685-42666554AD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9254688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ree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80A36B52-8436-4389-9B2A-8C0F3227369F}" type="datetime1">
              <a:rPr lang="en-US" smtClean="0"/>
              <a:t>5/22/2025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a:t>© 2025–2027 Cognizant | Private</a:t>
            </a:r>
            <a:endParaRPr lang="en-US" dirty="0"/>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4D269101-9011-77BF-B029-F362C603BBB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20573339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mparison horizontal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88600C33-2456-4AF5-B85D-EE39F485AD31}" type="datetime1">
              <a:rPr lang="en-US" smtClean="0"/>
              <a:t>5/22/2025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3"/>
                </a:solidFill>
              </a:defRPr>
            </a:lvl1pPr>
          </a:lstStyle>
          <a:p>
            <a:pPr lvl="0"/>
            <a:r>
              <a:rPr lang="en-US" dirty="0"/>
              <a:t>Subtitle here</a:t>
            </a:r>
          </a:p>
        </p:txBody>
      </p:sp>
      <p:sp>
        <p:nvSpPr>
          <p:cNvPr id="4" name="Text Placeholder 7">
            <a:extLst>
              <a:ext uri="{FF2B5EF4-FFF2-40B4-BE49-F238E27FC236}">
                <a16:creationId xmlns:a16="http://schemas.microsoft.com/office/drawing/2014/main" id="{72C70445-48B0-9FD3-49CD-384BFCCB6776}"/>
              </a:ext>
            </a:extLst>
          </p:cNvPr>
          <p:cNvSpPr>
            <a:spLocks noGrp="1"/>
          </p:cNvSpPr>
          <p:nvPr>
            <p:ph type="body" sz="quarter" idx="18" hasCustomPrompt="1"/>
          </p:nvPr>
        </p:nvSpPr>
        <p:spPr>
          <a:xfrm>
            <a:off x="457200" y="5947090"/>
            <a:ext cx="11277600" cy="124906"/>
          </a:xfrm>
        </p:spPr>
        <p:txBody>
          <a:bodyPr anchor="b">
            <a:spAutoFit/>
          </a:bodyPr>
          <a:lstStyle>
            <a:lvl1pPr marL="0" indent="0">
              <a:buNone/>
              <a:defRPr sz="800">
                <a:solidFill>
                  <a:schemeClr val="tx1"/>
                </a:solidFill>
              </a:defRPr>
            </a:lvl1pPr>
          </a:lstStyle>
          <a:p>
            <a:pPr lvl="0"/>
            <a:r>
              <a:rPr lang="en-US"/>
              <a:t>Insert source or footnote here</a:t>
            </a:r>
          </a:p>
        </p:txBody>
      </p:sp>
      <p:cxnSp>
        <p:nvCxnSpPr>
          <p:cNvPr id="8" name="Straight Connector 7">
            <a:extLst>
              <a:ext uri="{FF2B5EF4-FFF2-40B4-BE49-F238E27FC236}">
                <a16:creationId xmlns:a16="http://schemas.microsoft.com/office/drawing/2014/main" id="{35EE48CC-AC3C-AD12-0F6B-6F8CB2E6EC5E}"/>
              </a:ext>
            </a:extLst>
          </p:cNvPr>
          <p:cNvCxnSpPr>
            <a:cxnSpLocks/>
          </p:cNvCxnSpPr>
          <p:nvPr/>
        </p:nvCxnSpPr>
        <p:spPr>
          <a:xfrm>
            <a:off x="452438" y="1342781"/>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8B6686-C28E-A83C-319D-33930A551B41}"/>
              </a:ext>
            </a:extLst>
          </p:cNvPr>
          <p:cNvCxnSpPr>
            <a:cxnSpLocks/>
          </p:cNvCxnSpPr>
          <p:nvPr/>
        </p:nvCxnSpPr>
        <p:spPr>
          <a:xfrm>
            <a:off x="3962400" y="1342781"/>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 name="Cognizant Logo_rgb_rev_2023" descr="Cognizant logo reversed, SVG format">
            <a:extLst>
              <a:ext uri="{FF2B5EF4-FFF2-40B4-BE49-F238E27FC236}">
                <a16:creationId xmlns:a16="http://schemas.microsoft.com/office/drawing/2014/main" id="{8EF2B9B7-A970-B060-F759-FFA1C8972DF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2974737"/>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Two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757E0E9A-856D-4146-8D92-37E8551F25FC}" type="datetime1">
              <a:rPr lang="en-US" smtClean="0"/>
              <a:t>5/22/2025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7" name="Straight Connector 6">
            <a:extLst>
              <a:ext uri="{FF2B5EF4-FFF2-40B4-BE49-F238E27FC236}">
                <a16:creationId xmlns:a16="http://schemas.microsoft.com/office/drawing/2014/main" id="{E37B872B-0E81-EACD-CA82-14E1DB182F48}"/>
              </a:ext>
            </a:extLst>
          </p:cNvPr>
          <p:cNvCxnSpPr>
            <a:cxnSpLocks/>
          </p:cNvCxnSpPr>
          <p:nvPr/>
        </p:nvCxnSpPr>
        <p:spPr>
          <a:xfrm>
            <a:off x="6096000" y="1444752"/>
            <a:ext cx="0" cy="4572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Cognizant Logo_rgb_rev_2023" descr="Cognizant logo reversed, SVG format">
            <a:extLst>
              <a:ext uri="{FF2B5EF4-FFF2-40B4-BE49-F238E27FC236}">
                <a16:creationId xmlns:a16="http://schemas.microsoft.com/office/drawing/2014/main" id="{FC29E878-865C-DE37-D860-F62A7822B47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36684699"/>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marL="0" indent="0">
              <a:buNone/>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C113BBD8-F83C-431F-B9CD-851F5EF17787}" type="datetime1">
              <a:rPr lang="en-US" smtClean="0"/>
              <a:t>5/22/2025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C4BD05FC-72E2-D49F-5723-85E3F31D26F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28391651"/>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15EE1895-83F9-4535-8AB0-D77A601E1BB9}" type="datetime1">
              <a:rPr lang="en-US" smtClean="0"/>
              <a:t>5/22/2025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0967F69A-1700-3CED-CEEE-EDC58785000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88755820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 dark">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3"/>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11" name="Date Placeholder 10">
            <a:extLst>
              <a:ext uri="{FF2B5EF4-FFF2-40B4-BE49-F238E27FC236}">
                <a16:creationId xmlns:a16="http://schemas.microsoft.com/office/drawing/2014/main" id="{37922929-B64F-A5FD-E813-DE4E4B47609B}"/>
              </a:ext>
            </a:extLst>
          </p:cNvPr>
          <p:cNvSpPr>
            <a:spLocks noGrp="1"/>
          </p:cNvSpPr>
          <p:nvPr>
            <p:ph type="dt" sz="half" idx="14"/>
          </p:nvPr>
        </p:nvSpPr>
        <p:spPr/>
        <p:txBody>
          <a:bodyPr/>
          <a:lstStyle/>
          <a:p>
            <a:fld id="{B1D548D1-88F1-4583-9328-BC85F87DFD98}" type="datetime1">
              <a:rPr lang="en-US" smtClean="0"/>
              <a:t>5/22/2025</a:t>
            </a:fld>
            <a:endParaRPr lang="en-US" dirty="0"/>
          </a:p>
        </p:txBody>
      </p:sp>
      <p:sp>
        <p:nvSpPr>
          <p:cNvPr id="12" name="Footer Placeholder 11">
            <a:extLst>
              <a:ext uri="{FF2B5EF4-FFF2-40B4-BE49-F238E27FC236}">
                <a16:creationId xmlns:a16="http://schemas.microsoft.com/office/drawing/2014/main" id="{A6D064D0-10B1-84E9-43BC-A587DFCF2552}"/>
              </a:ext>
            </a:extLst>
          </p:cNvPr>
          <p:cNvSpPr>
            <a:spLocks noGrp="1"/>
          </p:cNvSpPr>
          <p:nvPr>
            <p:ph type="ftr" sz="quarter" idx="15"/>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157F07D9-AB26-FAA7-F6B2-13FC833B9175}"/>
              </a:ext>
            </a:extLst>
          </p:cNvPr>
          <p:cNvSpPr>
            <a:spLocks noGrp="1"/>
          </p:cNvSpPr>
          <p:nvPr>
            <p:ph type="sldNum" sz="quarter" idx="16"/>
          </p:nvPr>
        </p:nvSpPr>
        <p:spPr/>
        <p:txBody>
          <a:bodyPr/>
          <a:lstStyle/>
          <a:p>
            <a:fld id="{38826FC0-333C-E549-9FA3-0EE43DF298A3}" type="slidenum">
              <a:rPr lang="en-US" smtClean="0"/>
              <a:pPr/>
              <a:t>‹#›</a:t>
            </a:fld>
            <a:endParaRPr lang="en-US" dirty="0"/>
          </a:p>
        </p:txBody>
      </p:sp>
      <p:pic>
        <p:nvPicPr>
          <p:cNvPr id="2" name="Cognizant Logo_rgb_rev_2023" descr="Cognizant logo reversed, SVG format">
            <a:extLst>
              <a:ext uri="{FF2B5EF4-FFF2-40B4-BE49-F238E27FC236}">
                <a16:creationId xmlns:a16="http://schemas.microsoft.com/office/drawing/2014/main" id="{3F28610E-22AA-1C1B-C7F0-DD2EE706F7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89301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IMAGERY">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128298" y="2407183"/>
            <a:ext cx="9935412"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IMAGERY</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8336421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Agenda - dark">
    <p:bg bwMode="ltGray">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bwMode="white">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bwMode="white">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text</a:t>
            </a:r>
          </a:p>
          <a:p>
            <a:pPr lvl="1"/>
            <a:r>
              <a:rPr lang="en-US" dirty="0"/>
              <a:t>Second level</a:t>
            </a:r>
          </a:p>
          <a:p>
            <a:pPr lvl="2"/>
            <a:r>
              <a:rPr lang="en-US" dirty="0"/>
              <a:t>Third level</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0" name="Date Placeholder 9">
            <a:extLst>
              <a:ext uri="{FF2B5EF4-FFF2-40B4-BE49-F238E27FC236}">
                <a16:creationId xmlns:a16="http://schemas.microsoft.com/office/drawing/2014/main" id="{3721A195-6B8B-725F-D366-5DEA3DB95C6B}"/>
              </a:ext>
            </a:extLst>
          </p:cNvPr>
          <p:cNvSpPr>
            <a:spLocks noGrp="1"/>
          </p:cNvSpPr>
          <p:nvPr>
            <p:ph type="dt" sz="half" idx="10"/>
          </p:nvPr>
        </p:nvSpPr>
        <p:spPr bwMode="white"/>
        <p:txBody>
          <a:bodyPr/>
          <a:lstStyle/>
          <a:p>
            <a:fld id="{35804F47-C571-497F-BD65-F5BF142AEBFB}" type="datetime1">
              <a:rPr lang="en-US" smtClean="0"/>
              <a:t>5/22/2025</a:t>
            </a:fld>
            <a:endParaRPr lang="en-US" dirty="0"/>
          </a:p>
        </p:txBody>
      </p:sp>
      <p:sp>
        <p:nvSpPr>
          <p:cNvPr id="11" name="Footer Placeholder 10">
            <a:extLst>
              <a:ext uri="{FF2B5EF4-FFF2-40B4-BE49-F238E27FC236}">
                <a16:creationId xmlns:a16="http://schemas.microsoft.com/office/drawing/2014/main" id="{0526A62E-F7DF-7CEE-ED9A-0CD867A6E84B}"/>
              </a:ext>
            </a:extLst>
          </p:cNvPr>
          <p:cNvSpPr>
            <a:spLocks noGrp="1"/>
          </p:cNvSpPr>
          <p:nvPr>
            <p:ph type="ftr" sz="quarter" idx="11"/>
          </p:nvPr>
        </p:nvSpPr>
        <p:spPr bwMode="white"/>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7A014AE8-178B-A9BA-EAEA-F7363ADD19D1}"/>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cxnSp>
        <p:nvCxnSpPr>
          <p:cNvPr id="4" name="Straight Connector 3">
            <a:extLst>
              <a:ext uri="{FF2B5EF4-FFF2-40B4-BE49-F238E27FC236}">
                <a16:creationId xmlns:a16="http://schemas.microsoft.com/office/drawing/2014/main" id="{02972682-3F2E-080B-6434-DA84A8F99BEB}"/>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5" name="Cognizant Logo_rgb_rev_2023" descr="Cognizant logo reversed, SVG format">
            <a:extLst>
              <a:ext uri="{FF2B5EF4-FFF2-40B4-BE49-F238E27FC236}">
                <a16:creationId xmlns:a16="http://schemas.microsoft.com/office/drawing/2014/main" id="{EC1DBD74-512D-7084-97CF-8AB4F27F93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94748079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8C8F82A-3BDD-4832-FBE3-E4EA9DC8D02A}"/>
              </a:ext>
            </a:extLst>
          </p:cNvPr>
          <p:cNvSpPr>
            <a:spLocks noGrp="1"/>
          </p:cNvSpPr>
          <p:nvPr>
            <p:ph type="pic" sz="quarter" idx="10" hasCustomPrompt="1"/>
          </p:nvPr>
        </p:nvSpPr>
        <p:spPr>
          <a:xfrm>
            <a:off x="0" y="0"/>
            <a:ext cx="1219200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53B7DBAB-080F-4B67-994D-0695A8EEE08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4" name="Date Placeholder 3">
            <a:extLst>
              <a:ext uri="{FF2B5EF4-FFF2-40B4-BE49-F238E27FC236}">
                <a16:creationId xmlns:a16="http://schemas.microsoft.com/office/drawing/2014/main" id="{5BFB887B-6507-E9E7-6352-B825F1F0F5F9}"/>
              </a:ext>
            </a:extLst>
          </p:cNvPr>
          <p:cNvSpPr>
            <a:spLocks noGrp="1"/>
          </p:cNvSpPr>
          <p:nvPr>
            <p:ph type="dt" sz="half" idx="11"/>
          </p:nvPr>
        </p:nvSpPr>
        <p:spPr/>
        <p:txBody>
          <a:bodyPr/>
          <a:lstStyle>
            <a:lvl1pPr>
              <a:defRPr>
                <a:solidFill>
                  <a:schemeClr val="bg1"/>
                </a:solidFill>
              </a:defRPr>
            </a:lvl1pPr>
          </a:lstStyle>
          <a:p>
            <a:fld id="{2AB97785-BC91-433E-AAFD-12DF553140BB}" type="datetime1">
              <a:rPr lang="en-US" smtClean="0"/>
              <a:t>5/22/2025</a:t>
            </a:fld>
            <a:endParaRPr lang="en-US" dirty="0"/>
          </a:p>
        </p:txBody>
      </p:sp>
      <p:sp>
        <p:nvSpPr>
          <p:cNvPr id="5" name="Footer Placeholder 4">
            <a:extLst>
              <a:ext uri="{FF2B5EF4-FFF2-40B4-BE49-F238E27FC236}">
                <a16:creationId xmlns:a16="http://schemas.microsoft.com/office/drawing/2014/main" id="{6B5E64F9-7C61-C44F-A370-C65AE1081941}"/>
              </a:ext>
            </a:extLst>
          </p:cNvPr>
          <p:cNvSpPr>
            <a:spLocks noGrp="1"/>
          </p:cNvSpPr>
          <p:nvPr>
            <p:ph type="ftr" sz="quarter" idx="12"/>
          </p:nvPr>
        </p:nvSpPr>
        <p:spPr/>
        <p:txBody>
          <a:bodyPr/>
          <a:lstStyle>
            <a:lvl1pPr>
              <a:defRPr>
                <a:solidFill>
                  <a:schemeClr val="bg1"/>
                </a:solidFill>
              </a:defRPr>
            </a:lvl1pPr>
          </a:lstStyle>
          <a:p>
            <a:r>
              <a:rPr lang="en-US"/>
              <a:t>© 2025–2027 Cognizant | Private</a:t>
            </a:r>
            <a:endParaRPr lang="en-US" dirty="0"/>
          </a:p>
        </p:txBody>
      </p:sp>
      <p:sp>
        <p:nvSpPr>
          <p:cNvPr id="6" name="Slide Number Placeholder 5">
            <a:extLst>
              <a:ext uri="{FF2B5EF4-FFF2-40B4-BE49-F238E27FC236}">
                <a16:creationId xmlns:a16="http://schemas.microsoft.com/office/drawing/2014/main" id="{ED7E8873-455E-923B-1219-1607269A283F}"/>
              </a:ext>
            </a:extLst>
          </p:cNvPr>
          <p:cNvSpPr>
            <a:spLocks noGrp="1"/>
          </p:cNvSpPr>
          <p:nvPr>
            <p:ph type="sldNum" sz="quarter" idx="13"/>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552584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wo full bleed images">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ADE4608A-2C9D-8AC0-0EE2-0A3DE403F95E}"/>
              </a:ext>
            </a:extLst>
          </p:cNvPr>
          <p:cNvSpPr>
            <a:spLocks noGrp="1"/>
          </p:cNvSpPr>
          <p:nvPr>
            <p:ph type="pic" sz="quarter" idx="10" hasCustomPrompt="1"/>
          </p:nvPr>
        </p:nvSpPr>
        <p:spPr>
          <a:xfrm>
            <a:off x="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Picture Placeholder 6">
            <a:extLst>
              <a:ext uri="{FF2B5EF4-FFF2-40B4-BE49-F238E27FC236}">
                <a16:creationId xmlns:a16="http://schemas.microsoft.com/office/drawing/2014/main" id="{18BDCDEC-14FD-8C34-93CD-BF169FDDE985}"/>
              </a:ext>
            </a:extLst>
          </p:cNvPr>
          <p:cNvSpPr>
            <a:spLocks noGrp="1"/>
          </p:cNvSpPr>
          <p:nvPr>
            <p:ph type="pic" sz="quarter" idx="11"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9E428EDA-797C-145E-CD31-0E63FC891181}"/>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Tree>
    <p:extLst>
      <p:ext uri="{BB962C8B-B14F-4D97-AF65-F5344CB8AC3E}">
        <p14:creationId xmlns:p14="http://schemas.microsoft.com/office/powerpoint/2010/main" val="1506483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Half image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1BB5808C-19DB-4C41-84E0-48A1BD83855E}" type="datetime1">
              <a:rPr lang="en-US" smtClean="0"/>
              <a:t>5/22/2025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74820804"/>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Half image - dark">
    <p:bg>
      <p:bgRef idx="1001">
        <a:schemeClr val="bg1"/>
      </p:bgRef>
    </p:bg>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a:t>Click to edit Master title style</a:t>
            </a:r>
            <a:endParaRPr lang="en-US" dirty="0"/>
          </a:p>
        </p:txBody>
      </p:sp>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p>
            <a:fld id="{4FA18C8D-234A-4CF1-A186-3B9D9D2193F7}"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70862547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Half image big statement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1A524937-147D-4B8D-B911-4B6401599AE1}" type="datetime1">
              <a:rPr lang="en-US" smtClean="0"/>
              <a:t>5/22/2025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004170106"/>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Half image big statement - dark">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32FDA553-34D9-4BF0-AE12-2F31CF77CB92}" type="datetime1">
              <a:rPr lang="en-US" smtClean="0"/>
              <a:t>5/22/2025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8059231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io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9C8F0F23-A115-4B55-B0DC-1A145A15A985}"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6096112" y="1000124"/>
            <a:ext cx="5212079" cy="249812"/>
          </a:xfrm>
        </p:spPr>
        <p:txBody>
          <a:bodyPr wrap="square">
            <a:spAutoFit/>
          </a:bodyPr>
          <a:lstStyle>
            <a:lvl1pPr marL="0" indent="0">
              <a:lnSpc>
                <a:spcPct val="100000"/>
              </a:lnSpc>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bwMode="white">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Cognizant Logo_rgb_rev_2023" descr="Cognizant logo reversed, SVG format">
            <a:extLst>
              <a:ext uri="{FF2B5EF4-FFF2-40B4-BE49-F238E27FC236}">
                <a16:creationId xmlns:a16="http://schemas.microsoft.com/office/drawing/2014/main" id="{2B4BD740-217D-D8B8-0418-4E6D1550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3779590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o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BB37B52D-59B6-4C6B-B2D0-A7DB448212D2}"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6096112" y="1000124"/>
            <a:ext cx="5212079" cy="249812"/>
          </a:xfrm>
        </p:spPr>
        <p:txBody>
          <a:bodyPr wrap="square">
            <a:spAutoFit/>
          </a:bodyPr>
          <a:lstStyle>
            <a:lvl1pPr marL="0" indent="0">
              <a:lnSpc>
                <a:spcPct val="100000"/>
              </a:lnSpc>
              <a:buNone/>
              <a:defRPr>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748165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introduction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57AF3672-9971-4DF1-9084-EED87CB53896}"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1437641"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bwMode="white">
          <a:xfrm>
            <a:off x="3926605"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bwMode="white">
          <a:xfrm>
            <a:off x="3926605"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bwMode="white">
          <a:xfrm>
            <a:off x="643659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bwMode="white">
          <a:xfrm>
            <a:off x="643659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bwMode="white">
          <a:xfrm>
            <a:off x="894658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bwMode="white">
          <a:xfrm>
            <a:off x="894658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bwMode="white">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bwMode="white">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bwMode="white">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pic>
        <p:nvPicPr>
          <p:cNvPr id="3" name="Cognizant Logo_rgb_rev_2023" descr="Cognizant logo reversed, SVG format">
            <a:extLst>
              <a:ext uri="{FF2B5EF4-FFF2-40B4-BE49-F238E27FC236}">
                <a16:creationId xmlns:a16="http://schemas.microsoft.com/office/drawing/2014/main" id="{289D256D-EB50-B40B-6594-8D04791EFFC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4213891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io alt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1619814"/>
            <a:ext cx="2799786" cy="2799786"/>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96977534-0DA3-4097-9D59-53EA5CBCE385}"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840598" y="3450611"/>
            <a:ext cx="5014602" cy="249812"/>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bwMode="white">
          <a:xfrm>
            <a:off x="4840597" y="3868550"/>
            <a:ext cx="5014599" cy="187359"/>
          </a:xfrm>
        </p:spPr>
        <p:txBody>
          <a:bodyPr wrap="square">
            <a:spAutoFit/>
          </a:bodyPr>
          <a:lstStyle>
            <a:lvl1pPr marL="0" indent="0">
              <a:lnSpc>
                <a:spcPct val="100000"/>
              </a:lnSpc>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pic>
        <p:nvPicPr>
          <p:cNvPr id="2" name="Cognizant Logo_rgb_rev_2023" descr="Cognizant logo reversed, SVG format">
            <a:extLst>
              <a:ext uri="{FF2B5EF4-FFF2-40B4-BE49-F238E27FC236}">
                <a16:creationId xmlns:a16="http://schemas.microsoft.com/office/drawing/2014/main" id="{BECD7034-456B-359A-4008-D8F48DBDB2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91875660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hasCustomPrompt="1"/>
          </p:nvPr>
        </p:nvSpPr>
        <p:spPr>
          <a:xfrm>
            <a:off x="1005840" y="2563670"/>
            <a:ext cx="6969760" cy="1477328"/>
          </a:xfrm>
        </p:spPr>
        <p:txBody>
          <a:bodyPr wrap="square" anchor="b" anchorCtr="0">
            <a:spAutoFit/>
          </a:bodyPr>
          <a:lstStyle>
            <a:lvl1pPr algn="l">
              <a:lnSpc>
                <a:spcPct val="80000"/>
              </a:lnSpc>
              <a:defRPr sz="6000" b="1">
                <a:solidFill>
                  <a:schemeClr val="tx1"/>
                </a:solidFill>
              </a:defRPr>
            </a:lvl1pPr>
          </a:lstStyle>
          <a:p>
            <a:r>
              <a:rPr lang="en-US" dirty="0"/>
              <a:t>Click to add thank you Arial 60pt bold</a:t>
            </a:r>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hasCustomPrompt="1"/>
          </p:nvPr>
        </p:nvSpPr>
        <p:spPr>
          <a:xfrm>
            <a:off x="1005839" y="4187952"/>
            <a:ext cx="6969759" cy="738664"/>
          </a:xfrm>
          <a:prstGeom prst="rect">
            <a:avLst/>
          </a:prstGeom>
        </p:spPr>
        <p:txBody>
          <a:bodyPr wrap="square">
            <a:spAutoFit/>
          </a:bodyPr>
          <a:lstStyle>
            <a:lvl1pPr marL="0" indent="0">
              <a:lnSpc>
                <a:spcPct val="100000"/>
              </a:lnSpc>
              <a:buNone/>
              <a:defRPr sz="2400"/>
            </a:lvl1pPr>
          </a:lstStyle>
          <a:p>
            <a:r>
              <a:rPr lang="en-US" dirty="0"/>
              <a:t>Presenter’s name will go here</a:t>
            </a:r>
            <a:br>
              <a:rPr lang="en-US" dirty="0"/>
            </a:br>
            <a:r>
              <a:rPr lang="en-US" dirty="0"/>
              <a:t>Contact information will go here</a:t>
            </a:r>
          </a:p>
        </p:txBody>
      </p:sp>
      <p:pic>
        <p:nvPicPr>
          <p:cNvPr id="4" name="Cognizant Logo_rgb_pos_2023">
            <a:extLst>
              <a:ext uri="{FF2B5EF4-FFF2-40B4-BE49-F238E27FC236}">
                <a16:creationId xmlns:a16="http://schemas.microsoft.com/office/drawing/2014/main" id="{933CBE7C-62A0-B842-444A-9CB149FE47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41" y="536757"/>
            <a:ext cx="1771158" cy="310896"/>
          </a:xfrm>
          <a:prstGeom prst="rect">
            <a:avLst/>
          </a:prstGeom>
        </p:spPr>
      </p:pic>
      <p:sp>
        <p:nvSpPr>
          <p:cNvPr id="8" name="Date Placeholder 7">
            <a:extLst>
              <a:ext uri="{FF2B5EF4-FFF2-40B4-BE49-F238E27FC236}">
                <a16:creationId xmlns:a16="http://schemas.microsoft.com/office/drawing/2014/main" id="{63AB218E-6446-9119-F020-EA0226D5EA00}"/>
              </a:ext>
            </a:extLst>
          </p:cNvPr>
          <p:cNvSpPr>
            <a:spLocks noGrp="1"/>
          </p:cNvSpPr>
          <p:nvPr>
            <p:ph type="dt" sz="half" idx="14"/>
          </p:nvPr>
        </p:nvSpPr>
        <p:spPr/>
        <p:txBody>
          <a:bodyPr/>
          <a:lstStyle/>
          <a:p>
            <a:fld id="{FC49663A-D29C-4B22-94EC-2FFD1DA1E12C}" type="datetime1">
              <a:rPr lang="en-US" smtClean="0"/>
              <a:t>5/22/2025</a:t>
            </a:fld>
            <a:endParaRPr lang="en-US" dirty="0"/>
          </a:p>
        </p:txBody>
      </p:sp>
      <p:sp>
        <p:nvSpPr>
          <p:cNvPr id="10" name="Footer Placeholder 9">
            <a:extLst>
              <a:ext uri="{FF2B5EF4-FFF2-40B4-BE49-F238E27FC236}">
                <a16:creationId xmlns:a16="http://schemas.microsoft.com/office/drawing/2014/main" id="{6A69099E-58E8-F0C3-D6AC-8BF8CA47CAAD}"/>
              </a:ext>
            </a:extLst>
          </p:cNvPr>
          <p:cNvSpPr>
            <a:spLocks noGrp="1"/>
          </p:cNvSpPr>
          <p:nvPr>
            <p:ph type="ftr" sz="quarter" idx="15"/>
          </p:nvPr>
        </p:nvSpPr>
        <p:spPr>
          <a:xfrm>
            <a:off x="1005840" y="6400800"/>
            <a:ext cx="1371600" cy="228600"/>
          </a:xfrm>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007F51C3-FF3D-0A66-9CCC-77DE445C7F3A}"/>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239070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introduction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DB5201A6-12F9-468B-B44F-50AEC23C7C5D}"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1437641"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a:xfrm>
            <a:off x="3926605"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a:xfrm>
            <a:off x="3926605"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a:xfrm>
            <a:off x="643659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a:xfrm>
            <a:off x="643659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a:xfrm>
            <a:off x="894658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a:xfrm>
            <a:off x="894658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Tree>
    <p:extLst>
      <p:ext uri="{BB962C8B-B14F-4D97-AF65-F5344CB8AC3E}">
        <p14:creationId xmlns:p14="http://schemas.microsoft.com/office/powerpoint/2010/main" val="2487450006"/>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o alt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1619814"/>
            <a:ext cx="2799786" cy="2799786"/>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8E8A5000-CFAF-48AA-A1F5-19ACBA8F9248}"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840598" y="3450611"/>
            <a:ext cx="5014602" cy="249812"/>
          </a:xfrm>
        </p:spPr>
        <p:txBody>
          <a:bodyPr wrap="square">
            <a:spAutoFit/>
          </a:bodyPr>
          <a:lstStyle>
            <a:lvl1pPr marL="0" indent="0">
              <a:buNone/>
              <a:defRPr sz="16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a:xfrm>
            <a:off x="4840597" y="3868550"/>
            <a:ext cx="5014599" cy="187359"/>
          </a:xfrm>
        </p:spPr>
        <p:txBody>
          <a:bodyPr wrap="square">
            <a:spAutoFit/>
          </a:bodyPr>
          <a:lstStyle>
            <a:lvl1pPr marL="0" indent="0">
              <a:lnSpc>
                <a:spcPct val="100000"/>
              </a:lnSpc>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spTree>
    <p:extLst>
      <p:ext uri="{BB962C8B-B14F-4D97-AF65-F5344CB8AC3E}">
        <p14:creationId xmlns:p14="http://schemas.microsoft.com/office/powerpoint/2010/main" val="4009223359"/>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121920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2685238"/>
            <a:ext cx="7518399" cy="492443"/>
          </a:xfrm>
        </p:spPr>
        <p:txBody>
          <a:bodyPr wrap="square" lIns="0" tIns="0" rIns="0" bIns="0" anchor="ctr" anchorCtr="0">
            <a:spAutoFit/>
          </a:bodyPr>
          <a:lstStyle>
            <a:lvl1pPr>
              <a:lnSpc>
                <a:spcPct val="100000"/>
              </a:lnSpc>
              <a:spcBef>
                <a:spcPts val="1200"/>
              </a:spcBef>
              <a:defRPr sz="32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D9C2A5B5-C493-46C7-A150-ADCF0F3EA550}" type="datetime1">
              <a:rPr lang="en-US" smtClean="0"/>
              <a:t>5/22/2025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692020149"/>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PRINT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10479" y="1385366"/>
            <a:ext cx="10171054" cy="4087273"/>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PRINT</a:t>
            </a:r>
            <a:br>
              <a:rPr kumimoji="0" lang="en-US" sz="16600" b="1" i="0" u="none" strike="noStrike" kern="0" cap="none" spc="0" normalizeH="0" baseline="0" noProof="0" dirty="0">
                <a:ln>
                  <a:noFill/>
                </a:ln>
                <a:solidFill>
                  <a:srgbClr val="FFFFFF"/>
                </a:solidFill>
                <a:effectLst/>
                <a:uLnTx/>
                <a:uFillTx/>
              </a:rPr>
            </a:br>
            <a:r>
              <a:rPr kumimoji="0" lang="en-US" sz="16600" b="1" i="0" u="none" strike="noStrike" kern="0" cap="none" spc="0" normalizeH="0" baseline="0" noProof="0" dirty="0">
                <a:ln>
                  <a:noFill/>
                </a:ln>
                <a:solidFill>
                  <a:srgbClr val="FFFFFF"/>
                </a:solidFill>
                <a:effectLst/>
                <a:uLnTx/>
                <a:uFillTx/>
              </a:rPr>
              <a:t>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432408760"/>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i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8" name="Content Placeholder 4">
            <a:extLst>
              <a:ext uri="{FF2B5EF4-FFF2-40B4-BE49-F238E27FC236}">
                <a16:creationId xmlns:a16="http://schemas.microsoft.com/office/drawing/2014/main" id="{97C8D286-D420-EE2D-6164-1E5FF70C4225}"/>
              </a:ext>
            </a:extLst>
          </p:cNvPr>
          <p:cNvSpPr>
            <a:spLocks noGrp="1"/>
          </p:cNvSpPr>
          <p:nvPr>
            <p:ph sz="quarter" idx="13" hasCustomPrompt="1"/>
          </p:nvPr>
        </p:nvSpPr>
        <p:spPr>
          <a:xfrm>
            <a:off x="457200" y="1447800"/>
            <a:ext cx="112776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72328515-FC2B-A5A7-A51D-AD83EA148662}"/>
              </a:ext>
            </a:extLst>
          </p:cNvPr>
          <p:cNvSpPr>
            <a:spLocks noGrp="1"/>
          </p:cNvSpPr>
          <p:nvPr>
            <p:ph type="dt" sz="half" idx="14"/>
          </p:nvPr>
        </p:nvSpPr>
        <p:spPr/>
        <p:txBody>
          <a:bodyPr/>
          <a:lstStyle/>
          <a:p>
            <a:fld id="{243E7BF8-771B-44E1-8077-3B3D238EA0E8}" type="datetime1">
              <a:rPr lang="en-US" smtClean="0"/>
              <a:t>5/22/2025</a:t>
            </a:fld>
            <a:endParaRPr lang="en-US" dirty="0"/>
          </a:p>
        </p:txBody>
      </p:sp>
      <p:sp>
        <p:nvSpPr>
          <p:cNvPr id="7" name="Footer Placeholder 6">
            <a:extLst>
              <a:ext uri="{FF2B5EF4-FFF2-40B4-BE49-F238E27FC236}">
                <a16:creationId xmlns:a16="http://schemas.microsoft.com/office/drawing/2014/main" id="{8A78C47A-CC18-2B7E-01BA-B71033C96E49}"/>
              </a:ext>
            </a:extLst>
          </p:cNvPr>
          <p:cNvSpPr>
            <a:spLocks noGrp="1"/>
          </p:cNvSpPr>
          <p:nvPr>
            <p:ph type="ftr" sz="quarter" idx="15"/>
          </p:nvPr>
        </p:nvSpPr>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19B43DAB-918E-9FD2-A5E8-F9530136AAE1}"/>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73214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ri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6" name="Content Placeholder 4">
            <a:extLst>
              <a:ext uri="{FF2B5EF4-FFF2-40B4-BE49-F238E27FC236}">
                <a16:creationId xmlns:a16="http://schemas.microsoft.com/office/drawing/2014/main" id="{EFB2AB4E-99EA-866B-42DB-AA6B0640E978}"/>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8" name="Date Placeholder 7">
            <a:extLst>
              <a:ext uri="{FF2B5EF4-FFF2-40B4-BE49-F238E27FC236}">
                <a16:creationId xmlns:a16="http://schemas.microsoft.com/office/drawing/2014/main" id="{49FBA165-B4C4-9560-3B73-D4440E1274B4}"/>
              </a:ext>
            </a:extLst>
          </p:cNvPr>
          <p:cNvSpPr>
            <a:spLocks noGrp="1"/>
          </p:cNvSpPr>
          <p:nvPr>
            <p:ph type="dt" sz="half" idx="14"/>
          </p:nvPr>
        </p:nvSpPr>
        <p:spPr/>
        <p:txBody>
          <a:bodyPr/>
          <a:lstStyle/>
          <a:p>
            <a:fld id="{E1B9DF5E-9AD4-4087-B137-32CBE7F264D9}" type="datetime1">
              <a:rPr lang="en-US" smtClean="0"/>
              <a:t>5/22/2025</a:t>
            </a:fld>
            <a:endParaRPr lang="en-US" dirty="0"/>
          </a:p>
        </p:txBody>
      </p:sp>
      <p:sp>
        <p:nvSpPr>
          <p:cNvPr id="9" name="Footer Placeholder 8">
            <a:extLst>
              <a:ext uri="{FF2B5EF4-FFF2-40B4-BE49-F238E27FC236}">
                <a16:creationId xmlns:a16="http://schemas.microsoft.com/office/drawing/2014/main" id="{355393B2-66D7-C532-B4ED-1C7095A892B2}"/>
              </a:ext>
            </a:extLst>
          </p:cNvPr>
          <p:cNvSpPr>
            <a:spLocks noGrp="1"/>
          </p:cNvSpPr>
          <p:nvPr>
            <p:ph type="ftr" sz="quarter" idx="15"/>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3E96471B-AF2B-8429-A5BE-4098F30AC55D}"/>
              </a:ext>
            </a:extLst>
          </p:cNvPr>
          <p:cNvSpPr>
            <a:spLocks noGrp="1"/>
          </p:cNvSpPr>
          <p:nvPr>
            <p:ph type="sldNum" sz="quarter" idx="16"/>
          </p:nvPr>
        </p:nvSpPr>
        <p:spPr/>
        <p:txBody>
          <a:bodyPr/>
          <a:lstStyle/>
          <a:p>
            <a:fld id="{38826FC0-333C-E549-9FA3-0EE43DF298A3}" type="slidenum">
              <a:rPr lang="en-US" smtClean="0"/>
              <a:pPr/>
              <a:t>‹#›</a:t>
            </a:fld>
            <a:endParaRPr lang="en-US" dirty="0"/>
          </a:p>
        </p:txBody>
      </p:sp>
      <p:sp>
        <p:nvSpPr>
          <p:cNvPr id="11" name="Picture Placeholder 6">
            <a:extLst>
              <a:ext uri="{FF2B5EF4-FFF2-40B4-BE49-F238E27FC236}">
                <a16:creationId xmlns:a16="http://schemas.microsoft.com/office/drawing/2014/main" id="{FF811353-C714-762F-1AAE-32044BE7B552}"/>
              </a:ext>
            </a:extLst>
          </p:cNvPr>
          <p:cNvSpPr>
            <a:spLocks noGrp="1" noChangeAspect="1"/>
          </p:cNvSpPr>
          <p:nvPr>
            <p:ph type="pic" sz="quarter" idx="22" hasCustomPrompt="1"/>
          </p:nvPr>
        </p:nvSpPr>
        <p:spPr>
          <a:xfrm>
            <a:off x="8305800" y="1447800"/>
            <a:ext cx="3429000" cy="4716463"/>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33488216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int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9" name="Content Placeholder 11">
            <a:extLst>
              <a:ext uri="{FF2B5EF4-FFF2-40B4-BE49-F238E27FC236}">
                <a16:creationId xmlns:a16="http://schemas.microsoft.com/office/drawing/2014/main" id="{259B0F51-32FC-A168-2D3A-C5941F904A9A}"/>
              </a:ext>
            </a:extLst>
          </p:cNvPr>
          <p:cNvSpPr>
            <a:spLocks noGrp="1"/>
          </p:cNvSpPr>
          <p:nvPr>
            <p:ph sz="quarter" idx="15" hasCustomPrompt="1"/>
          </p:nvPr>
        </p:nvSpPr>
        <p:spPr>
          <a:xfrm>
            <a:off x="8305800" y="1447800"/>
            <a:ext cx="3429000" cy="4716463"/>
          </a:xfrm>
          <a:noFill/>
        </p:spPr>
        <p:txBody>
          <a:bodyPr bIns="1280160" anchor="ctr" anchorCtr="0"/>
          <a:lstStyle>
            <a:lvl1pPr marL="0" indent="0" algn="ctr">
              <a:buNone/>
              <a:defRPr sz="1100">
                <a:solidFill>
                  <a:schemeClr val="tx1"/>
                </a:solidFill>
              </a:defRPr>
            </a:lvl1pPr>
          </a:lstStyle>
          <a:p>
            <a:pPr lvl="0"/>
            <a:r>
              <a:rPr lang="en-US" dirty="0"/>
              <a:t>Click to add content</a:t>
            </a:r>
          </a:p>
        </p:txBody>
      </p:sp>
      <p:sp>
        <p:nvSpPr>
          <p:cNvPr id="6" name="Content Placeholder 4">
            <a:extLst>
              <a:ext uri="{FF2B5EF4-FFF2-40B4-BE49-F238E27FC236}">
                <a16:creationId xmlns:a16="http://schemas.microsoft.com/office/drawing/2014/main" id="{E6871F2F-0300-3464-E2A2-7AF48ACCDA0E}"/>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7" name="Date Placeholder 6">
            <a:extLst>
              <a:ext uri="{FF2B5EF4-FFF2-40B4-BE49-F238E27FC236}">
                <a16:creationId xmlns:a16="http://schemas.microsoft.com/office/drawing/2014/main" id="{E7F5A834-2BF7-D718-8760-B751F1362C5B}"/>
              </a:ext>
            </a:extLst>
          </p:cNvPr>
          <p:cNvSpPr>
            <a:spLocks noGrp="1"/>
          </p:cNvSpPr>
          <p:nvPr>
            <p:ph type="dt" sz="half" idx="16"/>
          </p:nvPr>
        </p:nvSpPr>
        <p:spPr/>
        <p:txBody>
          <a:bodyPr/>
          <a:lstStyle/>
          <a:p>
            <a:fld id="{8B3334DE-0309-4316-9524-1C880826860D}" type="datetime1">
              <a:rPr lang="en-US" smtClean="0"/>
              <a:t>5/22/2025</a:t>
            </a:fld>
            <a:endParaRPr lang="en-US" dirty="0"/>
          </a:p>
        </p:txBody>
      </p:sp>
      <p:sp>
        <p:nvSpPr>
          <p:cNvPr id="8" name="Footer Placeholder 7">
            <a:extLst>
              <a:ext uri="{FF2B5EF4-FFF2-40B4-BE49-F238E27FC236}">
                <a16:creationId xmlns:a16="http://schemas.microsoft.com/office/drawing/2014/main" id="{BAD15E00-493E-DA78-52D5-886D4490A1D0}"/>
              </a:ext>
            </a:extLst>
          </p:cNvPr>
          <p:cNvSpPr>
            <a:spLocks noGrp="1"/>
          </p:cNvSpPr>
          <p:nvPr>
            <p:ph type="ftr" sz="quarter" idx="17"/>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A2550889-1E0E-444C-2EB8-5E1C1E1649C8}"/>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3115340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int layou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7" name="Text Placeholder 9">
            <a:extLst>
              <a:ext uri="{FF2B5EF4-FFF2-40B4-BE49-F238E27FC236}">
                <a16:creationId xmlns:a16="http://schemas.microsoft.com/office/drawing/2014/main" id="{A497A1BE-986B-0BD6-76A5-85ABDFBA41E0}"/>
              </a:ext>
            </a:extLst>
          </p:cNvPr>
          <p:cNvSpPr>
            <a:spLocks noGrp="1"/>
          </p:cNvSpPr>
          <p:nvPr>
            <p:ph type="body" sz="quarter" idx="16" hasCustomPrompt="1"/>
          </p:nvPr>
        </p:nvSpPr>
        <p:spPr>
          <a:xfrm>
            <a:off x="8446381" y="2016681"/>
            <a:ext cx="3291841" cy="337080"/>
          </a:xfrm>
          <a:noFill/>
        </p:spPr>
        <p:txBody>
          <a:bodyPr wrap="square" lIns="0" tIns="0" rIns="0" bIns="0">
            <a:spAutoFit/>
          </a:bodyPr>
          <a:lstStyle>
            <a:lvl1pPr marL="0" indent="0">
              <a:lnSpc>
                <a:spcPct val="110000"/>
              </a:lnSpc>
              <a:spcBef>
                <a:spcPts val="1200"/>
              </a:spcBef>
              <a:buNone/>
              <a:defRPr sz="1100">
                <a:solidFill>
                  <a:schemeClr val="accent1"/>
                </a:solidFill>
              </a:defRPr>
            </a:lvl1pPr>
            <a:lvl2pPr marL="12700" marR="0" indent="0" algn="l" defTabSz="914171" rtl="0" eaLnBrk="1" fontAlgn="auto" latinLnBrk="0" hangingPunct="1">
              <a:lnSpc>
                <a:spcPct val="110000"/>
              </a:lnSpc>
              <a:spcBef>
                <a:spcPts val="1200"/>
              </a:spcBef>
              <a:spcAft>
                <a:spcPts val="1200"/>
              </a:spcAft>
              <a:buClr>
                <a:schemeClr val="accent1"/>
              </a:buClr>
              <a:buSzTx/>
              <a:buFont typeface="Arial" panose="020B0604020202020204" pitchFamily="34" charset="0"/>
              <a:buNone/>
              <a:tabLst/>
              <a:defRPr sz="900" i="1">
                <a:solidFill>
                  <a:schemeClr val="tx2"/>
                </a:solidFill>
              </a:defRPr>
            </a:lvl2pPr>
            <a:lvl3pPr marL="9525" indent="619125">
              <a:buFontTx/>
              <a:buNone/>
              <a:tabLst/>
              <a:defRPr sz="900"/>
            </a:lvl3pPr>
          </a:lstStyle>
          <a:p>
            <a:pPr lvl="0"/>
            <a:r>
              <a:rPr lang="en-US" dirty="0"/>
              <a:t>Click to edit text</a:t>
            </a:r>
          </a:p>
          <a:p>
            <a:pPr marL="12700" marR="0" lvl="1" indent="0" algn="l" defTabSz="914171" rtl="0" eaLnBrk="1" fontAlgn="auto" latinLnBrk="0" hangingPunct="1">
              <a:lnSpc>
                <a:spcPct val="120000"/>
              </a:lnSpc>
              <a:spcBef>
                <a:spcPts val="0"/>
              </a:spcBef>
              <a:spcAft>
                <a:spcPts val="1200"/>
              </a:spcAft>
              <a:buClr>
                <a:schemeClr val="accent1"/>
              </a:buClr>
              <a:buSzTx/>
              <a:buFont typeface="Arial" panose="020B0604020202020204" pitchFamily="34" charset="0"/>
              <a:buNone/>
              <a:tabLst/>
              <a:defRPr/>
            </a:pPr>
            <a:r>
              <a:rPr lang="en-US" dirty="0"/>
              <a:t>Click to edit text</a:t>
            </a:r>
          </a:p>
        </p:txBody>
      </p:sp>
      <p:cxnSp>
        <p:nvCxnSpPr>
          <p:cNvPr id="8" name="Straight Connector 7">
            <a:extLst>
              <a:ext uri="{FF2B5EF4-FFF2-40B4-BE49-F238E27FC236}">
                <a16:creationId xmlns:a16="http://schemas.microsoft.com/office/drawing/2014/main" id="{6CF16D66-A061-BB80-4196-FA88563E9FC5}"/>
              </a:ext>
            </a:extLst>
          </p:cNvPr>
          <p:cNvCxnSpPr>
            <a:cxnSpLocks noChangeAspect="1"/>
          </p:cNvCxnSpPr>
          <p:nvPr userDrawn="1"/>
        </p:nvCxnSpPr>
        <p:spPr>
          <a:xfrm>
            <a:off x="8446383" y="1455541"/>
            <a:ext cx="3154680" cy="0"/>
          </a:xfrm>
          <a:prstGeom prst="line">
            <a:avLst/>
          </a:prstGeom>
          <a:ln w="12700" cap="sq">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443B4273-80BC-4D4B-45D3-71EA235891DD}"/>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j-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A8D18051-2FD4-FBBA-DF0A-5AA5724D4CED}"/>
              </a:ext>
            </a:extLst>
          </p:cNvPr>
          <p:cNvSpPr>
            <a:spLocks noGrp="1"/>
          </p:cNvSpPr>
          <p:nvPr>
            <p:ph type="dt" sz="half" idx="17"/>
          </p:nvPr>
        </p:nvSpPr>
        <p:spPr/>
        <p:txBody>
          <a:bodyPr/>
          <a:lstStyle/>
          <a:p>
            <a:fld id="{D83E5922-6737-4E14-A9A5-0383F4604B00}" type="datetime1">
              <a:rPr lang="en-US" smtClean="0"/>
              <a:t>5/22/2025</a:t>
            </a:fld>
            <a:endParaRPr lang="en-US" dirty="0"/>
          </a:p>
        </p:txBody>
      </p:sp>
      <p:sp>
        <p:nvSpPr>
          <p:cNvPr id="9" name="Footer Placeholder 8">
            <a:extLst>
              <a:ext uri="{FF2B5EF4-FFF2-40B4-BE49-F238E27FC236}">
                <a16:creationId xmlns:a16="http://schemas.microsoft.com/office/drawing/2014/main" id="{2674FFEF-C1C1-A6A5-579D-03460B4B7B4E}"/>
              </a:ext>
            </a:extLst>
          </p:cNvPr>
          <p:cNvSpPr>
            <a:spLocks noGrp="1"/>
          </p:cNvSpPr>
          <p:nvPr>
            <p:ph type="ftr" sz="quarter" idx="18"/>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3CD4671-5EA7-FBFD-25EC-C2EB1310BC27}"/>
              </a:ext>
            </a:extLst>
          </p:cNvPr>
          <p:cNvSpPr>
            <a:spLocks noGrp="1"/>
          </p:cNvSpPr>
          <p:nvPr>
            <p:ph type="sldNum" sz="quarter" idx="19"/>
          </p:nvPr>
        </p:nvSpPr>
        <p:spPr/>
        <p:txBody>
          <a:bodyPr/>
          <a:lstStyle/>
          <a:p>
            <a:fld id="{38826FC0-333C-E549-9FA3-0EE43DF298A3}" type="slidenum">
              <a:rPr lang="en-US" smtClean="0"/>
              <a:pPr/>
              <a:t>‹#›</a:t>
            </a:fld>
            <a:endParaRPr lang="en-US" dirty="0"/>
          </a:p>
        </p:txBody>
      </p:sp>
      <p:sp>
        <p:nvSpPr>
          <p:cNvPr id="16" name="Freeform 15">
            <a:extLst>
              <a:ext uri="{FF2B5EF4-FFF2-40B4-BE49-F238E27FC236}">
                <a16:creationId xmlns:a16="http://schemas.microsoft.com/office/drawing/2014/main" id="{B4239B95-1BE5-65A8-8088-4245AFE6DC2A}"/>
              </a:ext>
            </a:extLst>
          </p:cNvPr>
          <p:cNvSpPr>
            <a:spLocks noChangeAspect="1"/>
          </p:cNvSpPr>
          <p:nvPr userDrawn="1"/>
        </p:nvSpPr>
        <p:spPr>
          <a:xfrm>
            <a:off x="8450629" y="1583574"/>
            <a:ext cx="292608" cy="297056"/>
          </a:xfrm>
          <a:custGeom>
            <a:avLst/>
            <a:gdLst>
              <a:gd name="connsiteX0" fmla="*/ 305136 w 336446"/>
              <a:gd name="connsiteY0" fmla="*/ 0 h 341560"/>
              <a:gd name="connsiteX1" fmla="*/ 336446 w 336446"/>
              <a:gd name="connsiteY1" fmla="*/ 49811 h 341560"/>
              <a:gd name="connsiteX2" fmla="*/ 278808 w 336446"/>
              <a:gd name="connsiteY2" fmla="*/ 98554 h 341560"/>
              <a:gd name="connsiteX3" fmla="*/ 258172 w 336446"/>
              <a:gd name="connsiteY3" fmla="*/ 192839 h 341560"/>
              <a:gd name="connsiteX4" fmla="*/ 325061 w 336446"/>
              <a:gd name="connsiteY4" fmla="*/ 192839 h 341560"/>
              <a:gd name="connsiteX5" fmla="*/ 325061 w 336446"/>
              <a:gd name="connsiteY5" fmla="*/ 341560 h 341560"/>
              <a:gd name="connsiteX6" fmla="*/ 187725 w 336446"/>
              <a:gd name="connsiteY6" fmla="*/ 341560 h 341560"/>
              <a:gd name="connsiteX7" fmla="*/ 187725 w 336446"/>
              <a:gd name="connsiteY7" fmla="*/ 224149 h 341560"/>
              <a:gd name="connsiteX8" fmla="*/ 210495 w 336446"/>
              <a:gd name="connsiteY8" fmla="*/ 86101 h 341560"/>
              <a:gd name="connsiteX9" fmla="*/ 305136 w 336446"/>
              <a:gd name="connsiteY9" fmla="*/ 0 h 341560"/>
              <a:gd name="connsiteX10" fmla="*/ 117411 w 336446"/>
              <a:gd name="connsiteY10" fmla="*/ 0 h 341560"/>
              <a:gd name="connsiteX11" fmla="*/ 148721 w 336446"/>
              <a:gd name="connsiteY11" fmla="*/ 49811 h 341560"/>
              <a:gd name="connsiteX12" fmla="*/ 91083 w 336446"/>
              <a:gd name="connsiteY12" fmla="*/ 98554 h 341560"/>
              <a:gd name="connsiteX13" fmla="*/ 70447 w 336446"/>
              <a:gd name="connsiteY13" fmla="*/ 192839 h 341560"/>
              <a:gd name="connsiteX14" fmla="*/ 137336 w 336446"/>
              <a:gd name="connsiteY14" fmla="*/ 192839 h 341560"/>
              <a:gd name="connsiteX15" fmla="*/ 137336 w 336446"/>
              <a:gd name="connsiteY15" fmla="*/ 341560 h 341560"/>
              <a:gd name="connsiteX16" fmla="*/ 0 w 336446"/>
              <a:gd name="connsiteY16" fmla="*/ 341560 h 341560"/>
              <a:gd name="connsiteX17" fmla="*/ 0 w 336446"/>
              <a:gd name="connsiteY17" fmla="*/ 224149 h 341560"/>
              <a:gd name="connsiteX18" fmla="*/ 22770 w 336446"/>
              <a:gd name="connsiteY18" fmla="*/ 86101 h 341560"/>
              <a:gd name="connsiteX19" fmla="*/ 117411 w 336446"/>
              <a:gd name="connsiteY19"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6446" h="341560">
                <a:moveTo>
                  <a:pt x="305136" y="0"/>
                </a:moveTo>
                <a:lnTo>
                  <a:pt x="336446" y="49811"/>
                </a:lnTo>
                <a:cubicBezTo>
                  <a:pt x="310354" y="60722"/>
                  <a:pt x="291142" y="76969"/>
                  <a:pt x="278808" y="98554"/>
                </a:cubicBezTo>
                <a:cubicBezTo>
                  <a:pt x="266473" y="120139"/>
                  <a:pt x="259595" y="151567"/>
                  <a:pt x="258172" y="192839"/>
                </a:cubicBezTo>
                <a:lnTo>
                  <a:pt x="325061" y="192839"/>
                </a:lnTo>
                <a:lnTo>
                  <a:pt x="325061" y="341560"/>
                </a:lnTo>
                <a:lnTo>
                  <a:pt x="187725" y="341560"/>
                </a:lnTo>
                <a:lnTo>
                  <a:pt x="187725" y="224149"/>
                </a:lnTo>
                <a:cubicBezTo>
                  <a:pt x="187725" y="160581"/>
                  <a:pt x="195315" y="114565"/>
                  <a:pt x="210495" y="86101"/>
                </a:cubicBezTo>
                <a:cubicBezTo>
                  <a:pt x="230420" y="48150"/>
                  <a:pt x="261967" y="19450"/>
                  <a:pt x="305136" y="0"/>
                </a:cubicBezTo>
                <a:close/>
                <a:moveTo>
                  <a:pt x="117411" y="0"/>
                </a:moveTo>
                <a:lnTo>
                  <a:pt x="148721" y="49811"/>
                </a:lnTo>
                <a:cubicBezTo>
                  <a:pt x="122629" y="60722"/>
                  <a:pt x="103417" y="76969"/>
                  <a:pt x="91083" y="98554"/>
                </a:cubicBezTo>
                <a:cubicBezTo>
                  <a:pt x="78748" y="120139"/>
                  <a:pt x="71870" y="151567"/>
                  <a:pt x="70447" y="192839"/>
                </a:cubicBezTo>
                <a:lnTo>
                  <a:pt x="137336" y="192839"/>
                </a:lnTo>
                <a:lnTo>
                  <a:pt x="137336" y="341560"/>
                </a:lnTo>
                <a:lnTo>
                  <a:pt x="0" y="341560"/>
                </a:lnTo>
                <a:lnTo>
                  <a:pt x="0" y="224149"/>
                </a:lnTo>
                <a:cubicBezTo>
                  <a:pt x="0" y="160581"/>
                  <a:pt x="7590" y="114565"/>
                  <a:pt x="22770" y="86101"/>
                </a:cubicBezTo>
                <a:cubicBezTo>
                  <a:pt x="42695" y="48150"/>
                  <a:pt x="74242" y="19450"/>
                  <a:pt x="117411"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646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B81F2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3BE4D0-FD2D-17A7-0CB5-5D6CBED1C32D}"/>
              </a:ext>
            </a:extLst>
          </p:cNvPr>
          <p:cNvSpPr txBox="1"/>
          <p:nvPr/>
        </p:nvSpPr>
        <p:spPr>
          <a:xfrm>
            <a:off x="1581464" y="662092"/>
            <a:ext cx="9029075" cy="5533823"/>
          </a:xfrm>
          <a:prstGeom prst="rect">
            <a:avLst/>
          </a:prstGeom>
          <a:noFill/>
        </p:spPr>
        <p:txBody>
          <a:bodyPr wrap="none" lIns="0" tIns="0" rIns="0" bIns="0" rtlCol="0" anchor="ctr">
            <a:spAutoFit/>
          </a:bodyPr>
          <a:lstStyle/>
          <a:p>
            <a:pPr algn="ctr">
              <a:lnSpc>
                <a:spcPct val="80000"/>
              </a:lnSpc>
              <a:spcAft>
                <a:spcPts val="1200"/>
              </a:spcAft>
            </a:pPr>
            <a:r>
              <a:rPr lang="en-US" sz="9600" b="1" dirty="0">
                <a:solidFill>
                  <a:schemeClr val="bg1"/>
                </a:solidFill>
              </a:rPr>
              <a:t>DO NOT USE </a:t>
            </a:r>
            <a:br>
              <a:rPr lang="en-US" sz="9600" b="1" dirty="0">
                <a:solidFill>
                  <a:schemeClr val="bg1"/>
                </a:solidFill>
              </a:rPr>
            </a:br>
            <a:r>
              <a:rPr lang="en-US" sz="9600" b="1" dirty="0">
                <a:solidFill>
                  <a:schemeClr val="bg1"/>
                </a:solidFill>
              </a:rPr>
              <a:t>ANY LAYOUTS </a:t>
            </a:r>
            <a:br>
              <a:rPr lang="en-US" sz="9600" b="1" dirty="0">
                <a:solidFill>
                  <a:schemeClr val="bg1"/>
                </a:solidFill>
              </a:rPr>
            </a:br>
            <a:r>
              <a:rPr lang="en-US" sz="9600" b="1" dirty="0">
                <a:solidFill>
                  <a:schemeClr val="bg1"/>
                </a:solidFill>
              </a:rPr>
              <a:t>BEYOND </a:t>
            </a:r>
            <a:br>
              <a:rPr lang="en-US" sz="9600" b="1" dirty="0">
                <a:solidFill>
                  <a:schemeClr val="bg1"/>
                </a:solidFill>
              </a:rPr>
            </a:br>
            <a:r>
              <a:rPr lang="en-US" sz="9600" b="1" dirty="0">
                <a:solidFill>
                  <a:schemeClr val="bg1"/>
                </a:solidFill>
              </a:rPr>
              <a:t>THIS POINT</a:t>
            </a:r>
          </a:p>
          <a:p>
            <a:pPr algn="ctr">
              <a:lnSpc>
                <a:spcPct val="90000"/>
              </a:lnSpc>
              <a:spcAft>
                <a:spcPts val="2400"/>
              </a:spcAft>
            </a:pPr>
            <a:r>
              <a:rPr lang="en-US" sz="3600" b="0" i="1" dirty="0">
                <a:solidFill>
                  <a:schemeClr val="bg1"/>
                </a:solidFill>
              </a:rPr>
              <a:t>They are not a part of the official template</a:t>
            </a:r>
          </a:p>
        </p:txBody>
      </p:sp>
    </p:spTree>
    <p:extLst>
      <p:ext uri="{BB962C8B-B14F-4D97-AF65-F5344CB8AC3E}">
        <p14:creationId xmlns:p14="http://schemas.microsoft.com/office/powerpoint/2010/main" val="11991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68183" y="2407183"/>
            <a:ext cx="10055638"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DIVIDERS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740007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1 - gradient 1">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D76384-5270-C4A7-D992-81F8ADBA5582}"/>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ED23DD35-F8AD-429C-B3C1-6AFB057088C6}"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19955793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1 - gradient 2">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ED6A89-35BA-3F8A-D8BB-D4E661AF1A89}"/>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2025E2AA-42C1-4AB1-ACA0-4028843E7AE5}" type="datetime1">
              <a:rPr lang="en-US" smtClean="0"/>
              <a:t>5/22/2025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119310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230B5-518B-24CC-5360-65ED114C9C97}"/>
              </a:ext>
            </a:extLst>
          </p:cNvPr>
          <p:cNvSpPr>
            <a:spLocks noGrp="1"/>
          </p:cNvSpPr>
          <p:nvPr>
            <p:ph type="title"/>
          </p:nvPr>
        </p:nvSpPr>
        <p:spPr>
          <a:xfrm>
            <a:off x="457200" y="457200"/>
            <a:ext cx="11277600" cy="332399"/>
          </a:xfrm>
          <a:prstGeom prst="rect">
            <a:avLst/>
          </a:prstGeom>
        </p:spPr>
        <p:txBody>
          <a:bodyPr vert="horz" wrap="square" lIns="0" tIns="0" rIns="0" bIns="0" rtlCol="0" anchor="t">
            <a:spAutoFit/>
          </a:bodyPr>
          <a:lstStyle/>
          <a:p>
            <a:r>
              <a:rPr lang="en-US" dirty="0"/>
              <a:t>Click to add title</a:t>
            </a:r>
          </a:p>
        </p:txBody>
      </p:sp>
      <p:sp>
        <p:nvSpPr>
          <p:cNvPr id="3" name="Text Placeholder 2">
            <a:extLst>
              <a:ext uri="{FF2B5EF4-FFF2-40B4-BE49-F238E27FC236}">
                <a16:creationId xmlns:a16="http://schemas.microsoft.com/office/drawing/2014/main" id="{3797B53D-6897-FB10-B4B4-55E663FD6108}"/>
              </a:ext>
            </a:extLst>
          </p:cNvPr>
          <p:cNvSpPr>
            <a:spLocks noGrp="1"/>
          </p:cNvSpPr>
          <p:nvPr>
            <p:ph type="body" idx="1"/>
          </p:nvPr>
        </p:nvSpPr>
        <p:spPr>
          <a:xfrm>
            <a:off x="457200" y="1447800"/>
            <a:ext cx="7518400" cy="4663440"/>
          </a:xfrm>
          <a:prstGeom prst="rect">
            <a:avLst/>
          </a:prstGeom>
        </p:spPr>
        <p:txBody>
          <a:bodyPr vert="horz" lIns="0" tIns="0" rIns="0" bIns="0" rtlCol="0">
            <a:noAutofit/>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a:p>
            <a:pPr lvl="5"/>
            <a:r>
              <a:rPr lang="en-US" dirty="0"/>
              <a:t>6th level text</a:t>
            </a:r>
          </a:p>
          <a:p>
            <a:pPr lvl="6"/>
            <a:r>
              <a:rPr lang="en-US" dirty="0"/>
              <a:t>7th level text</a:t>
            </a:r>
          </a:p>
          <a:p>
            <a:pPr lvl="7"/>
            <a:r>
              <a:rPr lang="en-US" dirty="0"/>
              <a:t>8th level text</a:t>
            </a:r>
          </a:p>
          <a:p>
            <a:pPr lvl="8"/>
            <a:r>
              <a:rPr lang="en-US" dirty="0"/>
              <a:t>9th level text</a:t>
            </a:r>
          </a:p>
        </p:txBody>
      </p:sp>
      <p:sp>
        <p:nvSpPr>
          <p:cNvPr id="6" name="Slide Number Placeholder 5">
            <a:extLst>
              <a:ext uri="{FF2B5EF4-FFF2-40B4-BE49-F238E27FC236}">
                <a16:creationId xmlns:a16="http://schemas.microsoft.com/office/drawing/2014/main" id="{F5A3681C-7AE6-4CE0-F456-C8E648A62642}"/>
              </a:ext>
            </a:extLst>
          </p:cNvPr>
          <p:cNvSpPr>
            <a:spLocks noGrp="1"/>
          </p:cNvSpPr>
          <p:nvPr>
            <p:ph type="sldNum" sz="quarter" idx="4"/>
          </p:nvPr>
        </p:nvSpPr>
        <p:spPr>
          <a:xfrm>
            <a:off x="457200" y="6400799"/>
            <a:ext cx="365760" cy="228600"/>
          </a:xfrm>
          <a:prstGeom prst="rect">
            <a:avLst/>
          </a:prstGeom>
        </p:spPr>
        <p:txBody>
          <a:bodyPr vert="horz" lIns="0" tIns="0" rIns="0" bIns="0" rtlCol="0" anchor="ctr"/>
          <a:lstStyle>
            <a:lvl1pPr algn="l">
              <a:defRPr sz="700" b="0">
                <a:solidFill>
                  <a:schemeClr val="tx1"/>
                </a:solidFill>
              </a:defRPr>
            </a:lvl1pPr>
          </a:lstStyle>
          <a:p>
            <a:fld id="{38826FC0-333C-E549-9FA3-0EE43DF298A3}" type="slidenum">
              <a:rPr lang="en-US" smtClean="0"/>
              <a:pPr/>
              <a:t>‹#›</a:t>
            </a:fld>
            <a:endParaRPr lang="en-US" dirty="0"/>
          </a:p>
        </p:txBody>
      </p:sp>
      <p:sp>
        <p:nvSpPr>
          <p:cNvPr id="8" name="Footer Placeholder 7">
            <a:extLst>
              <a:ext uri="{FF2B5EF4-FFF2-40B4-BE49-F238E27FC236}">
                <a16:creationId xmlns:a16="http://schemas.microsoft.com/office/drawing/2014/main" id="{677CCFE7-C984-DC56-6899-8A815F0548C0}"/>
              </a:ext>
              <a:ext uri="{C183D7F6-B498-43B3-948B-1728B52AA6E4}">
                <adec:decorative xmlns:adec="http://schemas.microsoft.com/office/drawing/2017/decorative" val="1"/>
              </a:ext>
            </a:extLst>
          </p:cNvPr>
          <p:cNvSpPr>
            <a:spLocks noGrp="1"/>
          </p:cNvSpPr>
          <p:nvPr>
            <p:ph type="ftr" sz="quarter" idx="3"/>
          </p:nvPr>
        </p:nvSpPr>
        <p:spPr>
          <a:xfrm>
            <a:off x="1005840" y="6400800"/>
            <a:ext cx="1371600" cy="228600"/>
          </a:xfrm>
          <a:prstGeom prst="rect">
            <a:avLst/>
          </a:prstGeom>
        </p:spPr>
        <p:txBody>
          <a:bodyPr vert="horz" lIns="0" tIns="0" rIns="0" bIns="0" rtlCol="0" anchor="ctr"/>
          <a:lstStyle>
            <a:lvl1pPr algn="l">
              <a:defRPr sz="700" b="0">
                <a:solidFill>
                  <a:schemeClr val="tx1"/>
                </a:solidFill>
              </a:defRPr>
            </a:lvl1pPr>
          </a:lstStyle>
          <a:p>
            <a:r>
              <a:rPr lang="en-US"/>
              <a:t>© 2025–2027 Cognizant | Private</a:t>
            </a:r>
            <a:endParaRPr lang="en-US" dirty="0"/>
          </a:p>
        </p:txBody>
      </p:sp>
      <p:sp>
        <p:nvSpPr>
          <p:cNvPr id="10" name="Date Placeholder 9">
            <a:extLst>
              <a:ext uri="{FF2B5EF4-FFF2-40B4-BE49-F238E27FC236}">
                <a16:creationId xmlns:a16="http://schemas.microsoft.com/office/drawing/2014/main" id="{42283347-4EBC-C7DD-65E3-791D4DBA61D0}"/>
              </a:ext>
            </a:extLst>
          </p:cNvPr>
          <p:cNvSpPr>
            <a:spLocks noGrp="1"/>
          </p:cNvSpPr>
          <p:nvPr>
            <p:ph type="dt" sz="half" idx="2"/>
          </p:nvPr>
        </p:nvSpPr>
        <p:spPr>
          <a:xfrm>
            <a:off x="2651760" y="6400800"/>
            <a:ext cx="1371600" cy="228600"/>
          </a:xfrm>
          <a:prstGeom prst="rect">
            <a:avLst/>
          </a:prstGeom>
        </p:spPr>
        <p:txBody>
          <a:bodyPr vert="horz" lIns="0" tIns="0" rIns="0" bIns="0" rtlCol="0" anchor="ctr"/>
          <a:lstStyle>
            <a:lvl1pPr algn="l">
              <a:defRPr sz="700" b="0">
                <a:solidFill>
                  <a:schemeClr val="tx1"/>
                </a:solidFill>
              </a:defRPr>
            </a:lvl1pPr>
          </a:lstStyle>
          <a:p>
            <a:fld id="{27AD22A3-AE78-4E0B-8A1E-6F5549BCCC30}" type="datetime1">
              <a:rPr lang="en-US" smtClean="0"/>
              <a:t>5/22/2025</a:t>
            </a:fld>
            <a:endParaRPr lang="en-US" dirty="0"/>
          </a:p>
        </p:txBody>
      </p:sp>
      <p:pic>
        <p:nvPicPr>
          <p:cNvPr id="4" name="Cognizant Logo_rgb_pos_2023">
            <a:extLst>
              <a:ext uri="{FF2B5EF4-FFF2-40B4-BE49-F238E27FC236}">
                <a16:creationId xmlns:a16="http://schemas.microsoft.com/office/drawing/2014/main" id="{322DD144-17A4-A3EC-5E8D-205928D3BDB2}"/>
              </a:ext>
              <a:ext uri="{C183D7F6-B498-43B3-948B-1728B52AA6E4}">
                <adec:decorative xmlns:adec="http://schemas.microsoft.com/office/drawing/2017/decorative" val="1"/>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10591729" y="6454070"/>
            <a:ext cx="1170432" cy="205449"/>
          </a:xfrm>
          <a:prstGeom prst="rect">
            <a:avLst/>
          </a:prstGeom>
        </p:spPr>
      </p:pic>
    </p:spTree>
    <p:extLst>
      <p:ext uri="{BB962C8B-B14F-4D97-AF65-F5344CB8AC3E}">
        <p14:creationId xmlns:p14="http://schemas.microsoft.com/office/powerpoint/2010/main" val="36924517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92" r:id="rId11"/>
    <p:sldLayoutId id="2147483993" r:id="rId12"/>
    <p:sldLayoutId id="2147483994" r:id="rId13"/>
    <p:sldLayoutId id="2147484006" r:id="rId14"/>
    <p:sldLayoutId id="2147484007" r:id="rId15"/>
    <p:sldLayoutId id="2147484008" r:id="rId16"/>
    <p:sldLayoutId id="2147483998" r:id="rId17"/>
    <p:sldLayoutId id="2147483999" r:id="rId18"/>
    <p:sldLayoutId id="2147484000" r:id="rId19"/>
    <p:sldLayoutId id="2147484001" r:id="rId20"/>
    <p:sldLayoutId id="2147484002" r:id="rId21"/>
    <p:sldLayoutId id="2147484003" r:id="rId22"/>
    <p:sldLayoutId id="2147483937" r:id="rId23"/>
    <p:sldLayoutId id="2147483938" r:id="rId24"/>
    <p:sldLayoutId id="2147483939" r:id="rId25"/>
    <p:sldLayoutId id="2147483940" r:id="rId26"/>
    <p:sldLayoutId id="2147483941" r:id="rId27"/>
    <p:sldLayoutId id="2147483942" r:id="rId28"/>
    <p:sldLayoutId id="2147483943" r:id="rId29"/>
    <p:sldLayoutId id="2147483944" r:id="rId30"/>
    <p:sldLayoutId id="2147483945" r:id="rId31"/>
    <p:sldLayoutId id="2147483946" r:id="rId32"/>
    <p:sldLayoutId id="2147483947" r:id="rId33"/>
    <p:sldLayoutId id="2147483948" r:id="rId34"/>
    <p:sldLayoutId id="2147483977" r:id="rId35"/>
    <p:sldLayoutId id="2147483978" r:id="rId36"/>
    <p:sldLayoutId id="2147483949" r:id="rId37"/>
    <p:sldLayoutId id="2147483950" r:id="rId38"/>
    <p:sldLayoutId id="2147483951" r:id="rId39"/>
    <p:sldLayoutId id="2147483952" r:id="rId40"/>
    <p:sldLayoutId id="2147483953" r:id="rId41"/>
    <p:sldLayoutId id="2147483954" r:id="rId42"/>
    <p:sldLayoutId id="2147483955" r:id="rId43"/>
    <p:sldLayoutId id="2147483956" r:id="rId44"/>
    <p:sldLayoutId id="2147483957" r:id="rId45"/>
    <p:sldLayoutId id="2147483958" r:id="rId46"/>
    <p:sldLayoutId id="2147483959" r:id="rId47"/>
    <p:sldLayoutId id="2147483960" r:id="rId48"/>
    <p:sldLayoutId id="2147483961" r:id="rId49"/>
    <p:sldLayoutId id="2147483962" r:id="rId50"/>
    <p:sldLayoutId id="2147483963" r:id="rId51"/>
    <p:sldLayoutId id="2147483964" r:id="rId52"/>
    <p:sldLayoutId id="2147483965" r:id="rId53"/>
    <p:sldLayoutId id="2147483966" r:id="rId54"/>
    <p:sldLayoutId id="2147483967" r:id="rId55"/>
    <p:sldLayoutId id="2147484004" r:id="rId56"/>
    <p:sldLayoutId id="2147484005" r:id="rId57"/>
    <p:sldLayoutId id="2147483973" r:id="rId58"/>
    <p:sldLayoutId id="2147483974" r:id="rId59"/>
    <p:sldLayoutId id="2147483975" r:id="rId60"/>
    <p:sldLayoutId id="2147483976" r:id="rId61"/>
    <p:sldLayoutId id="2147483979" r:id="rId62"/>
    <p:sldLayoutId id="2147483987" r:id="rId63"/>
    <p:sldLayoutId id="2147483988" r:id="rId64"/>
    <p:sldLayoutId id="2147483989" r:id="rId65"/>
    <p:sldLayoutId id="2147483990" r:id="rId66"/>
    <p:sldLayoutId id="2147483991" r:id="rId67"/>
    <p:sldLayoutId id="2147483968" r:id="rId68"/>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100" kern="1100">
          <a:solidFill>
            <a:schemeClr val="tx1"/>
          </a:solidFill>
          <a:latin typeface="+mn-lt"/>
          <a:ea typeface="+mn-ea"/>
          <a:cs typeface="+mn-cs"/>
        </a:defRPr>
      </a:lvl1pPr>
      <a:lvl2pPr marL="457200" algn="l" defTabSz="914400" rtl="0" eaLnBrk="1" latinLnBrk="0" hangingPunct="1">
        <a:defRPr sz="1100" kern="1100">
          <a:solidFill>
            <a:schemeClr val="tx1"/>
          </a:solidFill>
          <a:latin typeface="+mn-lt"/>
          <a:ea typeface="+mn-ea"/>
          <a:cs typeface="+mn-cs"/>
        </a:defRPr>
      </a:lvl2pPr>
      <a:lvl3pPr marL="914400" algn="l" defTabSz="914400" rtl="0" eaLnBrk="1" latinLnBrk="0" hangingPunct="1">
        <a:defRPr sz="1100" kern="1100">
          <a:solidFill>
            <a:schemeClr val="tx1"/>
          </a:solidFill>
          <a:latin typeface="+mn-lt"/>
          <a:ea typeface="+mn-ea"/>
          <a:cs typeface="+mn-cs"/>
        </a:defRPr>
      </a:lvl3pPr>
      <a:lvl4pPr marL="1371600" algn="l" defTabSz="914400" rtl="0" eaLnBrk="1" latinLnBrk="0" hangingPunct="1">
        <a:defRPr sz="1100" kern="1100">
          <a:solidFill>
            <a:schemeClr val="tx1"/>
          </a:solidFill>
          <a:latin typeface="+mn-lt"/>
          <a:ea typeface="+mn-ea"/>
          <a:cs typeface="+mn-cs"/>
        </a:defRPr>
      </a:lvl4pPr>
      <a:lvl5pPr marL="1828800" algn="l" defTabSz="914400" rtl="0" eaLnBrk="1" latinLnBrk="0" hangingPunct="1">
        <a:defRPr sz="1100" kern="1100">
          <a:solidFill>
            <a:schemeClr val="tx1"/>
          </a:solidFill>
          <a:latin typeface="+mn-lt"/>
          <a:ea typeface="+mn-ea"/>
          <a:cs typeface="+mn-cs"/>
        </a:defRPr>
      </a:lvl5pPr>
      <a:lvl6pPr marL="2286000" algn="l" defTabSz="914400" rtl="0" eaLnBrk="1" latinLnBrk="0" hangingPunct="1">
        <a:defRPr sz="1100" kern="1100">
          <a:solidFill>
            <a:schemeClr val="tx1"/>
          </a:solidFill>
          <a:latin typeface="+mn-lt"/>
          <a:ea typeface="+mn-ea"/>
          <a:cs typeface="+mn-cs"/>
        </a:defRPr>
      </a:lvl6pPr>
      <a:lvl7pPr marL="2743200" algn="l" defTabSz="914400" rtl="0" eaLnBrk="1" latinLnBrk="0" hangingPunct="1">
        <a:defRPr sz="1100" kern="1100">
          <a:solidFill>
            <a:schemeClr val="tx1"/>
          </a:solidFill>
          <a:latin typeface="+mn-lt"/>
          <a:ea typeface="+mn-ea"/>
          <a:cs typeface="+mn-cs"/>
        </a:defRPr>
      </a:lvl7pPr>
      <a:lvl8pPr marL="3200400" algn="l" defTabSz="914400" rtl="0" eaLnBrk="1" latinLnBrk="0" hangingPunct="1">
        <a:defRPr sz="1100" kern="1100">
          <a:solidFill>
            <a:schemeClr val="tx1"/>
          </a:solidFill>
          <a:latin typeface="+mn-lt"/>
          <a:ea typeface="+mn-ea"/>
          <a:cs typeface="+mn-cs"/>
        </a:defRPr>
      </a:lvl8pPr>
      <a:lvl9pPr marL="3657600" algn="l" defTabSz="914400" rtl="0" eaLnBrk="1" latinLnBrk="0" hangingPunct="1">
        <a:defRPr sz="1100" kern="1100">
          <a:solidFill>
            <a:schemeClr val="tx1"/>
          </a:solidFill>
          <a:latin typeface="+mn-lt"/>
          <a:ea typeface="+mn-ea"/>
          <a:cs typeface="+mn-cs"/>
        </a:defRPr>
      </a:lvl9pPr>
    </p:otherStyle>
  </p:txStyles>
  <p:extLst>
    <p:ext uri="{27BBF7A9-308A-43DC-89C8-2F10F3537804}">
      <p15:sldGuideLst xmlns:p15="http://schemas.microsoft.com/office/powerpoint/2012/main">
        <p15:guide id="19">
          <p15:clr>
            <a:srgbClr val="F26B43"/>
          </p15:clr>
        </p15:guide>
        <p15:guide id="20" pos="7680">
          <p15:clr>
            <a:srgbClr val="F26B43"/>
          </p15:clr>
        </p15:guide>
        <p15:guide id="21" pos="288">
          <p15:clr>
            <a:srgbClr val="F26B43"/>
          </p15:clr>
        </p15:guide>
        <p15:guide id="22" pos="1472">
          <p15:clr>
            <a:srgbClr val="F26B43"/>
          </p15:clr>
        </p15:guide>
        <p15:guide id="23" pos="2656">
          <p15:clr>
            <a:srgbClr val="F26B43"/>
          </p15:clr>
        </p15:guide>
        <p15:guide id="24" pos="3840">
          <p15:clr>
            <a:srgbClr val="F26B43"/>
          </p15:clr>
        </p15:guide>
        <p15:guide id="25" pos="5024">
          <p15:clr>
            <a:srgbClr val="F26B43"/>
          </p15:clr>
        </p15:guide>
        <p15:guide id="26" pos="6208">
          <p15:clr>
            <a:srgbClr val="F26B43"/>
          </p15:clr>
        </p15:guide>
        <p15:guide id="27" pos="7392">
          <p15:clr>
            <a:srgbClr val="F26B43"/>
          </p15:clr>
        </p15:guide>
        <p15:guide id="28" orient="horz">
          <p15:clr>
            <a:srgbClr val="F26B43"/>
          </p15:clr>
        </p15:guide>
        <p15:guide id="29" orient="horz" pos="4320">
          <p15:clr>
            <a:srgbClr val="F26B43"/>
          </p15:clr>
        </p15:guide>
        <p15:guide id="30" orient="horz" pos="288">
          <p15:clr>
            <a:srgbClr val="F26B43"/>
          </p15:clr>
        </p15:guide>
        <p15:guide id="31" orient="horz" pos="912">
          <p15:clr>
            <a:srgbClr val="F26B43"/>
          </p15:clr>
        </p15:guide>
        <p15:guide id="32" orient="horz" pos="1536">
          <p15:clr>
            <a:srgbClr val="F26B43"/>
          </p15:clr>
        </p15:guide>
        <p15:guide id="33" orient="horz" pos="2160">
          <p15:clr>
            <a:srgbClr val="F26B43"/>
          </p15:clr>
        </p15:guide>
        <p15:guide id="34" orient="horz" pos="2784">
          <p15:clr>
            <a:srgbClr val="F26B43"/>
          </p15:clr>
        </p15:guide>
        <p15:guide id="35" orient="horz" pos="3408">
          <p15:clr>
            <a:srgbClr val="F26B43"/>
          </p15:clr>
        </p15:guide>
        <p15:guide id="36"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8C75C-71ED-FF20-51BE-E2A5F6EC62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D9EB17-9965-3523-3F99-EF5E53642703}"/>
              </a:ext>
            </a:extLst>
          </p:cNvPr>
          <p:cNvSpPr>
            <a:spLocks noGrp="1"/>
          </p:cNvSpPr>
          <p:nvPr>
            <p:ph type="ctrTitle"/>
          </p:nvPr>
        </p:nvSpPr>
        <p:spPr>
          <a:xfrm>
            <a:off x="611204" y="874213"/>
            <a:ext cx="5738261" cy="1495794"/>
          </a:xfrm>
        </p:spPr>
        <p:txBody>
          <a:bodyPr/>
          <a:lstStyle/>
          <a:p>
            <a:r>
              <a:rPr lang="en-US" dirty="0"/>
              <a:t>Internship experience at Cognizant</a:t>
            </a:r>
          </a:p>
        </p:txBody>
      </p:sp>
      <p:sp>
        <p:nvSpPr>
          <p:cNvPr id="6" name="Subtitle 5">
            <a:extLst>
              <a:ext uri="{FF2B5EF4-FFF2-40B4-BE49-F238E27FC236}">
                <a16:creationId xmlns:a16="http://schemas.microsoft.com/office/drawing/2014/main" id="{88FEBB95-7384-788A-FB4C-0A6B87FC5084}"/>
              </a:ext>
            </a:extLst>
          </p:cNvPr>
          <p:cNvSpPr>
            <a:spLocks noGrp="1"/>
          </p:cNvSpPr>
          <p:nvPr>
            <p:ph type="subTitle" idx="1"/>
          </p:nvPr>
        </p:nvSpPr>
        <p:spPr>
          <a:xfrm>
            <a:off x="611204" y="2776188"/>
            <a:ext cx="4651676" cy="2302169"/>
          </a:xfrm>
        </p:spPr>
        <p:txBody>
          <a:bodyPr/>
          <a:lstStyle/>
          <a:p>
            <a:r>
              <a:rPr lang="en-US" dirty="0"/>
              <a:t>Name : Preethi S Angadi</a:t>
            </a:r>
          </a:p>
          <a:p>
            <a:r>
              <a:rPr lang="en-US" dirty="0"/>
              <a:t>USN   : 2BA21CS126</a:t>
            </a:r>
          </a:p>
          <a:p>
            <a:r>
              <a:rPr lang="en-US" dirty="0"/>
              <a:t>Domain: Application Development and Maintenance</a:t>
            </a:r>
          </a:p>
          <a:p>
            <a:r>
              <a:rPr lang="en-US" dirty="0"/>
              <a:t>Company: Cognizant</a:t>
            </a:r>
          </a:p>
          <a:p>
            <a:r>
              <a:rPr lang="en-US" dirty="0"/>
              <a:t>Duration  : 14/02/2025 - Ongoing</a:t>
            </a:r>
          </a:p>
        </p:txBody>
      </p:sp>
      <p:sp>
        <p:nvSpPr>
          <p:cNvPr id="2" name="Slide Number Placeholder 1">
            <a:extLst>
              <a:ext uri="{FF2B5EF4-FFF2-40B4-BE49-F238E27FC236}">
                <a16:creationId xmlns:a16="http://schemas.microsoft.com/office/drawing/2014/main" id="{B50EFE23-3685-4631-7E52-9B16716BE8D2}"/>
              </a:ext>
            </a:extLst>
          </p:cNvPr>
          <p:cNvSpPr>
            <a:spLocks noGrp="1"/>
          </p:cNvSpPr>
          <p:nvPr>
            <p:ph type="sldNum" sz="quarter" idx="16"/>
          </p:nvPr>
        </p:nvSpPr>
        <p:spPr/>
        <p:txBody>
          <a:bodyPr/>
          <a:lstStyle/>
          <a:p>
            <a:fld id="{38826FC0-333C-E549-9FA3-0EE43DF298A3}" type="slidenum">
              <a:rPr lang="en-US" smtClean="0"/>
              <a:pPr/>
              <a:t>1</a:t>
            </a:fld>
            <a:endParaRPr lang="en-US" dirty="0"/>
          </a:p>
        </p:txBody>
      </p:sp>
      <p:sp>
        <p:nvSpPr>
          <p:cNvPr id="3" name="Footer Placeholder 2">
            <a:extLst>
              <a:ext uri="{FF2B5EF4-FFF2-40B4-BE49-F238E27FC236}">
                <a16:creationId xmlns:a16="http://schemas.microsoft.com/office/drawing/2014/main" id="{3DB8F2B5-5F1B-4FC5-A9C3-7494EA97D64D}"/>
              </a:ext>
            </a:extLst>
          </p:cNvPr>
          <p:cNvSpPr>
            <a:spLocks noGrp="1"/>
          </p:cNvSpPr>
          <p:nvPr>
            <p:ph type="ftr" sz="quarter" idx="15"/>
          </p:nvPr>
        </p:nvSpPr>
        <p:spPr/>
        <p:txBody>
          <a:bodyPr/>
          <a:lstStyle/>
          <a:p>
            <a:r>
              <a:rPr lang="en-US" dirty="0"/>
              <a:t>© 2025–2027 Cognizant | Private</a:t>
            </a:r>
          </a:p>
        </p:txBody>
      </p:sp>
    </p:spTree>
    <p:extLst>
      <p:ext uri="{BB962C8B-B14F-4D97-AF65-F5344CB8AC3E}">
        <p14:creationId xmlns:p14="http://schemas.microsoft.com/office/powerpoint/2010/main" val="271353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A0783-AB62-6A09-70CC-FFE87F973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6766A-8230-EA3C-8022-01EEC1E6B758}"/>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A207A21E-C712-5BA1-54F7-9E123A754D68}"/>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E3F1150E-B8CA-99F6-271F-E445906208B2}"/>
              </a:ext>
            </a:extLst>
          </p:cNvPr>
          <p:cNvSpPr>
            <a:spLocks noGrp="1"/>
          </p:cNvSpPr>
          <p:nvPr>
            <p:ph type="sldNum" sz="quarter" idx="12"/>
          </p:nvPr>
        </p:nvSpPr>
        <p:spPr/>
        <p:txBody>
          <a:bodyPr/>
          <a:lstStyle/>
          <a:p>
            <a:fld id="{38826FC0-333C-E549-9FA3-0EE43DF298A3}" type="slidenum">
              <a:rPr lang="en-US" smtClean="0"/>
              <a:pPr/>
              <a:t>10</a:t>
            </a:fld>
            <a:endParaRPr lang="en-US" dirty="0"/>
          </a:p>
        </p:txBody>
      </p:sp>
      <p:sp>
        <p:nvSpPr>
          <p:cNvPr id="6" name="TextBox 5">
            <a:extLst>
              <a:ext uri="{FF2B5EF4-FFF2-40B4-BE49-F238E27FC236}">
                <a16:creationId xmlns:a16="http://schemas.microsoft.com/office/drawing/2014/main" id="{27123E8B-0EDE-B663-B31B-B3BF1AC20322}"/>
              </a:ext>
            </a:extLst>
          </p:cNvPr>
          <p:cNvSpPr txBox="1"/>
          <p:nvPr/>
        </p:nvSpPr>
        <p:spPr>
          <a:xfrm>
            <a:off x="324852" y="1027668"/>
            <a:ext cx="11542295" cy="369332"/>
          </a:xfrm>
          <a:prstGeom prst="rect">
            <a:avLst/>
          </a:prstGeom>
          <a:noFill/>
        </p:spPr>
        <p:txBody>
          <a:bodyPr wrap="square">
            <a:spAutoFit/>
          </a:bodyPr>
          <a:lstStyle/>
          <a:p>
            <a:pPr algn="l">
              <a:spcBef>
                <a:spcPts val="300"/>
              </a:spcBef>
              <a:spcAft>
                <a:spcPts val="600"/>
              </a:spcAft>
            </a:pPr>
            <a:endParaRPr lang="en-US" b="0" i="0" dirty="0">
              <a:effectLst/>
              <a:latin typeface="Segoe Sans"/>
            </a:endParaRPr>
          </a:p>
        </p:txBody>
      </p:sp>
      <p:sp>
        <p:nvSpPr>
          <p:cNvPr id="8" name="TextBox 7">
            <a:extLst>
              <a:ext uri="{FF2B5EF4-FFF2-40B4-BE49-F238E27FC236}">
                <a16:creationId xmlns:a16="http://schemas.microsoft.com/office/drawing/2014/main" id="{16974107-69D1-446D-BDF2-855BA2D4DAF5}"/>
              </a:ext>
            </a:extLst>
          </p:cNvPr>
          <p:cNvSpPr txBox="1"/>
          <p:nvPr/>
        </p:nvSpPr>
        <p:spPr>
          <a:xfrm>
            <a:off x="457200" y="1455530"/>
            <a:ext cx="11277600" cy="1764586"/>
          </a:xfrm>
          <a:prstGeom prst="rect">
            <a:avLst/>
          </a:prstGeom>
          <a:noFill/>
        </p:spPr>
        <p:txBody>
          <a:bodyPr wrap="square">
            <a:spAutoFit/>
          </a:bodyPr>
          <a:lstStyle/>
          <a:p>
            <a:pPr algn="l">
              <a:lnSpc>
                <a:spcPts val="2100"/>
              </a:lnSpc>
              <a:spcBef>
                <a:spcPts val="975"/>
              </a:spcBef>
              <a:spcAft>
                <a:spcPts val="225"/>
              </a:spcAft>
              <a:buNone/>
            </a:pPr>
            <a:r>
              <a:rPr lang="en-US" b="1" i="0" dirty="0">
                <a:effectLst/>
                <a:latin typeface="Segoe Sans"/>
              </a:rPr>
              <a:t>Conclusion</a:t>
            </a:r>
          </a:p>
          <a:p>
            <a:pPr algn="l">
              <a:spcBef>
                <a:spcPts val="300"/>
              </a:spcBef>
              <a:spcAft>
                <a:spcPts val="300"/>
              </a:spcAft>
              <a:buFont typeface="Arial" panose="020B0604020202020204" pitchFamily="34" charset="0"/>
              <a:buChar char="•"/>
            </a:pPr>
            <a:r>
              <a:rPr lang="en-US" b="0" i="0" dirty="0">
                <a:effectLst/>
                <a:latin typeface="Segoe Sans"/>
              </a:rPr>
              <a:t>This internship helped me bridge the gap between academics and industry.</a:t>
            </a:r>
          </a:p>
          <a:p>
            <a:pPr algn="l">
              <a:spcBef>
                <a:spcPts val="300"/>
              </a:spcBef>
              <a:spcAft>
                <a:spcPts val="300"/>
              </a:spcAft>
              <a:buFont typeface="Arial" panose="020B0604020202020204" pitchFamily="34" charset="0"/>
              <a:buChar char="•"/>
            </a:pPr>
            <a:r>
              <a:rPr lang="en-US" b="0" i="0" dirty="0">
                <a:effectLst/>
                <a:latin typeface="Segoe Sans"/>
              </a:rPr>
              <a:t>I gained hands-on experience in full-stack development and Agile practices.</a:t>
            </a:r>
          </a:p>
          <a:p>
            <a:pPr algn="l">
              <a:spcBef>
                <a:spcPts val="300"/>
              </a:spcBef>
              <a:spcAft>
                <a:spcPts val="300"/>
              </a:spcAft>
              <a:buFont typeface="Arial" panose="020B0604020202020204" pitchFamily="34" charset="0"/>
              <a:buChar char="•"/>
            </a:pPr>
            <a:r>
              <a:rPr lang="en-US" b="0" i="0" dirty="0">
                <a:effectLst/>
                <a:latin typeface="Segoe Sans"/>
              </a:rPr>
              <a:t>Behavioral sessions improved my communication and teamwork skills.</a:t>
            </a:r>
          </a:p>
          <a:p>
            <a:pPr algn="l">
              <a:spcBef>
                <a:spcPts val="300"/>
              </a:spcBef>
              <a:spcAft>
                <a:spcPts val="300"/>
              </a:spcAft>
              <a:buFont typeface="Arial" panose="020B0604020202020204" pitchFamily="34" charset="0"/>
              <a:buChar char="•"/>
            </a:pPr>
            <a:r>
              <a:rPr lang="en-US" b="0" i="0" dirty="0">
                <a:effectLst/>
                <a:latin typeface="Segoe Sans"/>
              </a:rPr>
              <a:t>I’m now more confident and prepared for real-world software development roles.</a:t>
            </a:r>
          </a:p>
        </p:txBody>
      </p:sp>
    </p:spTree>
    <p:extLst>
      <p:ext uri="{BB962C8B-B14F-4D97-AF65-F5344CB8AC3E}">
        <p14:creationId xmlns:p14="http://schemas.microsoft.com/office/powerpoint/2010/main" val="257959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6204-FA44-3463-16E0-3241A32FEDF9}"/>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DEBEAA20-463C-AB33-697D-277D485B7B69}"/>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CB2A29E5-A9B1-17CE-C91B-910EF84ED30A}"/>
              </a:ext>
            </a:extLst>
          </p:cNvPr>
          <p:cNvSpPr>
            <a:spLocks noGrp="1"/>
          </p:cNvSpPr>
          <p:nvPr>
            <p:ph type="sldNum" sz="quarter" idx="12"/>
          </p:nvPr>
        </p:nvSpPr>
        <p:spPr/>
        <p:txBody>
          <a:bodyPr/>
          <a:lstStyle/>
          <a:p>
            <a:fld id="{38826FC0-333C-E549-9FA3-0EE43DF298A3}" type="slidenum">
              <a:rPr lang="en-US" smtClean="0"/>
              <a:pPr/>
              <a:t>2</a:t>
            </a:fld>
            <a:endParaRPr lang="en-US" dirty="0"/>
          </a:p>
        </p:txBody>
      </p:sp>
      <p:sp>
        <p:nvSpPr>
          <p:cNvPr id="8" name="TextBox 7">
            <a:extLst>
              <a:ext uri="{FF2B5EF4-FFF2-40B4-BE49-F238E27FC236}">
                <a16:creationId xmlns:a16="http://schemas.microsoft.com/office/drawing/2014/main" id="{83D9AC03-EDE3-954F-1BE4-2C287B511110}"/>
              </a:ext>
            </a:extLst>
          </p:cNvPr>
          <p:cNvSpPr txBox="1"/>
          <p:nvPr/>
        </p:nvSpPr>
        <p:spPr>
          <a:xfrm>
            <a:off x="457200" y="376807"/>
            <a:ext cx="6096000" cy="646331"/>
          </a:xfrm>
          <a:prstGeom prst="rect">
            <a:avLst/>
          </a:prstGeom>
          <a:noFill/>
        </p:spPr>
        <p:txBody>
          <a:bodyPr wrap="square">
            <a:spAutoFit/>
          </a:bodyPr>
          <a:lstStyle/>
          <a:p>
            <a:r>
              <a:rPr lang="en-IN" sz="3600" dirty="0">
                <a:latin typeface="Segoe Sans"/>
                <a:cs typeface="Times New Roman" panose="02020603050405020304" pitchFamily="18" charset="0"/>
              </a:rPr>
              <a:t>Introduction</a:t>
            </a:r>
          </a:p>
        </p:txBody>
      </p:sp>
      <p:sp>
        <p:nvSpPr>
          <p:cNvPr id="14" name="TextBox 13">
            <a:extLst>
              <a:ext uri="{FF2B5EF4-FFF2-40B4-BE49-F238E27FC236}">
                <a16:creationId xmlns:a16="http://schemas.microsoft.com/office/drawing/2014/main" id="{8EF6BB2E-46EC-1E9D-7EC7-C81F69BD8324}"/>
              </a:ext>
            </a:extLst>
          </p:cNvPr>
          <p:cNvSpPr txBox="1"/>
          <p:nvPr/>
        </p:nvSpPr>
        <p:spPr>
          <a:xfrm>
            <a:off x="457200" y="1399058"/>
            <a:ext cx="11501120" cy="3416320"/>
          </a:xfrm>
          <a:prstGeom prst="rect">
            <a:avLst/>
          </a:prstGeom>
          <a:noFill/>
        </p:spPr>
        <p:txBody>
          <a:bodyPr wrap="square">
            <a:spAutoFit/>
          </a:bodyPr>
          <a:lstStyle/>
          <a:p>
            <a:r>
              <a:rPr lang="en-IN" b="1" i="0" dirty="0">
                <a:effectLst/>
                <a:latin typeface="Segoe Sans"/>
                <a:cs typeface="Times New Roman" panose="02020603050405020304" pitchFamily="18" charset="0"/>
              </a:rPr>
              <a:t>About the Internship</a:t>
            </a:r>
            <a:r>
              <a:rPr lang="en-IN" b="0" i="0" dirty="0">
                <a:effectLst/>
                <a:latin typeface="Segoe Sans"/>
                <a:cs typeface="Times New Roman" panose="02020603050405020304" pitchFamily="18" charset="0"/>
              </a:rPr>
              <a:t>:</a:t>
            </a:r>
          </a:p>
          <a:p>
            <a:r>
              <a:rPr lang="en-US" b="0" i="0" dirty="0">
                <a:effectLst/>
                <a:latin typeface="Segoe Sans"/>
                <a:cs typeface="Times New Roman" panose="02020603050405020304" pitchFamily="18" charset="0"/>
              </a:rPr>
              <a:t>I completed my internship at Cognizant Technology Solutions in the </a:t>
            </a:r>
            <a:r>
              <a:rPr lang="en-US" b="1" i="0" dirty="0">
                <a:effectLst/>
                <a:latin typeface="Segoe Sans"/>
                <a:cs typeface="Times New Roman" panose="02020603050405020304" pitchFamily="18" charset="0"/>
              </a:rPr>
              <a:t>Application Development and Maintenance (ADM)</a:t>
            </a:r>
            <a:r>
              <a:rPr lang="en-US" b="0" i="0" dirty="0">
                <a:effectLst/>
                <a:latin typeface="Segoe Sans"/>
                <a:cs typeface="Times New Roman" panose="02020603050405020304" pitchFamily="18" charset="0"/>
              </a:rPr>
              <a:t> domain, focusing on </a:t>
            </a:r>
            <a:r>
              <a:rPr lang="en-US" b="1" i="0" dirty="0">
                <a:effectLst/>
                <a:latin typeface="Segoe Sans"/>
                <a:cs typeface="Times New Roman" panose="02020603050405020304" pitchFamily="18" charset="0"/>
              </a:rPr>
              <a:t>Java </a:t>
            </a:r>
            <a:r>
              <a:rPr lang="en-US" b="0" i="0" dirty="0">
                <a:effectLst/>
                <a:latin typeface="Segoe Sans"/>
                <a:cs typeface="Times New Roman" panose="02020603050405020304" pitchFamily="18" charset="0"/>
              </a:rPr>
              <a:t>development. I undertook a structured internship at Cognizant Technology Solutions, where I followed a comprehensive curriculum designed to build foundational and advanced software engineering skills.</a:t>
            </a:r>
          </a:p>
          <a:p>
            <a:endParaRPr lang="en-US" dirty="0">
              <a:latin typeface="Segoe Sans"/>
              <a:cs typeface="Times New Roman" panose="02020603050405020304" pitchFamily="18" charset="0"/>
            </a:endParaRPr>
          </a:p>
          <a:p>
            <a:r>
              <a:rPr lang="en-US" b="1" i="0" dirty="0">
                <a:effectLst/>
                <a:latin typeface="Segoe Sans"/>
                <a:cs typeface="Times New Roman" panose="02020603050405020304" pitchFamily="18" charset="0"/>
              </a:rPr>
              <a:t>My Role</a:t>
            </a:r>
            <a:r>
              <a:rPr lang="en-US" b="0" i="0" dirty="0">
                <a:effectLst/>
                <a:latin typeface="Segoe Sans"/>
                <a:cs typeface="Times New Roman" panose="02020603050405020304" pitchFamily="18" charset="0"/>
              </a:rPr>
              <a:t>:</a:t>
            </a:r>
            <a:br>
              <a:rPr lang="en-US" b="0" i="0" dirty="0">
                <a:effectLst/>
                <a:latin typeface="Segoe Sans"/>
                <a:cs typeface="Times New Roman" panose="02020603050405020304" pitchFamily="18" charset="0"/>
              </a:rPr>
            </a:br>
            <a:r>
              <a:rPr lang="en-US" b="0" i="0" dirty="0">
                <a:effectLst/>
                <a:latin typeface="Segoe Sans"/>
                <a:cs typeface="Times New Roman" panose="02020603050405020304" pitchFamily="18" charset="0"/>
              </a:rPr>
              <a:t>My primary responsibility as an intern was to learn the concepts taught, complete hands-on exercises, and apply them in guided projects</a:t>
            </a:r>
          </a:p>
          <a:p>
            <a:endParaRPr lang="en-US" dirty="0">
              <a:latin typeface="Segoe Sans"/>
              <a:cs typeface="Times New Roman" panose="02020603050405020304" pitchFamily="18" charset="0"/>
            </a:endParaRPr>
          </a:p>
          <a:p>
            <a:r>
              <a:rPr lang="en-US" b="1" dirty="0">
                <a:latin typeface="Segoe Sans"/>
                <a:cs typeface="Times New Roman" panose="02020603050405020304" pitchFamily="18" charset="0"/>
              </a:rPr>
              <a:t>Objective:</a:t>
            </a:r>
          </a:p>
          <a:p>
            <a:r>
              <a:rPr lang="en-US" dirty="0">
                <a:latin typeface="Segoe Sans"/>
                <a:cs typeface="Times New Roman" panose="02020603050405020304" pitchFamily="18" charset="0"/>
              </a:rPr>
              <a:t>To gain industry-relevant skills and prepare for real-world software development roles.</a:t>
            </a:r>
            <a:endParaRPr lang="en-IN" dirty="0">
              <a:latin typeface="Segoe Sans"/>
              <a:cs typeface="Times New Roman" panose="02020603050405020304" pitchFamily="18" charset="0"/>
            </a:endParaRPr>
          </a:p>
        </p:txBody>
      </p:sp>
    </p:spTree>
    <p:extLst>
      <p:ext uri="{BB962C8B-B14F-4D97-AF65-F5344CB8AC3E}">
        <p14:creationId xmlns:p14="http://schemas.microsoft.com/office/powerpoint/2010/main" val="279197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B1FAD-287E-4122-66AF-FBD9627B2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7F5324-E58C-7C36-EE0C-BB6F60A5215C}"/>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A029C98C-E37E-F00D-8129-4408C25DF9A4}"/>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7464827F-FD81-BA28-47A9-665A6418F567}"/>
              </a:ext>
            </a:extLst>
          </p:cNvPr>
          <p:cNvSpPr>
            <a:spLocks noGrp="1"/>
          </p:cNvSpPr>
          <p:nvPr>
            <p:ph type="sldNum" sz="quarter" idx="12"/>
          </p:nvPr>
        </p:nvSpPr>
        <p:spPr/>
        <p:txBody>
          <a:bodyPr/>
          <a:lstStyle/>
          <a:p>
            <a:fld id="{38826FC0-333C-E549-9FA3-0EE43DF298A3}" type="slidenum">
              <a:rPr lang="en-US" smtClean="0"/>
              <a:pPr/>
              <a:t>3</a:t>
            </a:fld>
            <a:endParaRPr lang="en-US" dirty="0"/>
          </a:p>
        </p:txBody>
      </p:sp>
      <p:sp>
        <p:nvSpPr>
          <p:cNvPr id="6" name="TextBox 5">
            <a:extLst>
              <a:ext uri="{FF2B5EF4-FFF2-40B4-BE49-F238E27FC236}">
                <a16:creationId xmlns:a16="http://schemas.microsoft.com/office/drawing/2014/main" id="{E9785BDB-C8BD-D16F-323B-3F2779B64F71}"/>
              </a:ext>
            </a:extLst>
          </p:cNvPr>
          <p:cNvSpPr txBox="1"/>
          <p:nvPr/>
        </p:nvSpPr>
        <p:spPr>
          <a:xfrm>
            <a:off x="172720" y="466353"/>
            <a:ext cx="11846560" cy="5319405"/>
          </a:xfrm>
          <a:prstGeom prst="rect">
            <a:avLst/>
          </a:prstGeom>
          <a:noFill/>
        </p:spPr>
        <p:txBody>
          <a:bodyPr wrap="square">
            <a:spAutoFit/>
          </a:bodyPr>
          <a:lstStyle/>
          <a:p>
            <a:pPr algn="l">
              <a:lnSpc>
                <a:spcPts val="2100"/>
              </a:lnSpc>
              <a:spcBef>
                <a:spcPts val="975"/>
              </a:spcBef>
              <a:spcAft>
                <a:spcPts val="225"/>
              </a:spcAft>
              <a:buNone/>
            </a:pPr>
            <a:r>
              <a:rPr lang="en-US" sz="2000" b="1" i="0" dirty="0">
                <a:effectLst/>
                <a:latin typeface="Segoe Sans"/>
              </a:rPr>
              <a:t>Company Profile </a:t>
            </a:r>
          </a:p>
          <a:p>
            <a:pPr algn="l">
              <a:lnSpc>
                <a:spcPts val="2100"/>
              </a:lnSpc>
              <a:spcBef>
                <a:spcPts val="975"/>
              </a:spcBef>
              <a:spcAft>
                <a:spcPts val="225"/>
              </a:spcAft>
              <a:buNone/>
            </a:pPr>
            <a:r>
              <a:rPr lang="en-US" b="1" i="0" dirty="0">
                <a:effectLst/>
                <a:latin typeface="Segoe Sans"/>
              </a:rPr>
              <a:t>About Cognizant</a:t>
            </a:r>
            <a:r>
              <a:rPr lang="en-US" b="0" i="0" dirty="0">
                <a:effectLst/>
                <a:latin typeface="Segoe Sans"/>
              </a:rPr>
              <a:t>:</a:t>
            </a:r>
            <a:br>
              <a:rPr lang="en-US" b="0" i="0" dirty="0">
                <a:effectLst/>
                <a:latin typeface="Segoe Sans"/>
              </a:rPr>
            </a:br>
            <a:r>
              <a:rPr lang="en-US" b="0" i="0" dirty="0">
                <a:effectLst/>
                <a:latin typeface="Segoe Sans"/>
              </a:rPr>
              <a:t>Cognizant Technology Solutions is a global IT services and consulting company that helps businesses modernize technology, reimagine processes, and transform customer experiences.</a:t>
            </a:r>
          </a:p>
          <a:p>
            <a:pPr algn="l">
              <a:spcBef>
                <a:spcPts val="300"/>
              </a:spcBef>
              <a:spcAft>
                <a:spcPts val="600"/>
              </a:spcAft>
              <a:buFont typeface="Arial" panose="020B0604020202020204" pitchFamily="34" charset="0"/>
              <a:buChar char="•"/>
            </a:pPr>
            <a:r>
              <a:rPr lang="en-US" b="1" i="0" dirty="0">
                <a:effectLst/>
                <a:latin typeface="Segoe Sans"/>
              </a:rPr>
              <a:t>Founded</a:t>
            </a:r>
            <a:r>
              <a:rPr lang="en-US" b="0" i="0" dirty="0">
                <a:effectLst/>
                <a:latin typeface="Segoe Sans"/>
              </a:rPr>
              <a:t>: 1994</a:t>
            </a:r>
          </a:p>
          <a:p>
            <a:pPr algn="l">
              <a:spcBef>
                <a:spcPts val="300"/>
              </a:spcBef>
              <a:spcAft>
                <a:spcPts val="600"/>
              </a:spcAft>
              <a:buFont typeface="Arial" panose="020B0604020202020204" pitchFamily="34" charset="0"/>
              <a:buChar char="•"/>
            </a:pPr>
            <a:r>
              <a:rPr lang="en-US" b="1" i="0" dirty="0">
                <a:effectLst/>
                <a:latin typeface="Segoe Sans"/>
              </a:rPr>
              <a:t>Headquarters</a:t>
            </a:r>
            <a:r>
              <a:rPr lang="en-US" b="0" i="0" dirty="0">
                <a:effectLst/>
                <a:latin typeface="Segoe Sans"/>
              </a:rPr>
              <a:t>: Teaneck, New Jersey, USA</a:t>
            </a:r>
          </a:p>
          <a:p>
            <a:pPr algn="l">
              <a:spcBef>
                <a:spcPts val="300"/>
              </a:spcBef>
              <a:spcAft>
                <a:spcPts val="600"/>
              </a:spcAft>
              <a:buFont typeface="Arial" panose="020B0604020202020204" pitchFamily="34" charset="0"/>
              <a:buChar char="•"/>
            </a:pPr>
            <a:r>
              <a:rPr lang="en-US" b="1" i="0" dirty="0">
                <a:effectLst/>
                <a:latin typeface="Segoe Sans"/>
              </a:rPr>
              <a:t>Global Presence</a:t>
            </a:r>
            <a:r>
              <a:rPr lang="en-US" b="0" i="0" dirty="0">
                <a:effectLst/>
                <a:latin typeface="Segoe Sans"/>
              </a:rPr>
              <a:t>: Operates in over 40 countries with 300,000+ employees</a:t>
            </a:r>
          </a:p>
          <a:p>
            <a:pPr algn="l">
              <a:spcBef>
                <a:spcPts val="300"/>
              </a:spcBef>
              <a:spcAft>
                <a:spcPts val="600"/>
              </a:spcAft>
              <a:buFont typeface="Arial" panose="020B0604020202020204" pitchFamily="34" charset="0"/>
              <a:buChar char="•"/>
            </a:pPr>
            <a:r>
              <a:rPr lang="en-US" b="1" i="0" dirty="0">
                <a:effectLst/>
                <a:latin typeface="Segoe Sans"/>
              </a:rPr>
              <a:t>Mission</a:t>
            </a:r>
            <a:r>
              <a:rPr lang="en-US" b="0" i="0" dirty="0">
                <a:effectLst/>
                <a:latin typeface="Segoe Sans"/>
              </a:rPr>
              <a:t>:</a:t>
            </a:r>
            <a:br>
              <a:rPr lang="en-US" b="0" i="0" dirty="0">
                <a:effectLst/>
                <a:latin typeface="Segoe Sans"/>
              </a:rPr>
            </a:br>
            <a:r>
              <a:rPr lang="en-US" b="0" i="1" dirty="0">
                <a:effectLst/>
                <a:latin typeface="Segoe Sans"/>
              </a:rPr>
              <a:t>To engineer modern businesses to improve everyday life.</a:t>
            </a:r>
            <a:endParaRPr lang="en-US" b="0" i="0" dirty="0">
              <a:effectLst/>
              <a:latin typeface="Segoe Sans"/>
            </a:endParaRPr>
          </a:p>
          <a:p>
            <a:pPr algn="l">
              <a:spcBef>
                <a:spcPts val="300"/>
              </a:spcBef>
              <a:spcAft>
                <a:spcPts val="600"/>
              </a:spcAft>
              <a:buFont typeface="Arial" panose="020B0604020202020204" pitchFamily="34" charset="0"/>
              <a:buChar char="•"/>
            </a:pPr>
            <a:r>
              <a:rPr lang="en-US" b="1" i="0" dirty="0">
                <a:effectLst/>
                <a:latin typeface="Segoe Sans"/>
              </a:rPr>
              <a:t>Core Values</a:t>
            </a:r>
            <a:r>
              <a:rPr lang="en-US" b="0" i="0" dirty="0">
                <a:effectLst/>
                <a:latin typeface="Segoe Sans"/>
              </a:rPr>
              <a:t>:</a:t>
            </a:r>
          </a:p>
          <a:p>
            <a:pPr marL="742950" lvl="1" indent="-285750" algn="l">
              <a:spcBef>
                <a:spcPts val="300"/>
              </a:spcBef>
              <a:spcAft>
                <a:spcPts val="300"/>
              </a:spcAft>
              <a:buFont typeface="Arial" panose="020B0604020202020204" pitchFamily="34" charset="0"/>
              <a:buChar char="•"/>
            </a:pPr>
            <a:r>
              <a:rPr lang="en-US" b="1" i="0" dirty="0">
                <a:effectLst/>
                <a:latin typeface="Segoe Sans"/>
              </a:rPr>
              <a:t>Work as One</a:t>
            </a:r>
            <a:r>
              <a:rPr lang="en-US" b="0" i="0" dirty="0">
                <a:effectLst/>
                <a:latin typeface="Segoe Sans"/>
              </a:rPr>
              <a:t> – Collaborate across teams and functions.</a:t>
            </a:r>
          </a:p>
          <a:p>
            <a:pPr marL="742950" lvl="1" indent="-285750" algn="l">
              <a:spcBef>
                <a:spcPts val="300"/>
              </a:spcBef>
              <a:spcAft>
                <a:spcPts val="300"/>
              </a:spcAft>
              <a:buFont typeface="Arial" panose="020B0604020202020204" pitchFamily="34" charset="0"/>
              <a:buChar char="•"/>
            </a:pPr>
            <a:r>
              <a:rPr lang="en-US" b="1" i="0" dirty="0">
                <a:effectLst/>
                <a:latin typeface="Segoe Sans"/>
              </a:rPr>
              <a:t>Raise the Bar</a:t>
            </a:r>
            <a:r>
              <a:rPr lang="en-US" b="0" i="0" dirty="0">
                <a:effectLst/>
                <a:latin typeface="Segoe Sans"/>
              </a:rPr>
              <a:t> – Strive for excellence and continuous improvement.</a:t>
            </a:r>
          </a:p>
          <a:p>
            <a:pPr marL="742950" lvl="1" indent="-285750" algn="l">
              <a:spcBef>
                <a:spcPts val="300"/>
              </a:spcBef>
              <a:spcAft>
                <a:spcPts val="300"/>
              </a:spcAft>
              <a:buFont typeface="Arial" panose="020B0604020202020204" pitchFamily="34" charset="0"/>
              <a:buChar char="•"/>
            </a:pPr>
            <a:r>
              <a:rPr lang="en-US" b="1" i="0" dirty="0">
                <a:effectLst/>
                <a:latin typeface="Segoe Sans"/>
              </a:rPr>
              <a:t>Dare to Innovate</a:t>
            </a:r>
            <a:r>
              <a:rPr lang="en-US" b="0" i="0" dirty="0">
                <a:effectLst/>
                <a:latin typeface="Segoe Sans"/>
              </a:rPr>
              <a:t> – Embrace creativity and challenge the status quo.</a:t>
            </a:r>
          </a:p>
          <a:p>
            <a:pPr marL="742950" lvl="1" indent="-285750" algn="l">
              <a:spcBef>
                <a:spcPts val="300"/>
              </a:spcBef>
              <a:spcAft>
                <a:spcPts val="300"/>
              </a:spcAft>
              <a:buFont typeface="Arial" panose="020B0604020202020204" pitchFamily="34" charset="0"/>
              <a:buChar char="•"/>
            </a:pPr>
            <a:r>
              <a:rPr lang="en-US" b="1" i="0" dirty="0">
                <a:effectLst/>
                <a:latin typeface="Segoe Sans"/>
              </a:rPr>
              <a:t>Do the Right Thing</a:t>
            </a:r>
            <a:r>
              <a:rPr lang="en-US" b="0" i="0" dirty="0">
                <a:effectLst/>
                <a:latin typeface="Segoe Sans"/>
              </a:rPr>
              <a:t> – Act with integrity and ethics.</a:t>
            </a:r>
          </a:p>
          <a:p>
            <a:pPr marL="742950" lvl="1" indent="-285750" algn="l">
              <a:spcBef>
                <a:spcPts val="300"/>
              </a:spcBef>
              <a:spcAft>
                <a:spcPts val="300"/>
              </a:spcAft>
              <a:buFont typeface="Arial" panose="020B0604020202020204" pitchFamily="34" charset="0"/>
              <a:buChar char="•"/>
            </a:pPr>
            <a:r>
              <a:rPr lang="en-US" b="1" i="0" dirty="0">
                <a:effectLst/>
                <a:latin typeface="Segoe Sans"/>
              </a:rPr>
              <a:t>Own It</a:t>
            </a:r>
            <a:r>
              <a:rPr lang="en-US" b="0" i="0" dirty="0">
                <a:effectLst/>
                <a:latin typeface="Segoe Sans"/>
              </a:rPr>
              <a:t> – Take responsibility and deliver with accountability.</a:t>
            </a:r>
          </a:p>
        </p:txBody>
      </p:sp>
    </p:spTree>
    <p:extLst>
      <p:ext uri="{BB962C8B-B14F-4D97-AF65-F5344CB8AC3E}">
        <p14:creationId xmlns:p14="http://schemas.microsoft.com/office/powerpoint/2010/main" val="312239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0868A-0F07-2214-41AE-743B88EC6C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B87100-8D54-A985-B83E-D6A27C1DE7AC}"/>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1CD62B79-AD8B-D211-000B-FF91283E3CC5}"/>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104009B4-0326-5059-753C-5B5EA2FB5788}"/>
              </a:ext>
            </a:extLst>
          </p:cNvPr>
          <p:cNvSpPr>
            <a:spLocks noGrp="1"/>
          </p:cNvSpPr>
          <p:nvPr>
            <p:ph type="sldNum" sz="quarter" idx="12"/>
          </p:nvPr>
        </p:nvSpPr>
        <p:spPr/>
        <p:txBody>
          <a:bodyPr/>
          <a:lstStyle/>
          <a:p>
            <a:fld id="{38826FC0-333C-E549-9FA3-0EE43DF298A3}" type="slidenum">
              <a:rPr lang="en-US" smtClean="0"/>
              <a:pPr/>
              <a:t>4</a:t>
            </a:fld>
            <a:endParaRPr lang="en-US" dirty="0"/>
          </a:p>
        </p:txBody>
      </p:sp>
      <p:sp>
        <p:nvSpPr>
          <p:cNvPr id="7" name="TextBox 6">
            <a:extLst>
              <a:ext uri="{FF2B5EF4-FFF2-40B4-BE49-F238E27FC236}">
                <a16:creationId xmlns:a16="http://schemas.microsoft.com/office/drawing/2014/main" id="{CE391CA7-986A-E451-C41D-E0C33F5809DC}"/>
              </a:ext>
            </a:extLst>
          </p:cNvPr>
          <p:cNvSpPr txBox="1"/>
          <p:nvPr/>
        </p:nvSpPr>
        <p:spPr>
          <a:xfrm>
            <a:off x="457200" y="951949"/>
            <a:ext cx="11277600" cy="3657411"/>
          </a:xfrm>
          <a:prstGeom prst="rect">
            <a:avLst/>
          </a:prstGeom>
          <a:noFill/>
        </p:spPr>
        <p:txBody>
          <a:bodyPr wrap="square">
            <a:spAutoFit/>
          </a:bodyPr>
          <a:lstStyle/>
          <a:p>
            <a:pPr algn="l">
              <a:lnSpc>
                <a:spcPts val="2100"/>
              </a:lnSpc>
              <a:spcBef>
                <a:spcPts val="975"/>
              </a:spcBef>
              <a:spcAft>
                <a:spcPts val="225"/>
              </a:spcAft>
              <a:buNone/>
            </a:pPr>
            <a:r>
              <a:rPr lang="en-US" b="1" i="0" dirty="0">
                <a:effectLst/>
                <a:latin typeface="Segoe Sans"/>
              </a:rPr>
              <a:t>Internship Objectives </a:t>
            </a:r>
          </a:p>
          <a:p>
            <a:pPr algn="l">
              <a:spcBef>
                <a:spcPts val="300"/>
              </a:spcBef>
              <a:spcAft>
                <a:spcPts val="600"/>
              </a:spcAft>
              <a:buFont typeface="Arial" panose="020B0604020202020204" pitchFamily="34" charset="0"/>
              <a:buChar char="•"/>
            </a:pPr>
            <a:r>
              <a:rPr lang="en-US" b="1" i="0" dirty="0">
                <a:effectLst/>
                <a:latin typeface="Segoe Sans"/>
              </a:rPr>
              <a:t>Build Technical Foundations</a:t>
            </a:r>
            <a:br>
              <a:rPr lang="en-US" b="0" i="0" dirty="0">
                <a:effectLst/>
                <a:latin typeface="Segoe Sans"/>
              </a:rPr>
            </a:br>
            <a:r>
              <a:rPr lang="en-US" b="0" i="0" dirty="0">
                <a:effectLst/>
                <a:latin typeface="Segoe Sans"/>
              </a:rPr>
              <a:t>Learned core software engineering concepts, Agile practices, and SDLC.</a:t>
            </a:r>
          </a:p>
          <a:p>
            <a:pPr algn="l">
              <a:spcBef>
                <a:spcPts val="300"/>
              </a:spcBef>
              <a:spcAft>
                <a:spcPts val="600"/>
              </a:spcAft>
              <a:buFont typeface="Arial" panose="020B0604020202020204" pitchFamily="34" charset="0"/>
              <a:buChar char="•"/>
            </a:pPr>
            <a:r>
              <a:rPr lang="en-US" b="1" i="0" dirty="0">
                <a:effectLst/>
                <a:latin typeface="Segoe Sans"/>
              </a:rPr>
              <a:t>Hands-On Skill Development</a:t>
            </a:r>
            <a:br>
              <a:rPr lang="en-US" b="0" i="0" dirty="0">
                <a:effectLst/>
                <a:latin typeface="Segoe Sans"/>
              </a:rPr>
            </a:br>
            <a:r>
              <a:rPr lang="en-US" b="0" i="0" dirty="0">
                <a:effectLst/>
                <a:latin typeface="Segoe Sans"/>
              </a:rPr>
              <a:t>Applied Java, Spring Boot, Git, Unix, and SQL in practical exercises and mini-projects.</a:t>
            </a:r>
          </a:p>
          <a:p>
            <a:pPr algn="l">
              <a:spcBef>
                <a:spcPts val="300"/>
              </a:spcBef>
              <a:spcAft>
                <a:spcPts val="600"/>
              </a:spcAft>
              <a:buFont typeface="Arial" panose="020B0604020202020204" pitchFamily="34" charset="0"/>
              <a:buChar char="•"/>
            </a:pPr>
            <a:r>
              <a:rPr lang="en-US" b="1" i="0" dirty="0">
                <a:effectLst/>
                <a:latin typeface="Segoe Sans"/>
              </a:rPr>
              <a:t>Master Tools and Frameworks</a:t>
            </a:r>
            <a:br>
              <a:rPr lang="en-US" b="0" i="0" dirty="0">
                <a:effectLst/>
                <a:latin typeface="Segoe Sans"/>
              </a:rPr>
            </a:br>
            <a:r>
              <a:rPr lang="en-US" b="0" i="0" dirty="0">
                <a:effectLst/>
                <a:latin typeface="Segoe Sans"/>
              </a:rPr>
              <a:t>Gained experience with Git, Maven, Spring MVC, JPA, and Bootstrap.</a:t>
            </a:r>
          </a:p>
          <a:p>
            <a:pPr algn="l">
              <a:spcBef>
                <a:spcPts val="300"/>
              </a:spcBef>
              <a:spcAft>
                <a:spcPts val="600"/>
              </a:spcAft>
              <a:buFont typeface="Arial" panose="020B0604020202020204" pitchFamily="34" charset="0"/>
              <a:buChar char="•"/>
            </a:pPr>
            <a:r>
              <a:rPr lang="en-US" b="1" i="0" dirty="0">
                <a:effectLst/>
                <a:latin typeface="Segoe Sans"/>
              </a:rPr>
              <a:t>Enhance Communication Skills</a:t>
            </a:r>
            <a:br>
              <a:rPr lang="en-US" b="0" i="0" dirty="0">
                <a:effectLst/>
                <a:latin typeface="Segoe Sans"/>
              </a:rPr>
            </a:br>
            <a:r>
              <a:rPr lang="en-US" b="0" i="0" dirty="0">
                <a:effectLst/>
                <a:latin typeface="Segoe Sans"/>
              </a:rPr>
              <a:t>Attended behavioral sessions on email etiquette, presentations, and interviews.</a:t>
            </a:r>
          </a:p>
          <a:p>
            <a:pPr algn="l">
              <a:spcBef>
                <a:spcPts val="300"/>
              </a:spcBef>
              <a:spcAft>
                <a:spcPts val="600"/>
              </a:spcAft>
              <a:buFont typeface="Arial" panose="020B0604020202020204" pitchFamily="34" charset="0"/>
              <a:buChar char="•"/>
            </a:pPr>
            <a:r>
              <a:rPr lang="en-US" b="1" i="0" dirty="0">
                <a:effectLst/>
                <a:latin typeface="Segoe Sans"/>
              </a:rPr>
              <a:t>Develop Problem-Solving Agility</a:t>
            </a:r>
            <a:br>
              <a:rPr lang="en-US" b="0" i="0" dirty="0">
                <a:effectLst/>
                <a:latin typeface="Segoe Sans"/>
              </a:rPr>
            </a:br>
            <a:r>
              <a:rPr lang="en-US" b="0" i="0" dirty="0">
                <a:effectLst/>
                <a:latin typeface="Segoe Sans"/>
              </a:rPr>
              <a:t>Strengthened critical thinking and adaptability through real-world scenarios.</a:t>
            </a:r>
          </a:p>
        </p:txBody>
      </p:sp>
    </p:spTree>
    <p:extLst>
      <p:ext uri="{BB962C8B-B14F-4D97-AF65-F5344CB8AC3E}">
        <p14:creationId xmlns:p14="http://schemas.microsoft.com/office/powerpoint/2010/main" val="389190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DBEA-D186-1D09-EE99-957F9692C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E3318-04FF-CB5C-3CAF-BC2AB2044EE0}"/>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28F0919F-5032-904F-72A6-F2C3D48BD6CF}"/>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30FF8E64-3628-8882-EFF5-5FB91B04B917}"/>
              </a:ext>
            </a:extLst>
          </p:cNvPr>
          <p:cNvSpPr>
            <a:spLocks noGrp="1"/>
          </p:cNvSpPr>
          <p:nvPr>
            <p:ph type="sldNum" sz="quarter" idx="12"/>
          </p:nvPr>
        </p:nvSpPr>
        <p:spPr/>
        <p:txBody>
          <a:bodyPr/>
          <a:lstStyle/>
          <a:p>
            <a:fld id="{38826FC0-333C-E549-9FA3-0EE43DF298A3}" type="slidenum">
              <a:rPr lang="en-US" smtClean="0"/>
              <a:pPr/>
              <a:t>5</a:t>
            </a:fld>
            <a:endParaRPr lang="en-US" dirty="0"/>
          </a:p>
        </p:txBody>
      </p:sp>
      <p:sp>
        <p:nvSpPr>
          <p:cNvPr id="6" name="TextBox 5">
            <a:extLst>
              <a:ext uri="{FF2B5EF4-FFF2-40B4-BE49-F238E27FC236}">
                <a16:creationId xmlns:a16="http://schemas.microsoft.com/office/drawing/2014/main" id="{6701D257-88F0-6619-E5F5-6F8AEF0C52A7}"/>
              </a:ext>
            </a:extLst>
          </p:cNvPr>
          <p:cNvSpPr txBox="1"/>
          <p:nvPr/>
        </p:nvSpPr>
        <p:spPr>
          <a:xfrm>
            <a:off x="192505" y="626614"/>
            <a:ext cx="11542295" cy="4095993"/>
          </a:xfrm>
          <a:prstGeom prst="rect">
            <a:avLst/>
          </a:prstGeom>
          <a:noFill/>
        </p:spPr>
        <p:txBody>
          <a:bodyPr wrap="square">
            <a:spAutoFit/>
          </a:bodyPr>
          <a:lstStyle/>
          <a:p>
            <a:pPr algn="l">
              <a:lnSpc>
                <a:spcPts val="2100"/>
              </a:lnSpc>
              <a:spcBef>
                <a:spcPts val="975"/>
              </a:spcBef>
              <a:spcAft>
                <a:spcPts val="225"/>
              </a:spcAft>
              <a:buNone/>
            </a:pPr>
            <a:r>
              <a:rPr lang="en-US" b="1" i="0" dirty="0">
                <a:effectLst/>
                <a:latin typeface="Segoe Sans"/>
              </a:rPr>
              <a:t>Tasks and Responsibilities</a:t>
            </a:r>
          </a:p>
          <a:p>
            <a:pPr algn="l">
              <a:spcBef>
                <a:spcPts val="300"/>
              </a:spcBef>
              <a:spcAft>
                <a:spcPts val="600"/>
              </a:spcAft>
              <a:buFont typeface="+mj-lt"/>
              <a:buAutoNum type="arabicPeriod"/>
            </a:pPr>
            <a:r>
              <a:rPr lang="en-US" b="1" i="0" dirty="0">
                <a:effectLst/>
                <a:latin typeface="Segoe Sans"/>
              </a:rPr>
              <a:t>Attend Technical Training Sessions</a:t>
            </a:r>
            <a:br>
              <a:rPr lang="en-US" b="0" i="0" dirty="0">
                <a:effectLst/>
                <a:latin typeface="Segoe Sans"/>
              </a:rPr>
            </a:br>
            <a:r>
              <a:rPr lang="en-US" b="0" i="0" dirty="0">
                <a:effectLst/>
                <a:latin typeface="Segoe Sans"/>
              </a:rPr>
              <a:t>Participated in instructor-led sessions covering topics such as Agile methodology, Unix commands, Git, Java programming, Spring Boot, and database management.</a:t>
            </a:r>
          </a:p>
          <a:p>
            <a:pPr algn="l">
              <a:spcBef>
                <a:spcPts val="300"/>
              </a:spcBef>
              <a:spcAft>
                <a:spcPts val="600"/>
              </a:spcAft>
              <a:buFont typeface="+mj-lt"/>
              <a:buAutoNum type="arabicPeriod"/>
            </a:pPr>
            <a:r>
              <a:rPr lang="en-US" b="1" i="0" dirty="0">
                <a:effectLst/>
                <a:latin typeface="Segoe Sans"/>
              </a:rPr>
              <a:t>Complete Hands-On Exercises</a:t>
            </a:r>
            <a:br>
              <a:rPr lang="en-US" b="0" i="0" dirty="0">
                <a:effectLst/>
                <a:latin typeface="Segoe Sans"/>
              </a:rPr>
            </a:br>
            <a:r>
              <a:rPr lang="en-US" b="0" i="0" dirty="0">
                <a:effectLst/>
                <a:latin typeface="Segoe Sans"/>
              </a:rPr>
              <a:t>Practiced coding assignments and scripting tasks to reinforce learning in areas like shell scripting, UI development, backend logic, and database operations.</a:t>
            </a:r>
          </a:p>
          <a:p>
            <a:pPr algn="l">
              <a:spcBef>
                <a:spcPts val="300"/>
              </a:spcBef>
              <a:spcAft>
                <a:spcPts val="600"/>
              </a:spcAft>
              <a:buFont typeface="+mj-lt"/>
              <a:buAutoNum type="arabicPeriod"/>
            </a:pPr>
            <a:r>
              <a:rPr lang="en-US" b="1" i="0" dirty="0">
                <a:effectLst/>
                <a:latin typeface="Segoe Sans"/>
              </a:rPr>
              <a:t>Work with Development Tools</a:t>
            </a:r>
            <a:br>
              <a:rPr lang="en-US" b="0" i="0" dirty="0">
                <a:effectLst/>
                <a:latin typeface="Segoe Sans"/>
              </a:rPr>
            </a:br>
            <a:r>
              <a:rPr lang="en-US" b="0" i="0" dirty="0">
                <a:effectLst/>
                <a:latin typeface="Segoe Sans"/>
              </a:rPr>
              <a:t>Used Git for version control, Maven for dependency management, and various code quality tools to ensure clean, maintainable code.</a:t>
            </a:r>
          </a:p>
          <a:p>
            <a:pPr algn="l">
              <a:spcBef>
                <a:spcPts val="300"/>
              </a:spcBef>
              <a:spcAft>
                <a:spcPts val="600"/>
              </a:spcAft>
              <a:buFont typeface="+mj-lt"/>
              <a:buAutoNum type="arabicPeriod"/>
            </a:pPr>
            <a:r>
              <a:rPr lang="en-US" b="1" i="0" dirty="0">
                <a:effectLst/>
                <a:latin typeface="Segoe Sans"/>
              </a:rPr>
              <a:t>Participate in Project Simulations</a:t>
            </a:r>
            <a:br>
              <a:rPr lang="en-US" b="0" i="0" dirty="0">
                <a:effectLst/>
                <a:latin typeface="Segoe Sans"/>
              </a:rPr>
            </a:br>
            <a:r>
              <a:rPr lang="en-US" b="0" i="0" dirty="0">
                <a:effectLst/>
                <a:latin typeface="Segoe Sans"/>
              </a:rPr>
              <a:t>Engaged in simulated project environments to apply learned concepts in tasks such as DAO implementation, data modeling, and artifact reviews.</a:t>
            </a:r>
          </a:p>
        </p:txBody>
      </p:sp>
    </p:spTree>
    <p:extLst>
      <p:ext uri="{BB962C8B-B14F-4D97-AF65-F5344CB8AC3E}">
        <p14:creationId xmlns:p14="http://schemas.microsoft.com/office/powerpoint/2010/main" val="210299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6339A-2472-F877-B9B3-BBD321941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25858-3B4C-9710-C7BA-D0C6B18C67C0}"/>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066AAD08-4C7C-B9E0-F577-070B2FC48D35}"/>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54B268E5-658E-A27D-F237-FF04BF768403}"/>
              </a:ext>
            </a:extLst>
          </p:cNvPr>
          <p:cNvSpPr>
            <a:spLocks noGrp="1"/>
          </p:cNvSpPr>
          <p:nvPr>
            <p:ph type="sldNum" sz="quarter" idx="12"/>
          </p:nvPr>
        </p:nvSpPr>
        <p:spPr/>
        <p:txBody>
          <a:bodyPr/>
          <a:lstStyle/>
          <a:p>
            <a:fld id="{38826FC0-333C-E549-9FA3-0EE43DF298A3}" type="slidenum">
              <a:rPr lang="en-US" smtClean="0"/>
              <a:pPr/>
              <a:t>6</a:t>
            </a:fld>
            <a:endParaRPr lang="en-US" dirty="0"/>
          </a:p>
        </p:txBody>
      </p:sp>
      <p:sp>
        <p:nvSpPr>
          <p:cNvPr id="6" name="TextBox 5">
            <a:extLst>
              <a:ext uri="{FF2B5EF4-FFF2-40B4-BE49-F238E27FC236}">
                <a16:creationId xmlns:a16="http://schemas.microsoft.com/office/drawing/2014/main" id="{2C6ABB05-5041-8E4B-EB54-E657A3761E6D}"/>
              </a:ext>
            </a:extLst>
          </p:cNvPr>
          <p:cNvSpPr txBox="1"/>
          <p:nvPr/>
        </p:nvSpPr>
        <p:spPr>
          <a:xfrm>
            <a:off x="324852" y="1027668"/>
            <a:ext cx="11542295" cy="2816156"/>
          </a:xfrm>
          <a:prstGeom prst="rect">
            <a:avLst/>
          </a:prstGeom>
          <a:noFill/>
        </p:spPr>
        <p:txBody>
          <a:bodyPr wrap="square">
            <a:spAutoFit/>
          </a:bodyPr>
          <a:lstStyle/>
          <a:p>
            <a:pPr algn="l">
              <a:spcBef>
                <a:spcPts val="300"/>
              </a:spcBef>
              <a:spcAft>
                <a:spcPts val="600"/>
              </a:spcAft>
            </a:pPr>
            <a:r>
              <a:rPr lang="en-US" b="1" i="0" dirty="0">
                <a:effectLst/>
                <a:latin typeface="Segoe Sans"/>
              </a:rPr>
              <a:t>5.Write and Test Code</a:t>
            </a:r>
            <a:br>
              <a:rPr lang="en-US" b="0" i="0" dirty="0">
                <a:effectLst/>
                <a:latin typeface="Segoe Sans"/>
              </a:rPr>
            </a:br>
            <a:r>
              <a:rPr lang="en-US" b="0" i="0" dirty="0">
                <a:effectLst/>
                <a:latin typeface="Segoe Sans"/>
              </a:rPr>
              <a:t>Developed Java-based modules and wrote unit tests using JUnit and Mockito, following Test-Driven Development (TDD) practices.</a:t>
            </a:r>
          </a:p>
          <a:p>
            <a:pPr algn="l">
              <a:spcBef>
                <a:spcPts val="300"/>
              </a:spcBef>
              <a:spcAft>
                <a:spcPts val="600"/>
              </a:spcAft>
            </a:pPr>
            <a:r>
              <a:rPr lang="en-US" b="1" i="0" dirty="0">
                <a:effectLst/>
                <a:latin typeface="Segoe Sans"/>
              </a:rPr>
              <a:t>6.Attend Behavioral and Communication Sessions</a:t>
            </a:r>
            <a:br>
              <a:rPr lang="en-US" b="0" i="0" dirty="0">
                <a:effectLst/>
                <a:latin typeface="Segoe Sans"/>
              </a:rPr>
            </a:br>
            <a:r>
              <a:rPr lang="en-US" b="0" i="0" dirty="0">
                <a:effectLst/>
                <a:latin typeface="Segoe Sans"/>
              </a:rPr>
              <a:t>Improved soft skills through sessions on email etiquette, group discussions, debates, storytelling, presentation skills, and mock interviews.</a:t>
            </a:r>
          </a:p>
          <a:p>
            <a:pPr algn="l">
              <a:spcBef>
                <a:spcPts val="300"/>
              </a:spcBef>
              <a:spcAft>
                <a:spcPts val="600"/>
              </a:spcAft>
            </a:pPr>
            <a:r>
              <a:rPr lang="en-US" b="1" i="0" dirty="0">
                <a:effectLst/>
                <a:latin typeface="Segoe Sans"/>
              </a:rPr>
              <a:t>7.Collaborate and Communicate Effectively</a:t>
            </a:r>
            <a:br>
              <a:rPr lang="en-US" b="0" i="0" dirty="0">
                <a:effectLst/>
                <a:latin typeface="Segoe Sans"/>
              </a:rPr>
            </a:br>
            <a:r>
              <a:rPr lang="en-US" b="0" i="0" dirty="0">
                <a:effectLst/>
                <a:latin typeface="Segoe Sans"/>
              </a:rPr>
              <a:t>Participated in team discussions, sprint reviews, and feedback sessions to enhance collaboration and professional communication.</a:t>
            </a:r>
          </a:p>
        </p:txBody>
      </p:sp>
    </p:spTree>
    <p:extLst>
      <p:ext uri="{BB962C8B-B14F-4D97-AF65-F5344CB8AC3E}">
        <p14:creationId xmlns:p14="http://schemas.microsoft.com/office/powerpoint/2010/main" val="48478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E2E50-2E26-A4C8-5E0D-F9A3DE6223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BC90D-5833-80AB-5E74-84AEB241FAD9}"/>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EA546C43-9677-7965-8F27-E48B7872CE6A}"/>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9884E8D6-6E1B-4F46-566F-22AB156A5135}"/>
              </a:ext>
            </a:extLst>
          </p:cNvPr>
          <p:cNvSpPr>
            <a:spLocks noGrp="1"/>
          </p:cNvSpPr>
          <p:nvPr>
            <p:ph type="sldNum" sz="quarter" idx="12"/>
          </p:nvPr>
        </p:nvSpPr>
        <p:spPr/>
        <p:txBody>
          <a:bodyPr/>
          <a:lstStyle/>
          <a:p>
            <a:fld id="{38826FC0-333C-E549-9FA3-0EE43DF298A3}" type="slidenum">
              <a:rPr lang="en-US" smtClean="0"/>
              <a:pPr/>
              <a:t>7</a:t>
            </a:fld>
            <a:endParaRPr lang="en-US" dirty="0"/>
          </a:p>
        </p:txBody>
      </p:sp>
      <p:sp>
        <p:nvSpPr>
          <p:cNvPr id="6" name="TextBox 5">
            <a:extLst>
              <a:ext uri="{FF2B5EF4-FFF2-40B4-BE49-F238E27FC236}">
                <a16:creationId xmlns:a16="http://schemas.microsoft.com/office/drawing/2014/main" id="{C205E902-6D26-58C8-DA06-879EF27E8A26}"/>
              </a:ext>
            </a:extLst>
          </p:cNvPr>
          <p:cNvSpPr txBox="1"/>
          <p:nvPr/>
        </p:nvSpPr>
        <p:spPr>
          <a:xfrm>
            <a:off x="324852" y="1027668"/>
            <a:ext cx="11542295" cy="369332"/>
          </a:xfrm>
          <a:prstGeom prst="rect">
            <a:avLst/>
          </a:prstGeom>
          <a:noFill/>
        </p:spPr>
        <p:txBody>
          <a:bodyPr wrap="square">
            <a:spAutoFit/>
          </a:bodyPr>
          <a:lstStyle/>
          <a:p>
            <a:pPr algn="l">
              <a:spcBef>
                <a:spcPts val="300"/>
              </a:spcBef>
              <a:spcAft>
                <a:spcPts val="600"/>
              </a:spcAft>
            </a:pPr>
            <a:endParaRPr lang="en-US" b="0" i="0" dirty="0">
              <a:effectLst/>
              <a:latin typeface="Segoe Sans"/>
            </a:endParaRPr>
          </a:p>
        </p:txBody>
      </p:sp>
      <p:sp>
        <p:nvSpPr>
          <p:cNvPr id="7" name="TextBox 6">
            <a:extLst>
              <a:ext uri="{FF2B5EF4-FFF2-40B4-BE49-F238E27FC236}">
                <a16:creationId xmlns:a16="http://schemas.microsoft.com/office/drawing/2014/main" id="{4BBE913C-60FE-A02D-3D78-7BE5F510928B}"/>
              </a:ext>
            </a:extLst>
          </p:cNvPr>
          <p:cNvSpPr txBox="1"/>
          <p:nvPr/>
        </p:nvSpPr>
        <p:spPr>
          <a:xfrm>
            <a:off x="324853" y="818167"/>
            <a:ext cx="11542294" cy="4649991"/>
          </a:xfrm>
          <a:prstGeom prst="rect">
            <a:avLst/>
          </a:prstGeom>
          <a:noFill/>
        </p:spPr>
        <p:txBody>
          <a:bodyPr wrap="square">
            <a:spAutoFit/>
          </a:bodyPr>
          <a:lstStyle/>
          <a:p>
            <a:pPr algn="l">
              <a:lnSpc>
                <a:spcPts val="2100"/>
              </a:lnSpc>
              <a:spcBef>
                <a:spcPts val="975"/>
              </a:spcBef>
              <a:spcAft>
                <a:spcPts val="225"/>
              </a:spcAft>
              <a:buNone/>
            </a:pPr>
            <a:r>
              <a:rPr lang="en-US" b="1" i="0" dirty="0">
                <a:effectLst/>
                <a:latin typeface="Segoe Sans"/>
              </a:rPr>
              <a:t>Course Modules and Concepts Covered </a:t>
            </a:r>
          </a:p>
          <a:p>
            <a:pPr algn="l">
              <a:spcBef>
                <a:spcPts val="300"/>
              </a:spcBef>
              <a:spcAft>
                <a:spcPts val="600"/>
              </a:spcAft>
              <a:buFont typeface="Arial" panose="020B0604020202020204" pitchFamily="34" charset="0"/>
              <a:buChar char="•"/>
            </a:pPr>
            <a:r>
              <a:rPr lang="en-US" b="1" i="0" dirty="0">
                <a:effectLst/>
                <a:latin typeface="Segoe Sans"/>
              </a:rPr>
              <a:t>Agile Methodology</a:t>
            </a:r>
            <a:br>
              <a:rPr lang="en-US" b="0" i="0" dirty="0">
                <a:effectLst/>
                <a:latin typeface="Segoe Sans"/>
              </a:rPr>
            </a:br>
            <a:r>
              <a:rPr lang="en-US" b="0" i="0" dirty="0">
                <a:effectLst/>
                <a:latin typeface="Segoe Sans"/>
              </a:rPr>
              <a:t>A modern software development approach that emphasizes flexibility, customer collaboration, and iterative progress. It involves breaking down work into sprints, conducting daily stand-ups, and continuously delivering value through feedback loops.</a:t>
            </a:r>
          </a:p>
          <a:p>
            <a:pPr algn="l">
              <a:spcBef>
                <a:spcPts val="300"/>
              </a:spcBef>
              <a:spcAft>
                <a:spcPts val="600"/>
              </a:spcAft>
              <a:buFont typeface="Arial" panose="020B0604020202020204" pitchFamily="34" charset="0"/>
              <a:buChar char="•"/>
            </a:pPr>
            <a:r>
              <a:rPr lang="en-US" b="1" i="0" dirty="0">
                <a:effectLst/>
                <a:latin typeface="Segoe Sans"/>
              </a:rPr>
              <a:t>Software Support and Maintenance</a:t>
            </a:r>
            <a:br>
              <a:rPr lang="en-US" b="0" i="0" dirty="0">
                <a:effectLst/>
                <a:latin typeface="Segoe Sans"/>
              </a:rPr>
            </a:br>
            <a:r>
              <a:rPr lang="en-US" b="0" i="0" dirty="0">
                <a:effectLst/>
                <a:latin typeface="Segoe Sans"/>
              </a:rPr>
              <a:t>Involves the ongoing process of updating, enhancing, and fixing software after deployment. This ensures the application remains secure, efficient, and aligned with evolving user needs and business goals.</a:t>
            </a:r>
          </a:p>
          <a:p>
            <a:pPr algn="l">
              <a:spcBef>
                <a:spcPts val="300"/>
              </a:spcBef>
              <a:spcAft>
                <a:spcPts val="600"/>
              </a:spcAft>
              <a:buFont typeface="Arial" panose="020B0604020202020204" pitchFamily="34" charset="0"/>
              <a:buChar char="•"/>
            </a:pPr>
            <a:r>
              <a:rPr lang="en-US" b="1" i="0" dirty="0">
                <a:effectLst/>
                <a:latin typeface="Segoe Sans"/>
              </a:rPr>
              <a:t>Unix Commands &amp; Shell Scripting</a:t>
            </a:r>
            <a:br>
              <a:rPr lang="en-US" b="0" i="0" dirty="0">
                <a:effectLst/>
                <a:latin typeface="Segoe Sans"/>
              </a:rPr>
            </a:br>
            <a:r>
              <a:rPr lang="en-US" b="0" i="0" dirty="0">
                <a:effectLst/>
                <a:latin typeface="Segoe Sans"/>
              </a:rPr>
              <a:t>Unix provides a powerful command-line interface for interacting with the operating system. Shell scripting allows automation of repetitive tasks, such as file manipulation, process control, and system monitoring.</a:t>
            </a:r>
          </a:p>
          <a:p>
            <a:pPr algn="l">
              <a:spcBef>
                <a:spcPts val="300"/>
              </a:spcBef>
              <a:spcAft>
                <a:spcPts val="600"/>
              </a:spcAft>
              <a:buFont typeface="Arial" panose="020B0604020202020204" pitchFamily="34" charset="0"/>
              <a:buChar char="•"/>
            </a:pPr>
            <a:r>
              <a:rPr lang="en-US" b="1" i="0" dirty="0">
                <a:effectLst/>
                <a:latin typeface="Segoe Sans"/>
              </a:rPr>
              <a:t>GIT (Version Control)</a:t>
            </a:r>
            <a:br>
              <a:rPr lang="en-US" b="0" i="0" dirty="0">
                <a:effectLst/>
                <a:latin typeface="Segoe Sans"/>
              </a:rPr>
            </a:br>
            <a:r>
              <a:rPr lang="en-US" b="0" i="0" dirty="0">
                <a:effectLst/>
                <a:latin typeface="Segoe Sans"/>
              </a:rPr>
              <a:t>A distributed version control system that helps developers track changes in code, collaborate with others, and manage different versions of a project. It supports branching, merging, and rollback, making team development more efficient.</a:t>
            </a:r>
          </a:p>
        </p:txBody>
      </p:sp>
    </p:spTree>
    <p:extLst>
      <p:ext uri="{BB962C8B-B14F-4D97-AF65-F5344CB8AC3E}">
        <p14:creationId xmlns:p14="http://schemas.microsoft.com/office/powerpoint/2010/main" val="202335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51461-DB35-B920-478E-0D82DCD11F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FCFBE-284C-6673-1B67-24AE758F1CA2}"/>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DB6A9128-9FF4-46B2-B4F7-229DD252EB59}"/>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142BF760-CEEA-85A7-00A2-4D0DBA3C8C61}"/>
              </a:ext>
            </a:extLst>
          </p:cNvPr>
          <p:cNvSpPr>
            <a:spLocks noGrp="1"/>
          </p:cNvSpPr>
          <p:nvPr>
            <p:ph type="sldNum" sz="quarter" idx="12"/>
          </p:nvPr>
        </p:nvSpPr>
        <p:spPr/>
        <p:txBody>
          <a:bodyPr/>
          <a:lstStyle/>
          <a:p>
            <a:fld id="{38826FC0-333C-E549-9FA3-0EE43DF298A3}" type="slidenum">
              <a:rPr lang="en-US" smtClean="0"/>
              <a:pPr/>
              <a:t>8</a:t>
            </a:fld>
            <a:endParaRPr lang="en-US" dirty="0"/>
          </a:p>
        </p:txBody>
      </p:sp>
      <p:sp>
        <p:nvSpPr>
          <p:cNvPr id="6" name="TextBox 5">
            <a:extLst>
              <a:ext uri="{FF2B5EF4-FFF2-40B4-BE49-F238E27FC236}">
                <a16:creationId xmlns:a16="http://schemas.microsoft.com/office/drawing/2014/main" id="{BFB87923-FF5F-ACEB-B851-31D4DA49016D}"/>
              </a:ext>
            </a:extLst>
          </p:cNvPr>
          <p:cNvSpPr txBox="1"/>
          <p:nvPr/>
        </p:nvSpPr>
        <p:spPr>
          <a:xfrm>
            <a:off x="324852" y="1027668"/>
            <a:ext cx="11542295" cy="369332"/>
          </a:xfrm>
          <a:prstGeom prst="rect">
            <a:avLst/>
          </a:prstGeom>
          <a:noFill/>
        </p:spPr>
        <p:txBody>
          <a:bodyPr wrap="square">
            <a:spAutoFit/>
          </a:bodyPr>
          <a:lstStyle/>
          <a:p>
            <a:pPr algn="l">
              <a:spcBef>
                <a:spcPts val="300"/>
              </a:spcBef>
              <a:spcAft>
                <a:spcPts val="600"/>
              </a:spcAft>
            </a:pPr>
            <a:endParaRPr lang="en-US" b="0" i="0" dirty="0">
              <a:effectLst/>
              <a:latin typeface="Segoe Sans"/>
            </a:endParaRPr>
          </a:p>
        </p:txBody>
      </p:sp>
      <p:sp>
        <p:nvSpPr>
          <p:cNvPr id="8" name="TextBox 7">
            <a:extLst>
              <a:ext uri="{FF2B5EF4-FFF2-40B4-BE49-F238E27FC236}">
                <a16:creationId xmlns:a16="http://schemas.microsoft.com/office/drawing/2014/main" id="{AE3ABAE2-58C5-9705-82C2-BA87A5B0BD5B}"/>
              </a:ext>
            </a:extLst>
          </p:cNvPr>
          <p:cNvSpPr txBox="1"/>
          <p:nvPr/>
        </p:nvSpPr>
        <p:spPr>
          <a:xfrm>
            <a:off x="324853" y="682094"/>
            <a:ext cx="11867147" cy="5493812"/>
          </a:xfrm>
          <a:prstGeom prst="rect">
            <a:avLst/>
          </a:prstGeom>
          <a:noFill/>
        </p:spPr>
        <p:txBody>
          <a:bodyPr wrap="square">
            <a:spAutoFit/>
          </a:bodyPr>
          <a:lstStyle/>
          <a:p>
            <a:pPr algn="l">
              <a:spcBef>
                <a:spcPts val="300"/>
              </a:spcBef>
              <a:spcAft>
                <a:spcPts val="600"/>
              </a:spcAft>
              <a:buFont typeface="Arial" panose="020B0604020202020204" pitchFamily="34" charset="0"/>
              <a:buChar char="•"/>
            </a:pPr>
            <a:r>
              <a:rPr lang="en-US" b="1" i="0" dirty="0">
                <a:effectLst/>
                <a:latin typeface="Segoe Sans"/>
              </a:rPr>
              <a:t>Bootstrap 5</a:t>
            </a:r>
            <a:br>
              <a:rPr lang="en-US" b="0" i="0" dirty="0">
                <a:effectLst/>
                <a:latin typeface="Segoe Sans"/>
              </a:rPr>
            </a:br>
            <a:r>
              <a:rPr lang="en-US" b="0" i="0" dirty="0">
                <a:effectLst/>
                <a:latin typeface="Segoe Sans"/>
              </a:rPr>
              <a:t>A popular front-end framework that simplifies the creation of responsive, mobile-first websites. It offers pre-designed components like navigation bars, buttons, and forms, enabling faster and consistent UI development.</a:t>
            </a:r>
          </a:p>
          <a:p>
            <a:pPr algn="l">
              <a:spcBef>
                <a:spcPts val="300"/>
              </a:spcBef>
              <a:spcAft>
                <a:spcPts val="600"/>
              </a:spcAft>
              <a:buFont typeface="Arial" panose="020B0604020202020204" pitchFamily="34" charset="0"/>
              <a:buChar char="•"/>
            </a:pPr>
            <a:r>
              <a:rPr lang="en-US" b="1" i="0" dirty="0">
                <a:effectLst/>
                <a:latin typeface="Segoe Sans"/>
              </a:rPr>
              <a:t>Log4j &amp; SLF4J (Logging Frameworks)</a:t>
            </a:r>
            <a:br>
              <a:rPr lang="en-US" b="0" i="0" dirty="0">
                <a:effectLst/>
                <a:latin typeface="Segoe Sans"/>
              </a:rPr>
            </a:br>
            <a:r>
              <a:rPr lang="en-US" b="0" i="0" dirty="0">
                <a:effectLst/>
                <a:latin typeface="Segoe Sans"/>
              </a:rPr>
              <a:t>Java-based libraries used to log application events, errors, and debug information. Logging is essential for monitoring application behavior, diagnosing issues, and maintaining system health in production environments.</a:t>
            </a:r>
          </a:p>
          <a:p>
            <a:pPr>
              <a:spcBef>
                <a:spcPts val="300"/>
              </a:spcBef>
              <a:spcAft>
                <a:spcPts val="600"/>
              </a:spcAft>
              <a:buFont typeface="Arial" panose="020B0604020202020204" pitchFamily="34" charset="0"/>
              <a:buChar char="•"/>
            </a:pPr>
            <a:r>
              <a:rPr lang="en-US" b="1" i="0" dirty="0">
                <a:effectLst/>
                <a:latin typeface="Segoe Sans"/>
              </a:rPr>
              <a:t>TDD, JUnit, Mockito</a:t>
            </a:r>
            <a:br>
              <a:rPr lang="en-US" b="0" i="0" dirty="0">
                <a:effectLst/>
                <a:latin typeface="Segoe Sans"/>
              </a:rPr>
            </a:br>
            <a:r>
              <a:rPr lang="en-US" b="0" i="0" dirty="0">
                <a:effectLst/>
                <a:latin typeface="Segoe Sans"/>
              </a:rPr>
              <a:t>Test-Driven Development (TDD) is a practice where tests are written before the code itself. JUnit is a testing framework for Java, and Mockito is used to mock dependencies, enabling isolated unit testing.</a:t>
            </a:r>
          </a:p>
          <a:p>
            <a:pPr>
              <a:spcBef>
                <a:spcPts val="300"/>
              </a:spcBef>
              <a:spcAft>
                <a:spcPts val="600"/>
              </a:spcAft>
              <a:buFont typeface="Arial" panose="020B0604020202020204" pitchFamily="34" charset="0"/>
              <a:buChar char="•"/>
            </a:pPr>
            <a:r>
              <a:rPr lang="en-US" b="1" i="0" dirty="0">
                <a:effectLst/>
                <a:latin typeface="Segoe Sans"/>
              </a:rPr>
              <a:t>Spring Core &amp; Maven</a:t>
            </a:r>
            <a:br>
              <a:rPr lang="en-US" b="0" i="0" dirty="0">
                <a:effectLst/>
                <a:latin typeface="Segoe Sans"/>
              </a:rPr>
            </a:br>
            <a:r>
              <a:rPr lang="en-US" b="0" i="0" dirty="0">
                <a:effectLst/>
                <a:latin typeface="Segoe Sans"/>
              </a:rPr>
              <a:t>Spring Core provides the foundation for building Java applications using dependency injection. Maven is a build automation tool that manages project dependencies, builds, and documentation.</a:t>
            </a:r>
          </a:p>
          <a:p>
            <a:pPr>
              <a:spcBef>
                <a:spcPts val="300"/>
              </a:spcBef>
              <a:spcAft>
                <a:spcPts val="600"/>
              </a:spcAft>
              <a:buFont typeface="Arial" panose="020B0604020202020204" pitchFamily="34" charset="0"/>
              <a:buChar char="•"/>
            </a:pPr>
            <a:r>
              <a:rPr lang="en-US" b="1" i="0" dirty="0">
                <a:effectLst/>
                <a:latin typeface="Segoe Sans"/>
              </a:rPr>
              <a:t>Spring Data JPA</a:t>
            </a:r>
            <a:br>
              <a:rPr lang="en-US" b="0" i="0" dirty="0">
                <a:effectLst/>
                <a:latin typeface="Segoe Sans"/>
              </a:rPr>
            </a:br>
            <a:r>
              <a:rPr lang="en-US" b="0" i="0" dirty="0">
                <a:effectLst/>
                <a:latin typeface="Segoe Sans"/>
              </a:rPr>
              <a:t>Simplifies database operations using repository interfaces.</a:t>
            </a:r>
          </a:p>
          <a:p>
            <a:pPr>
              <a:spcBef>
                <a:spcPts val="300"/>
              </a:spcBef>
              <a:spcAft>
                <a:spcPts val="600"/>
              </a:spcAft>
              <a:buFont typeface="Arial" panose="020B0604020202020204" pitchFamily="34" charset="0"/>
              <a:buChar char="•"/>
            </a:pPr>
            <a:r>
              <a:rPr lang="en-US" b="1" i="0" dirty="0">
                <a:effectLst/>
                <a:latin typeface="Segoe Sans"/>
              </a:rPr>
              <a:t>Spring MVC with Spring Boot</a:t>
            </a:r>
            <a:br>
              <a:rPr lang="en-US" b="0" i="0" dirty="0">
                <a:effectLst/>
                <a:latin typeface="Segoe Sans"/>
              </a:rPr>
            </a:br>
            <a:r>
              <a:rPr lang="en-US" b="0" i="0" dirty="0">
                <a:effectLst/>
                <a:latin typeface="Segoe Sans"/>
              </a:rPr>
              <a:t>A framework for building scalable web applications using MVC architecture.</a:t>
            </a:r>
          </a:p>
          <a:p>
            <a:pPr algn="l">
              <a:spcBef>
                <a:spcPts val="300"/>
              </a:spcBef>
              <a:spcAft>
                <a:spcPts val="600"/>
              </a:spcAft>
              <a:buFont typeface="Arial" panose="020B0604020202020204" pitchFamily="34" charset="0"/>
              <a:buChar char="•"/>
            </a:pPr>
            <a:endParaRPr lang="en-US" b="0" i="0" dirty="0">
              <a:effectLst/>
              <a:latin typeface="Segoe Sans"/>
            </a:endParaRPr>
          </a:p>
        </p:txBody>
      </p:sp>
    </p:spTree>
    <p:extLst>
      <p:ext uri="{BB962C8B-B14F-4D97-AF65-F5344CB8AC3E}">
        <p14:creationId xmlns:p14="http://schemas.microsoft.com/office/powerpoint/2010/main" val="3574220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53DEC-FBE5-C33B-6381-66B6A58EF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2DB7F-DA4A-3B56-F580-E1A720A9D2F9}"/>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326DDA88-B654-2460-7EE0-BD47DF53346A}"/>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8E6DED0E-C584-7D00-3022-E00B3777EE22}"/>
              </a:ext>
            </a:extLst>
          </p:cNvPr>
          <p:cNvSpPr>
            <a:spLocks noGrp="1"/>
          </p:cNvSpPr>
          <p:nvPr>
            <p:ph type="sldNum" sz="quarter" idx="12"/>
          </p:nvPr>
        </p:nvSpPr>
        <p:spPr/>
        <p:txBody>
          <a:bodyPr/>
          <a:lstStyle/>
          <a:p>
            <a:fld id="{38826FC0-333C-E549-9FA3-0EE43DF298A3}" type="slidenum">
              <a:rPr lang="en-US" smtClean="0"/>
              <a:pPr/>
              <a:t>9</a:t>
            </a:fld>
            <a:endParaRPr lang="en-US" dirty="0"/>
          </a:p>
        </p:txBody>
      </p:sp>
      <p:sp>
        <p:nvSpPr>
          <p:cNvPr id="6" name="TextBox 5">
            <a:extLst>
              <a:ext uri="{FF2B5EF4-FFF2-40B4-BE49-F238E27FC236}">
                <a16:creationId xmlns:a16="http://schemas.microsoft.com/office/drawing/2014/main" id="{CCFEC847-1479-C5FC-7819-E358CDF774BF}"/>
              </a:ext>
            </a:extLst>
          </p:cNvPr>
          <p:cNvSpPr txBox="1"/>
          <p:nvPr/>
        </p:nvSpPr>
        <p:spPr>
          <a:xfrm>
            <a:off x="324852" y="1027668"/>
            <a:ext cx="11542295" cy="369332"/>
          </a:xfrm>
          <a:prstGeom prst="rect">
            <a:avLst/>
          </a:prstGeom>
          <a:noFill/>
        </p:spPr>
        <p:txBody>
          <a:bodyPr wrap="square">
            <a:spAutoFit/>
          </a:bodyPr>
          <a:lstStyle/>
          <a:p>
            <a:pPr algn="l">
              <a:spcBef>
                <a:spcPts val="300"/>
              </a:spcBef>
              <a:spcAft>
                <a:spcPts val="600"/>
              </a:spcAft>
            </a:pPr>
            <a:endParaRPr lang="en-US" b="0" i="0" dirty="0">
              <a:effectLst/>
              <a:latin typeface="Segoe Sans"/>
            </a:endParaRPr>
          </a:p>
        </p:txBody>
      </p:sp>
      <p:sp>
        <p:nvSpPr>
          <p:cNvPr id="7" name="TextBox 6">
            <a:extLst>
              <a:ext uri="{FF2B5EF4-FFF2-40B4-BE49-F238E27FC236}">
                <a16:creationId xmlns:a16="http://schemas.microsoft.com/office/drawing/2014/main" id="{7CA19609-E3E1-E2BF-4BBA-7EA3684744E0}"/>
              </a:ext>
            </a:extLst>
          </p:cNvPr>
          <p:cNvSpPr txBox="1"/>
          <p:nvPr/>
        </p:nvSpPr>
        <p:spPr>
          <a:xfrm>
            <a:off x="324852" y="549737"/>
            <a:ext cx="11277600" cy="4911601"/>
          </a:xfrm>
          <a:prstGeom prst="rect">
            <a:avLst/>
          </a:prstGeom>
          <a:noFill/>
        </p:spPr>
        <p:txBody>
          <a:bodyPr wrap="square">
            <a:spAutoFit/>
          </a:bodyPr>
          <a:lstStyle/>
          <a:p>
            <a:pPr algn="l">
              <a:lnSpc>
                <a:spcPts val="2100"/>
              </a:lnSpc>
              <a:spcBef>
                <a:spcPts val="975"/>
              </a:spcBef>
              <a:spcAft>
                <a:spcPts val="225"/>
              </a:spcAft>
              <a:buNone/>
            </a:pPr>
            <a:r>
              <a:rPr lang="en-IN" b="1" i="0" dirty="0">
                <a:effectLst/>
                <a:latin typeface="Segoe Sans"/>
              </a:rPr>
              <a:t>Project – Online Food Delivery System</a:t>
            </a:r>
          </a:p>
          <a:p>
            <a:pPr algn="l">
              <a:spcBef>
                <a:spcPts val="600"/>
              </a:spcBef>
              <a:spcAft>
                <a:spcPts val="300"/>
              </a:spcAft>
              <a:buNone/>
            </a:pPr>
            <a:r>
              <a:rPr lang="en-IN" b="1" i="0" dirty="0">
                <a:effectLst/>
                <a:latin typeface="Segoe Sans"/>
              </a:rPr>
              <a:t>Overview</a:t>
            </a:r>
            <a:br>
              <a:rPr lang="en-IN" b="0" i="0" dirty="0">
                <a:effectLst/>
                <a:latin typeface="Segoe Sans"/>
              </a:rPr>
            </a:br>
            <a:r>
              <a:rPr lang="en-IN" b="0" i="0" dirty="0">
                <a:effectLst/>
                <a:latin typeface="Segoe Sans"/>
              </a:rPr>
              <a:t>Developed a web-based food ordering platform using Spring Boot and MVC architecture.</a:t>
            </a:r>
          </a:p>
          <a:p>
            <a:pPr algn="l">
              <a:spcBef>
                <a:spcPts val="600"/>
              </a:spcBef>
              <a:spcAft>
                <a:spcPts val="300"/>
              </a:spcAft>
              <a:buNone/>
            </a:pPr>
            <a:r>
              <a:rPr lang="en-IN" b="1" i="0" dirty="0">
                <a:effectLst/>
                <a:latin typeface="Segoe Sans"/>
              </a:rPr>
              <a:t>Frontend</a:t>
            </a:r>
            <a:br>
              <a:rPr lang="en-IN" b="0" i="0" dirty="0">
                <a:effectLst/>
                <a:latin typeface="Segoe Sans"/>
              </a:rPr>
            </a:br>
            <a:r>
              <a:rPr lang="en-IN" b="0" i="0" dirty="0">
                <a:effectLst/>
                <a:latin typeface="Segoe Sans"/>
              </a:rPr>
              <a:t>Designed UI with Thymeleaf and styled using Bootstrap.</a:t>
            </a:r>
          </a:p>
          <a:p>
            <a:pPr algn="l">
              <a:spcBef>
                <a:spcPts val="600"/>
              </a:spcBef>
              <a:spcAft>
                <a:spcPts val="300"/>
              </a:spcAft>
            </a:pPr>
            <a:r>
              <a:rPr lang="en-IN" b="1" i="0" dirty="0">
                <a:effectLst/>
                <a:latin typeface="Segoe Sans"/>
              </a:rPr>
              <a:t>Backend</a:t>
            </a:r>
            <a:br>
              <a:rPr lang="en-IN" b="0" i="0" dirty="0">
                <a:effectLst/>
                <a:latin typeface="Segoe Sans"/>
              </a:rPr>
            </a:br>
            <a:r>
              <a:rPr lang="en-IN" b="0" i="0" dirty="0">
                <a:effectLst/>
                <a:latin typeface="Segoe Sans"/>
              </a:rPr>
              <a:t>Implemented business logic using Spring MVC and managed data with Spring Data JPA.</a:t>
            </a:r>
          </a:p>
          <a:p>
            <a:pPr algn="l">
              <a:spcBef>
                <a:spcPts val="600"/>
              </a:spcBef>
              <a:spcAft>
                <a:spcPts val="300"/>
              </a:spcAft>
              <a:buNone/>
            </a:pPr>
            <a:r>
              <a:rPr lang="en-US" b="1" i="0" dirty="0">
                <a:effectLst/>
                <a:latin typeface="Segoe Sans"/>
              </a:rPr>
              <a:t>Key Features</a:t>
            </a:r>
            <a:endParaRPr lang="en-US" b="0" i="0" dirty="0">
              <a:effectLst/>
              <a:latin typeface="Segoe Sans"/>
            </a:endParaRPr>
          </a:p>
          <a:p>
            <a:pPr algn="l">
              <a:spcBef>
                <a:spcPts val="300"/>
              </a:spcBef>
              <a:spcAft>
                <a:spcPts val="300"/>
              </a:spcAft>
              <a:buFont typeface="Arial" panose="020B0604020202020204" pitchFamily="34" charset="0"/>
              <a:buChar char="•"/>
            </a:pPr>
            <a:r>
              <a:rPr lang="en-US" b="0" i="0" dirty="0">
                <a:effectLst/>
                <a:latin typeface="Segoe Sans"/>
              </a:rPr>
              <a:t>User registration and login (as a customer or as a restaurant)</a:t>
            </a:r>
          </a:p>
          <a:p>
            <a:pPr algn="l">
              <a:spcBef>
                <a:spcPts val="300"/>
              </a:spcBef>
              <a:spcAft>
                <a:spcPts val="300"/>
              </a:spcAft>
              <a:buFont typeface="Arial" panose="020B0604020202020204" pitchFamily="34" charset="0"/>
              <a:buChar char="•"/>
            </a:pPr>
            <a:r>
              <a:rPr lang="en-US" b="0" i="0" dirty="0">
                <a:effectLst/>
                <a:latin typeface="Segoe Sans"/>
              </a:rPr>
              <a:t>Menu browsing and item selection</a:t>
            </a:r>
          </a:p>
          <a:p>
            <a:pPr algn="l">
              <a:spcBef>
                <a:spcPts val="300"/>
              </a:spcBef>
              <a:spcAft>
                <a:spcPts val="300"/>
              </a:spcAft>
              <a:buFont typeface="Arial" panose="020B0604020202020204" pitchFamily="34" charset="0"/>
              <a:buChar char="•"/>
            </a:pPr>
            <a:r>
              <a:rPr lang="en-US" dirty="0"/>
              <a:t>Allows restaurants to update and manage their food menus.</a:t>
            </a:r>
            <a:endParaRPr lang="en-US" b="0" i="0" dirty="0">
              <a:effectLst/>
              <a:latin typeface="Segoe Sans"/>
            </a:endParaRPr>
          </a:p>
          <a:p>
            <a:pPr algn="l">
              <a:spcBef>
                <a:spcPts val="300"/>
              </a:spcBef>
              <a:spcAft>
                <a:spcPts val="300"/>
              </a:spcAft>
              <a:buFont typeface="Arial" panose="020B0604020202020204" pitchFamily="34" charset="0"/>
              <a:buChar char="•"/>
            </a:pPr>
            <a:r>
              <a:rPr lang="en-US" b="0" i="0" dirty="0">
                <a:effectLst/>
                <a:latin typeface="Segoe Sans"/>
              </a:rPr>
              <a:t>Cart management and order placement</a:t>
            </a:r>
          </a:p>
          <a:p>
            <a:pPr algn="l">
              <a:spcBef>
                <a:spcPts val="300"/>
              </a:spcBef>
              <a:spcAft>
                <a:spcPts val="300"/>
              </a:spcAft>
              <a:buFont typeface="Arial" panose="020B0604020202020204" pitchFamily="34" charset="0"/>
              <a:buChar char="•"/>
            </a:pPr>
            <a:r>
              <a:rPr lang="en-US" b="0" i="0" dirty="0">
                <a:effectLst/>
                <a:latin typeface="Segoe Sans"/>
              </a:rPr>
              <a:t>Admin dashboard for managing orders and menu items</a:t>
            </a:r>
          </a:p>
          <a:p>
            <a:pPr algn="l">
              <a:spcBef>
                <a:spcPts val="600"/>
              </a:spcBef>
              <a:spcAft>
                <a:spcPts val="300"/>
              </a:spcAft>
            </a:pPr>
            <a:endParaRPr lang="en-IN" b="0" i="0" dirty="0">
              <a:effectLst/>
              <a:latin typeface="Segoe Sans"/>
            </a:endParaRPr>
          </a:p>
        </p:txBody>
      </p:sp>
    </p:spTree>
    <p:extLst>
      <p:ext uri="{BB962C8B-B14F-4D97-AF65-F5344CB8AC3E}">
        <p14:creationId xmlns:p14="http://schemas.microsoft.com/office/powerpoint/2010/main" val="10502067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ognizant_2024">
  <a:themeElements>
    <a:clrScheme name="Cognizant v2">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lnSpc>
            <a:spcPct val="110000"/>
          </a:lnSpc>
          <a:spcBef>
            <a:spcPts val="600"/>
          </a:spcBef>
          <a:spcAft>
            <a:spcPts val="0"/>
          </a:spcAft>
          <a:defRPr dirty="0" err="1" smtClean="0"/>
        </a:defPPr>
      </a:lstStyle>
    </a:tx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Presentation5" id="{F5F4F051-22F0-4442-9496-654FF8745D7A}" vid="{AB62C236-C77B-4F69-B63E-3F34518FC0F1}"/>
    </a:ext>
  </a:extLst>
</a:theme>
</file>

<file path=ppt/theme/theme2.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AD2383-F69B-DD48-B17A-5BA153F117E0}">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056E6A9C08B24892CD7916A83F37D3" ma:contentTypeVersion="4" ma:contentTypeDescription="Create a new document." ma:contentTypeScope="" ma:versionID="b391c45433ff8120f110024922065263">
  <xsd:schema xmlns:xsd="http://www.w3.org/2001/XMLSchema" xmlns:xs="http://www.w3.org/2001/XMLSchema" xmlns:p="http://schemas.microsoft.com/office/2006/metadata/properties" xmlns:ns2="85aa0b7b-c2ff-4619-b015-c2745a4ebbba" targetNamespace="http://schemas.microsoft.com/office/2006/metadata/properties" ma:root="true" ma:fieldsID="24df3229156fdbad0d5539e05a71b6a6" ns2:_="">
    <xsd:import namespace="85aa0b7b-c2ff-4619-b015-c2745a4ebbb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aa0b7b-c2ff-4619-b015-c2745a4eb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B7C277-7563-48D9-B200-95B00BA2069F}">
  <ds:schemaRefs>
    <ds:schemaRef ds:uri="http://schemas.microsoft.com/sharepoint/v3/contenttype/forms"/>
  </ds:schemaRefs>
</ds:datastoreItem>
</file>

<file path=customXml/itemProps2.xml><?xml version="1.0" encoding="utf-8"?>
<ds:datastoreItem xmlns:ds="http://schemas.openxmlformats.org/officeDocument/2006/customXml" ds:itemID="{08EFB4C7-205D-4E6A-886B-BBFFE9BD0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aa0b7b-c2ff-4619-b015-c2745a4eb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A4B404F-09F1-40CA-84E2-FD9F4E5EB219}">
  <ds:schemaRefs>
    <ds:schemaRef ds:uri="http://schemas.microsoft.com/office/2006/metadata/properties"/>
    <ds:schemaRef ds:uri="http://schemas.microsoft.com/office/infopath/2007/PartnerControls"/>
    <ds:schemaRef ds:uri="2f5cf1d1-81f3-4f99-b146-10f5cb39d018"/>
    <ds:schemaRef ds:uri="3c35e321-f73a-4dae-ae38-a0459de24735"/>
  </ds:schemaRefs>
</ds:datastoreItem>
</file>

<file path=docProps/app.xml><?xml version="1.0" encoding="utf-8"?>
<Properties xmlns="http://schemas.openxmlformats.org/officeDocument/2006/extended-properties" xmlns:vt="http://schemas.openxmlformats.org/officeDocument/2006/docPropsVTypes">
  <Template>Cog_PPT_potx_Template_2025-2027</Template>
  <TotalTime>5839</TotalTime>
  <Words>1092</Words>
  <Application>Microsoft Office PowerPoint</Application>
  <PresentationFormat>Widescreen</PresentationFormat>
  <Paragraphs>89</Paragraphs>
  <Slides>10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Sans</vt:lpstr>
      <vt:lpstr>Cognizant_2024</vt:lpstr>
      <vt:lpstr>Internship experience at Cognizant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Angadi, Preethi (Contractor)</dc:creator>
  <cp:keywords/>
  <dc:description/>
  <cp:lastModifiedBy>Angadi, Preethi (Contractor)</cp:lastModifiedBy>
  <cp:revision>1</cp:revision>
  <dcterms:created xsi:type="dcterms:W3CDTF">2025-05-22T13:36:19Z</dcterms:created>
  <dcterms:modified xsi:type="dcterms:W3CDTF">2025-05-26T14:55:27Z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0x01010030056E6A9C08B24892CD7916A83F37D3</vt:lpwstr>
  </property>
  <property fmtid="{D5CDD505-2E9C-101B-9397-08002B2CF9AE}" pid="3" name="MediaServiceImageTags">
    <vt:lpwstr/>
  </property>
  <property fmtid="{D5CDD505-2E9C-101B-9397-08002B2CF9AE}" pid="4" name="Geography">
    <vt:lpwstr/>
  </property>
  <property fmtid="{D5CDD505-2E9C-101B-9397-08002B2CF9AE}" pid="5" name="Business">
    <vt:lpwstr/>
  </property>
  <property fmtid="{D5CDD505-2E9C-101B-9397-08002B2CF9AE}" pid="6" name="Topics">
    <vt:lpwstr/>
  </property>
</Properties>
</file>