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6" r:id="rId4"/>
  </p:sldMasterIdLst>
  <p:notesMasterIdLst>
    <p:notesMasterId r:id="rId15"/>
  </p:notesMasterIdLst>
  <p:handoutMasterIdLst>
    <p:handoutMasterId r:id="rId16"/>
  </p:handoutMasterIdLst>
  <p:sldIdLst>
    <p:sldId id="2147479184" r:id="rId5"/>
    <p:sldId id="2147479193" r:id="rId6"/>
    <p:sldId id="2147479194" r:id="rId7"/>
    <p:sldId id="2147479198" r:id="rId8"/>
    <p:sldId id="2147479195" r:id="rId9"/>
    <p:sldId id="2147479196" r:id="rId10"/>
    <p:sldId id="2147479197" r:id="rId11"/>
    <p:sldId id="2147479199" r:id="rId12"/>
    <p:sldId id="2147479200" r:id="rId13"/>
    <p:sldId id="214747920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EC20E35-A176-4012-BC5E-935CFFF8708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39" autoAdjust="0"/>
  </p:normalViewPr>
  <p:slideViewPr>
    <p:cSldViewPr snapToGrid="0">
      <p:cViewPr varScale="1">
        <p:scale>
          <a:sx n="63" d="100"/>
          <a:sy n="63" d="100"/>
        </p:scale>
        <p:origin x="804" y="56"/>
      </p:cViewPr>
      <p:guideLst/>
    </p:cSldViewPr>
  </p:slideViewPr>
  <p:outlineViewPr>
    <p:cViewPr>
      <p:scale>
        <a:sx n="33" d="100"/>
        <a:sy n="33" d="100"/>
      </p:scale>
      <p:origin x="0" y="-19659"/>
    </p:cViewPr>
  </p:outlineViewPr>
  <p:notesTextViewPr>
    <p:cViewPr>
      <p:scale>
        <a:sx n="125" d="100"/>
        <a:sy n="125" d="100"/>
      </p:scale>
      <p:origin x="0" y="0"/>
    </p:cViewPr>
  </p:notesTextViewPr>
  <p:sorterViewPr>
    <p:cViewPr varScale="1">
      <p:scale>
        <a:sx n="1" d="1"/>
        <a:sy n="1" d="1"/>
      </p:scale>
      <p:origin x="0" y="0"/>
    </p:cViewPr>
  </p:sorterViewPr>
  <p:notesViewPr>
    <p:cSldViewPr snapToGrid="0">
      <p:cViewPr>
        <p:scale>
          <a:sx n="86" d="100"/>
          <a:sy n="86" d="100"/>
        </p:scale>
        <p:origin x="6440" y="228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30F5A08-7575-F725-BFF1-D935F90F92AC}"/>
              </a:ext>
            </a:extLst>
          </p:cNvPr>
          <p:cNvSpPr>
            <a:spLocks noGrp="1"/>
          </p:cNvSpPr>
          <p:nvPr>
            <p:ph type="dt" sz="quarter" idx="1"/>
          </p:nvPr>
        </p:nvSpPr>
        <p:spPr>
          <a:xfrm>
            <a:off x="2743200" y="8778240"/>
            <a:ext cx="685800" cy="186772"/>
          </a:xfrm>
          <a:prstGeom prst="rect">
            <a:avLst/>
          </a:prstGeom>
        </p:spPr>
        <p:txBody>
          <a:bodyPr vert="horz" lIns="0" tIns="0" rIns="0" bIns="0" rtlCol="0" anchor="ctr"/>
          <a:lstStyle>
            <a:lvl1pPr algn="r">
              <a:defRPr sz="1200"/>
            </a:lvl1pPr>
          </a:lstStyle>
          <a:p>
            <a:pPr algn="l"/>
            <a:fld id="{29AC45B9-84CC-40E1-828C-10F71E33992E}" type="datetimeFigureOut">
              <a:rPr lang="en-US" sz="700" smtClean="0"/>
              <a:pPr algn="l"/>
              <a:t>5/26/2025</a:t>
            </a:fld>
            <a:endParaRPr lang="en-US" sz="700" dirty="0"/>
          </a:p>
        </p:txBody>
      </p:sp>
      <p:sp>
        <p:nvSpPr>
          <p:cNvPr id="4" name="Footer Placeholder 3">
            <a:extLst>
              <a:ext uri="{FF2B5EF4-FFF2-40B4-BE49-F238E27FC236}">
                <a16:creationId xmlns:a16="http://schemas.microsoft.com/office/drawing/2014/main" id="{37A56218-DB2F-0418-99B8-6A1ACC2C9AFC}"/>
              </a:ext>
            </a:extLst>
          </p:cNvPr>
          <p:cNvSpPr>
            <a:spLocks noGrp="1"/>
          </p:cNvSpPr>
          <p:nvPr>
            <p:ph type="ftr" sz="quarter" idx="2"/>
          </p:nvPr>
        </p:nvSpPr>
        <p:spPr>
          <a:xfrm>
            <a:off x="1005840" y="8778240"/>
            <a:ext cx="1645920" cy="186772"/>
          </a:xfrm>
          <a:prstGeom prst="rect">
            <a:avLst/>
          </a:prstGeom>
        </p:spPr>
        <p:txBody>
          <a:bodyPr vert="horz" lIns="0" tIns="0" rIns="0" bIns="0" rtlCol="0" anchor="ctr"/>
          <a:lstStyle>
            <a:lvl1pPr algn="l">
              <a:defRPr sz="1200"/>
            </a:lvl1pPr>
          </a:lstStyle>
          <a:p>
            <a:r>
              <a:rPr lang="en-US" sz="700" dirty="0"/>
              <a:t>© 2024 Cognizant | Private</a:t>
            </a:r>
          </a:p>
        </p:txBody>
      </p:sp>
      <p:sp>
        <p:nvSpPr>
          <p:cNvPr id="5" name="Slide Number Placeholder 4">
            <a:extLst>
              <a:ext uri="{FF2B5EF4-FFF2-40B4-BE49-F238E27FC236}">
                <a16:creationId xmlns:a16="http://schemas.microsoft.com/office/drawing/2014/main" id="{E623B4F1-BEDD-220B-3FE3-DF0A0400F465}"/>
              </a:ext>
            </a:extLst>
          </p:cNvPr>
          <p:cNvSpPr>
            <a:spLocks noGrp="1"/>
          </p:cNvSpPr>
          <p:nvPr>
            <p:ph type="sldNum" sz="quarter" idx="3"/>
          </p:nvPr>
        </p:nvSpPr>
        <p:spPr>
          <a:xfrm>
            <a:off x="457200" y="8778240"/>
            <a:ext cx="457200" cy="186772"/>
          </a:xfrm>
          <a:prstGeom prst="rect">
            <a:avLst/>
          </a:prstGeom>
        </p:spPr>
        <p:txBody>
          <a:bodyPr vert="horz" lIns="0" tIns="0" rIns="0" bIns="0" rtlCol="0" anchor="ctr"/>
          <a:lstStyle>
            <a:lvl1pPr algn="r">
              <a:defRPr sz="1200"/>
            </a:lvl1pPr>
          </a:lstStyle>
          <a:p>
            <a:pPr algn="l"/>
            <a:fld id="{885E0265-FDA2-4E8C-937F-39DAB9288447}" type="slidenum">
              <a:rPr lang="en-US" sz="700" smtClean="0"/>
              <a:pPr algn="l"/>
              <a:t>‹#›</a:t>
            </a:fld>
            <a:endParaRPr lang="en-US" sz="700" dirty="0"/>
          </a:p>
        </p:txBody>
      </p:sp>
      <p:pic>
        <p:nvPicPr>
          <p:cNvPr id="6" name="Cognizant Logo_rgb_pos_2023">
            <a:extLst>
              <a:ext uri="{FF2B5EF4-FFF2-40B4-BE49-F238E27FC236}">
                <a16:creationId xmlns:a16="http://schemas.microsoft.com/office/drawing/2014/main" id="{77CDF549-6216-3CBB-4649-15E94847D77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30368" y="8782531"/>
            <a:ext cx="1170432" cy="205449"/>
          </a:xfrm>
          <a:prstGeom prst="rect">
            <a:avLst/>
          </a:prstGeom>
        </p:spPr>
      </p:pic>
    </p:spTree>
    <p:extLst>
      <p:ext uri="{BB962C8B-B14F-4D97-AF65-F5344CB8AC3E}">
        <p14:creationId xmlns:p14="http://schemas.microsoft.com/office/powerpoint/2010/main" val="2023093806"/>
      </p:ext>
    </p:extLst>
  </p:cSld>
  <p:clrMap bg1="lt1" tx1="dk1" bg2="lt2" tx2="dk2" accent1="accent1" accent2="accent2" accent3="accent3" accent4="accent4" accent5="accent5" accent6="accent6" hlink="hlink" folHlink="folHlink"/>
  <p:hf dt="0"/>
  <p:extLst>
    <p:ext uri="{56416CCD-93CA-4268-BC5B-53C4BB910035}">
      <p15:sldGuideLst xmlns:p15="http://schemas.microsoft.com/office/powerpoint/2012/main">
        <p15:guide id="1" orient="horz" pos="288" userDrawn="1">
          <p15:clr>
            <a:srgbClr val="F26B43"/>
          </p15:clr>
        </p15:guide>
        <p15:guide id="2" pos="4008" userDrawn="1">
          <p15:clr>
            <a:srgbClr val="F26B43"/>
          </p15:clr>
        </p15:guide>
        <p15:guide id="3" pos="288"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2743200" y="8778240"/>
            <a:ext cx="685800" cy="182880"/>
          </a:xfrm>
          <a:prstGeom prst="rect">
            <a:avLst/>
          </a:prstGeom>
        </p:spPr>
        <p:txBody>
          <a:bodyPr vert="horz" lIns="0" tIns="0" rIns="0" bIns="0" rtlCol="0" anchor="ctr"/>
          <a:lstStyle>
            <a:lvl1pPr algn="just">
              <a:defRPr sz="700">
                <a:solidFill>
                  <a:schemeClr val="tx1"/>
                </a:solidFill>
              </a:defRPr>
            </a:lvl1pPr>
          </a:lstStyle>
          <a:p>
            <a:fld id="{77F90463-ABF8-694C-8BD0-274F394D1536}" type="datetimeFigureOut">
              <a:rPr lang="en-US" smtClean="0"/>
              <a:pPr/>
              <a:t>5/26/2025</a:t>
            </a:fld>
            <a:endParaRPr lang="en-US" dirty="0"/>
          </a:p>
        </p:txBody>
      </p:sp>
      <p:sp>
        <p:nvSpPr>
          <p:cNvPr id="4" name="Slide Image Placeholder 3"/>
          <p:cNvSpPr>
            <a:spLocks noGrp="1" noRot="1" noChangeAspect="1"/>
          </p:cNvSpPr>
          <p:nvPr>
            <p:ph type="sldImg" idx="2"/>
          </p:nvPr>
        </p:nvSpPr>
        <p:spPr>
          <a:xfrm>
            <a:off x="685800" y="685800"/>
            <a:ext cx="5486400" cy="3086100"/>
          </a:xfrm>
          <a:prstGeom prst="rect">
            <a:avLst/>
          </a:prstGeom>
          <a:noFill/>
          <a:ln w="6350">
            <a:solidFill>
              <a:schemeClr val="accent6"/>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003766"/>
            <a:ext cx="5486400" cy="4572000"/>
          </a:xfrm>
          <a:prstGeom prst="rect">
            <a:avLst/>
          </a:prstGeom>
        </p:spPr>
        <p:txBody>
          <a:bodyPr vert="horz" lIns="0" tIns="0" rIns="0" bIns="0" numCol="2" spcCol="457200" rtlCol="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Footer Placeholder 5"/>
          <p:cNvSpPr>
            <a:spLocks noGrp="1"/>
          </p:cNvSpPr>
          <p:nvPr>
            <p:ph type="ftr" sz="quarter" idx="4"/>
          </p:nvPr>
        </p:nvSpPr>
        <p:spPr>
          <a:xfrm>
            <a:off x="1005839" y="8778240"/>
            <a:ext cx="1645920" cy="182880"/>
          </a:xfrm>
          <a:prstGeom prst="rect">
            <a:avLst/>
          </a:prstGeom>
        </p:spPr>
        <p:txBody>
          <a:bodyPr vert="horz" lIns="0" tIns="0" rIns="0" bIns="0" rtlCol="0" anchor="ctr"/>
          <a:lstStyle>
            <a:lvl1pPr algn="l">
              <a:defRPr sz="700">
                <a:solidFill>
                  <a:schemeClr val="tx1"/>
                </a:solidFill>
              </a:defRPr>
            </a:lvl1pPr>
          </a:lstStyle>
          <a:p>
            <a:r>
              <a:rPr lang="en-US" dirty="0"/>
              <a:t>© 2024 Cognizant | Private</a:t>
            </a:r>
          </a:p>
        </p:txBody>
      </p:sp>
      <p:sp>
        <p:nvSpPr>
          <p:cNvPr id="7" name="Slide Number Placeholder 6"/>
          <p:cNvSpPr>
            <a:spLocks noGrp="1"/>
          </p:cNvSpPr>
          <p:nvPr>
            <p:ph type="sldNum" sz="quarter" idx="5"/>
          </p:nvPr>
        </p:nvSpPr>
        <p:spPr>
          <a:xfrm>
            <a:off x="457200" y="8778240"/>
            <a:ext cx="457200" cy="182880"/>
          </a:xfrm>
          <a:prstGeom prst="rect">
            <a:avLst/>
          </a:prstGeom>
        </p:spPr>
        <p:txBody>
          <a:bodyPr vert="horz" lIns="0" tIns="0" rIns="0" bIns="0" rtlCol="0" anchor="ctr"/>
          <a:lstStyle>
            <a:lvl1pPr algn="l">
              <a:defRPr sz="700">
                <a:solidFill>
                  <a:schemeClr val="tx1"/>
                </a:solidFill>
              </a:defRPr>
            </a:lvl1pPr>
          </a:lstStyle>
          <a:p>
            <a:fld id="{3B1EFD08-C94F-6048-8AD6-4B7ED2EB73E5}" type="slidenum">
              <a:rPr lang="en-US" smtClean="0"/>
              <a:pPr/>
              <a:t>‹#›</a:t>
            </a:fld>
            <a:endParaRPr lang="en-US" dirty="0"/>
          </a:p>
        </p:txBody>
      </p:sp>
      <p:pic>
        <p:nvPicPr>
          <p:cNvPr id="14" name="Cognizant Logo_rgb_pos_2023">
            <a:extLst>
              <a:ext uri="{FF2B5EF4-FFF2-40B4-BE49-F238E27FC236}">
                <a16:creationId xmlns:a16="http://schemas.microsoft.com/office/drawing/2014/main" id="{A2974059-71CF-4B2E-674F-C2960C7D06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30368" y="8782531"/>
            <a:ext cx="1170432" cy="205449"/>
          </a:xfrm>
          <a:prstGeom prst="rect">
            <a:avLst/>
          </a:prstGeom>
        </p:spPr>
      </p:pic>
      <p:sp>
        <p:nvSpPr>
          <p:cNvPr id="9" name="TextBox 8">
            <a:extLst>
              <a:ext uri="{FF2B5EF4-FFF2-40B4-BE49-F238E27FC236}">
                <a16:creationId xmlns:a16="http://schemas.microsoft.com/office/drawing/2014/main" id="{A173F526-7A43-BDC0-E786-AC0B86C66A25}"/>
              </a:ext>
            </a:extLst>
          </p:cNvPr>
          <p:cNvSpPr txBox="1"/>
          <p:nvPr/>
        </p:nvSpPr>
        <p:spPr>
          <a:xfrm>
            <a:off x="7246125" y="4003766"/>
            <a:ext cx="2779024" cy="1061829"/>
          </a:xfrm>
          <a:prstGeom prst="rect">
            <a:avLst/>
          </a:prstGeom>
          <a:solidFill>
            <a:schemeClr val="accent6"/>
          </a:solidFill>
        </p:spPr>
        <p:txBody>
          <a:bodyPr wrap="square" rtlCol="0">
            <a:spAutoFit/>
          </a:bodyPr>
          <a:lstStyle/>
          <a:p>
            <a:r>
              <a:rPr lang="en-US" sz="1050" dirty="0">
                <a:solidFill>
                  <a:schemeClr val="tx1"/>
                </a:solidFill>
              </a:rPr>
              <a:t>Speaker Notes will automatically appear in the text box on the page. To design the handout page differently, insert any additional text boxes and graphics as needed, and move the Speaker Notes box off of the page, but do not delete it. </a:t>
            </a:r>
          </a:p>
        </p:txBody>
      </p:sp>
    </p:spTree>
    <p:extLst>
      <p:ext uri="{BB962C8B-B14F-4D97-AF65-F5344CB8AC3E}">
        <p14:creationId xmlns:p14="http://schemas.microsoft.com/office/powerpoint/2010/main" val="3393915420"/>
      </p:ext>
    </p:extLst>
  </p:cSld>
  <p:clrMap bg1="lt1" tx1="dk1" bg2="lt2" tx2="dk2" accent1="accent1" accent2="accent2" accent3="accent3" accent4="accent4" accent5="accent5" accent6="accent6" hlink="hlink" folHlink="folHlink"/>
  <p:hf dt="0"/>
  <p:notesStyle>
    <a:lvl1pPr marL="0" algn="l" defTabSz="914400" rtl="0" eaLnBrk="1" latinLnBrk="0" hangingPunct="1">
      <a:spcBef>
        <a:spcPts val="900"/>
      </a:spcBef>
      <a:defRPr sz="1050" kern="1200">
        <a:solidFill>
          <a:schemeClr val="tx1"/>
        </a:solidFill>
        <a:latin typeface="+mn-lt"/>
        <a:ea typeface="+mn-ea"/>
        <a:cs typeface="+mn-cs"/>
      </a:defRPr>
    </a:lvl1pPr>
    <a:lvl2pPr marL="231775" indent="-137160" algn="l" defTabSz="914400" rtl="0" eaLnBrk="1" latinLnBrk="0" hangingPunct="1">
      <a:spcBef>
        <a:spcPts val="900"/>
      </a:spcBef>
      <a:buFont typeface="Arial" panose="020B0604020202020204" pitchFamily="34" charset="0"/>
      <a:buChar char="•"/>
      <a:defRPr sz="1050" kern="1200">
        <a:solidFill>
          <a:schemeClr val="tx1"/>
        </a:solidFill>
        <a:latin typeface="+mn-lt"/>
        <a:ea typeface="+mn-ea"/>
        <a:cs typeface="+mn-cs"/>
      </a:defRPr>
    </a:lvl2pPr>
    <a:lvl3pPr marL="411480" indent="-137160" algn="l" defTabSz="914400" rtl="0" eaLnBrk="1" latinLnBrk="0" hangingPunct="1">
      <a:spcBef>
        <a:spcPts val="900"/>
      </a:spcBef>
      <a:buFont typeface="Arial" panose="020B0604020202020204" pitchFamily="34" charset="0"/>
      <a:buChar char="̵"/>
      <a:defRPr sz="1050" kern="1200">
        <a:solidFill>
          <a:schemeClr val="tx1"/>
        </a:solidFill>
        <a:latin typeface="+mn-lt"/>
        <a:ea typeface="+mn-ea"/>
        <a:cs typeface="+mn-cs"/>
      </a:defRPr>
    </a:lvl3pPr>
    <a:lvl4pPr marL="573088" indent="-127000" algn="l" defTabSz="914400" rtl="0" eaLnBrk="1" latinLnBrk="0" hangingPunct="1">
      <a:spcBef>
        <a:spcPts val="900"/>
      </a:spcBef>
      <a:buFont typeface="Arial" panose="020B0604020202020204" pitchFamily="34" charset="0"/>
      <a:buChar char="•"/>
      <a:defRPr sz="1050" kern="1200">
        <a:solidFill>
          <a:schemeClr val="tx1"/>
        </a:solidFill>
        <a:latin typeface="+mn-lt"/>
        <a:ea typeface="+mn-ea"/>
        <a:cs typeface="+mn-cs"/>
      </a:defRPr>
    </a:lvl4pPr>
    <a:lvl5pPr marL="1828800" algn="l" defTabSz="914400" rtl="0" eaLnBrk="1" latinLnBrk="0" hangingPunct="1">
      <a:spcBef>
        <a:spcPts val="900"/>
      </a:spcBef>
      <a:defRPr sz="105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2" pos="432" userDrawn="1">
          <p15:clr>
            <a:srgbClr val="F26B43"/>
          </p15:clr>
        </p15:guide>
        <p15:guide id="3" pos="3888" userDrawn="1">
          <p15:clr>
            <a:srgbClr val="F26B43"/>
          </p15:clr>
        </p15:guide>
        <p15:guide id="4" orient="horz" pos="432" userDrawn="1">
          <p15:clr>
            <a:srgbClr val="F26B43"/>
          </p15:clr>
        </p15:guide>
        <p15:guide id="5" pos="2064" userDrawn="1">
          <p15:clr>
            <a:srgbClr val="F26B43"/>
          </p15:clr>
        </p15:guide>
        <p15:guide id="6" pos="2256"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a:extLst>
              <a:ext uri="{FF2B5EF4-FFF2-40B4-BE49-F238E27FC236}">
                <a16:creationId xmlns:a16="http://schemas.microsoft.com/office/drawing/2014/main" id="{AD61830B-85AB-908F-E819-D770B13C7699}"/>
              </a:ext>
            </a:extLst>
          </p:cNvPr>
          <p:cNvSpPr>
            <a:spLocks noGrp="1"/>
          </p:cNvSpPr>
          <p:nvPr>
            <p:ph type="hdr" sz="quarter"/>
          </p:nvPr>
        </p:nvSpPr>
        <p:spPr>
          <a:xfrm>
            <a:off x="0" y="228600"/>
            <a:ext cx="3429000" cy="228600"/>
          </a:xfrm>
          <a:prstGeom prst="rect">
            <a:avLst/>
          </a:prstGeom>
        </p:spPr>
        <p:txBody>
          <a:bodyPr/>
          <a:lstStyle/>
          <a:p>
            <a:r>
              <a:rPr lang="en-US" dirty="0"/>
              <a:t>Presentation title</a:t>
            </a:r>
          </a:p>
        </p:txBody>
      </p:sp>
      <p:sp>
        <p:nvSpPr>
          <p:cNvPr id="6" name="Footer Placeholder 5">
            <a:extLst>
              <a:ext uri="{FF2B5EF4-FFF2-40B4-BE49-F238E27FC236}">
                <a16:creationId xmlns:a16="http://schemas.microsoft.com/office/drawing/2014/main" id="{5F2BB85D-C5E9-56A1-5B2C-F294052461D5}"/>
              </a:ext>
            </a:extLst>
          </p:cNvPr>
          <p:cNvSpPr>
            <a:spLocks noGrp="1"/>
          </p:cNvSpPr>
          <p:nvPr>
            <p:ph type="ftr" sz="quarter" idx="4"/>
          </p:nvPr>
        </p:nvSpPr>
        <p:spPr/>
        <p:txBody>
          <a:bodyPr/>
          <a:lstStyle/>
          <a:p>
            <a:r>
              <a:rPr lang="en-US" dirty="0"/>
              <a:t>© 2024 Cognizant | Private</a:t>
            </a:r>
          </a:p>
        </p:txBody>
      </p:sp>
      <p:sp>
        <p:nvSpPr>
          <p:cNvPr id="7" name="Slide Number Placeholder 6">
            <a:extLst>
              <a:ext uri="{FF2B5EF4-FFF2-40B4-BE49-F238E27FC236}">
                <a16:creationId xmlns:a16="http://schemas.microsoft.com/office/drawing/2014/main" id="{0FFF4630-F4DE-449C-EDFB-181F737A1EDF}"/>
              </a:ext>
            </a:extLst>
          </p:cNvPr>
          <p:cNvSpPr>
            <a:spLocks noGrp="1"/>
          </p:cNvSpPr>
          <p:nvPr>
            <p:ph type="sldNum" sz="quarter" idx="5"/>
          </p:nvPr>
        </p:nvSpPr>
        <p:spPr/>
        <p:txBody>
          <a:bodyPr/>
          <a:lstStyle/>
          <a:p>
            <a:fld id="{3B1EFD08-C94F-6048-8AD6-4B7ED2EB73E5}" type="slidenum">
              <a:rPr lang="en-US" smtClean="0"/>
              <a:pPr/>
              <a:t>1</a:t>
            </a:fld>
            <a:endParaRPr lang="en-US" dirty="0"/>
          </a:p>
        </p:txBody>
      </p:sp>
    </p:spTree>
    <p:extLst>
      <p:ext uri="{BB962C8B-B14F-4D97-AF65-F5344CB8AC3E}">
        <p14:creationId xmlns:p14="http://schemas.microsoft.com/office/powerpoint/2010/main" val="580408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Header Placeholder 4">
            <a:extLst>
              <a:ext uri="{FF2B5EF4-FFF2-40B4-BE49-F238E27FC236}">
                <a16:creationId xmlns:a16="http://schemas.microsoft.com/office/drawing/2014/main" id="{C3777184-81F0-E0F2-1EC9-0750B464E46C}"/>
              </a:ext>
            </a:extLst>
          </p:cNvPr>
          <p:cNvSpPr>
            <a:spLocks noGrp="1"/>
          </p:cNvSpPr>
          <p:nvPr>
            <p:ph type="hdr" sz="quarter"/>
          </p:nvPr>
        </p:nvSpPr>
        <p:spPr>
          <a:xfrm>
            <a:off x="0" y="228600"/>
            <a:ext cx="3429000" cy="228600"/>
          </a:xfrm>
          <a:prstGeom prst="rect">
            <a:avLst/>
          </a:prstGeom>
        </p:spPr>
        <p:txBody>
          <a:bodyPr/>
          <a:lstStyle/>
          <a:p>
            <a:r>
              <a:rPr lang="en-US"/>
              <a:t>Presentation title</a:t>
            </a:r>
          </a:p>
        </p:txBody>
      </p:sp>
      <p:sp>
        <p:nvSpPr>
          <p:cNvPr id="6" name="Footer Placeholder 5">
            <a:extLst>
              <a:ext uri="{FF2B5EF4-FFF2-40B4-BE49-F238E27FC236}">
                <a16:creationId xmlns:a16="http://schemas.microsoft.com/office/drawing/2014/main" id="{EA061DD8-6B28-F45C-129C-A5B6E28BFA86}"/>
              </a:ext>
            </a:extLst>
          </p:cNvPr>
          <p:cNvSpPr>
            <a:spLocks noGrp="1"/>
          </p:cNvSpPr>
          <p:nvPr>
            <p:ph type="ftr" sz="quarter" idx="4"/>
          </p:nvPr>
        </p:nvSpPr>
        <p:spPr/>
        <p:txBody>
          <a:bodyPr/>
          <a:lstStyle/>
          <a:p>
            <a:r>
              <a:rPr lang="en-US"/>
              <a:t>© 2024 Cognizant | Private</a:t>
            </a:r>
          </a:p>
        </p:txBody>
      </p:sp>
      <p:sp>
        <p:nvSpPr>
          <p:cNvPr id="7" name="Slide Number Placeholder 6">
            <a:extLst>
              <a:ext uri="{FF2B5EF4-FFF2-40B4-BE49-F238E27FC236}">
                <a16:creationId xmlns:a16="http://schemas.microsoft.com/office/drawing/2014/main" id="{70599BD7-15A2-3D63-399B-63FFA4543D68}"/>
              </a:ext>
            </a:extLst>
          </p:cNvPr>
          <p:cNvSpPr>
            <a:spLocks noGrp="1"/>
          </p:cNvSpPr>
          <p:nvPr>
            <p:ph type="sldNum" sz="quarter" idx="5"/>
          </p:nvPr>
        </p:nvSpPr>
        <p:spPr/>
        <p:txBody>
          <a:bodyPr/>
          <a:lstStyle/>
          <a:p>
            <a:fld id="{3B1EFD08-C94F-6048-8AD6-4B7ED2EB73E5}" type="slidenum">
              <a:rPr lang="en-US" smtClean="0"/>
              <a:pPr/>
              <a:t>2</a:t>
            </a:fld>
            <a:endParaRPr lang="en-US"/>
          </a:p>
        </p:txBody>
      </p:sp>
    </p:spTree>
    <p:extLst>
      <p:ext uri="{BB962C8B-B14F-4D97-AF65-F5344CB8AC3E}">
        <p14:creationId xmlns:p14="http://schemas.microsoft.com/office/powerpoint/2010/main" val="2046935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S">
    <p:bg>
      <p:bgPr>
        <a:solidFill>
          <a:schemeClr val="accent6">
            <a:lumMod val="1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6FD177-B563-EFF3-1BBA-DFAD35B66ED2}"/>
              </a:ext>
            </a:extLst>
          </p:cNvPr>
          <p:cNvSpPr txBox="1"/>
          <p:nvPr/>
        </p:nvSpPr>
        <p:spPr>
          <a:xfrm>
            <a:off x="1600379" y="2407182"/>
            <a:ext cx="8991244" cy="2043636"/>
          </a:xfrm>
          <a:prstGeom prst="rect">
            <a:avLst/>
          </a:prstGeom>
          <a:noFill/>
        </p:spPr>
        <p:txBody>
          <a:bodyPr wrap="none" lIns="0" tIns="0" rIns="0" bIns="0" rtlCol="0" anchor="ctr">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6600" b="1" i="0" u="none" strike="noStrike" kern="0" cap="none" spc="0" normalizeH="0" baseline="0" noProof="0" dirty="0">
                <a:ln>
                  <a:noFill/>
                </a:ln>
                <a:solidFill>
                  <a:srgbClr val="FFFFFF"/>
                </a:solidFill>
                <a:effectLst/>
                <a:uLnTx/>
                <a:uFillTx/>
              </a:rPr>
              <a:t>COVERS</a:t>
            </a:r>
            <a:endParaRPr kumimoji="0" lang="en-US" sz="7200" b="0" i="1"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334358417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ivider 1 - gradient 3">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30394C-5C91-9DEE-E78B-8B2737F22E88}"/>
              </a:ext>
            </a:extLst>
          </p:cNvPr>
          <p:cNvPicPr>
            <a:picLocks noChangeAspect="1"/>
          </p:cNvPicPr>
          <p:nvPr/>
        </p:nvPicPr>
        <p:blipFill>
          <a:blip r:embed="rId2"/>
          <a:stretch>
            <a:fillRect/>
          </a:stretch>
        </p:blipFill>
        <p:spPr>
          <a:xfrm>
            <a:off x="0" y="-1"/>
            <a:ext cx="12188952" cy="6863434"/>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white">
          <a:xfrm>
            <a:off x="1005840" y="1943100"/>
            <a:ext cx="7143750" cy="997196"/>
          </a:xfrm>
        </p:spPr>
        <p:txBody>
          <a:bodyPr anchor="ctr"/>
          <a:lstStyle>
            <a:lvl1pPr>
              <a:defRPr sz="3600"/>
            </a:lvl1pPr>
          </a:lstStyle>
          <a:p>
            <a:r>
              <a:rPr lang="en-US"/>
              <a:t>Click to add divider title, copy can go here on one or two lines</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1F9A45AA-4C9B-4F3D-9B00-955010BFFB10}" type="datetime1">
              <a:rPr lang="en-US" smtClean="0"/>
              <a:t>5/26/2025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2270063619"/>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2 - gradient 1">
    <p:bg bwMode="ltGray">
      <p:bgRef idx="1001">
        <a:schemeClr val="bg2"/>
      </p:bgRef>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C64370F-606D-5F7F-46E9-0C08C708F360}"/>
              </a:ext>
            </a:extLst>
          </p:cNvPr>
          <p:cNvSpPr>
            <a:spLocks noGrp="1"/>
          </p:cNvSpPr>
          <p:nvPr>
            <p:ph type="pic" sz="quarter" idx="22" hasCustomPrompt="1"/>
          </p:nvPr>
        </p:nvSpPr>
        <p:spPr>
          <a:xfrm>
            <a:off x="0" y="-1"/>
            <a:ext cx="12188952" cy="6857999"/>
          </a:xfrm>
          <a:custGeom>
            <a:avLst/>
            <a:gdLst>
              <a:gd name="connsiteX0" fmla="*/ 0 w 12188952"/>
              <a:gd name="connsiteY0" fmla="*/ 0 h 6857999"/>
              <a:gd name="connsiteX1" fmla="*/ 8540183 w 12188952"/>
              <a:gd name="connsiteY1" fmla="*/ 0 h 6857999"/>
              <a:gd name="connsiteX2" fmla="*/ 12188952 w 12188952"/>
              <a:gd name="connsiteY2" fmla="*/ 2025675 h 6857999"/>
              <a:gd name="connsiteX3" fmla="*/ 12188952 w 12188952"/>
              <a:gd name="connsiteY3" fmla="*/ 2029008 h 6857999"/>
              <a:gd name="connsiteX4" fmla="*/ 3779523 w 12188952"/>
              <a:gd name="connsiteY4" fmla="*/ 6857999 h 6857999"/>
              <a:gd name="connsiteX5" fmla="*/ 0 w 12188952"/>
              <a:gd name="connsiteY5"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952" h="6857999">
                <a:moveTo>
                  <a:pt x="0" y="0"/>
                </a:moveTo>
                <a:lnTo>
                  <a:pt x="8540183" y="0"/>
                </a:lnTo>
                <a:lnTo>
                  <a:pt x="12188952" y="2025675"/>
                </a:lnTo>
                <a:lnTo>
                  <a:pt x="12188952" y="2029008"/>
                </a:lnTo>
                <a:lnTo>
                  <a:pt x="3779523" y="6857999"/>
                </a:lnTo>
                <a:lnTo>
                  <a:pt x="0" y="6857999"/>
                </a:lnTo>
                <a:close/>
              </a:path>
            </a:pathLst>
          </a:custGeom>
          <a:solidFill>
            <a:srgbClr val="ECECEB"/>
          </a:solidFill>
        </p:spPr>
        <p:txBody>
          <a:bodyPr wrap="square" rIns="0" bIns="914400" anchor="ctr">
            <a:noAutofit/>
          </a:bodyPr>
          <a:lstStyle>
            <a:lvl1pPr marL="0" indent="0" algn="ctr">
              <a:buNone/>
              <a:defRPr sz="1200">
                <a:solidFill>
                  <a:schemeClr val="bg1"/>
                </a:solidFill>
              </a:defRPr>
            </a:lvl1pPr>
          </a:lstStyle>
          <a:p>
            <a:r>
              <a:rPr lang="en-US" dirty="0"/>
              <a:t>Click icon, drag, or paste to add picture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B92954D4-551A-42ED-A500-34A95CD5658A}" type="datetime1">
              <a:rPr lang="en-US" smtClean="0"/>
              <a:t>5/26/2025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
        <p:nvSpPr>
          <p:cNvPr id="14" name="Freeform 13">
            <a:extLst>
              <a:ext uri="{FF2B5EF4-FFF2-40B4-BE49-F238E27FC236}">
                <a16:creationId xmlns:a16="http://schemas.microsoft.com/office/drawing/2014/main" id="{69E4B4AD-C523-76D6-5AD9-AFCAA5B2EB62}"/>
              </a:ext>
            </a:extLst>
          </p:cNvPr>
          <p:cNvSpPr/>
          <p:nvPr userDrawn="1"/>
        </p:nvSpPr>
        <p:spPr>
          <a:xfrm rot="16200000">
            <a:off x="12208180" y="2015939"/>
            <a:ext cx="11205" cy="11205"/>
          </a:xfrm>
          <a:custGeom>
            <a:avLst/>
            <a:gdLst>
              <a:gd name="connsiteX0" fmla="*/ 0 w 11205"/>
              <a:gd name="connsiteY0" fmla="*/ 0 h 11205"/>
              <a:gd name="connsiteX1" fmla="*/ 0 w 11205"/>
              <a:gd name="connsiteY1" fmla="*/ 0 h 11205"/>
              <a:gd name="connsiteX2" fmla="*/ 0 w 11205"/>
              <a:gd name="connsiteY2" fmla="*/ 0 h 11205"/>
            </a:gdLst>
            <a:ahLst/>
            <a:cxnLst>
              <a:cxn ang="0">
                <a:pos x="connsiteX0" y="connsiteY0"/>
              </a:cxn>
              <a:cxn ang="0">
                <a:pos x="connsiteX1" y="connsiteY1"/>
              </a:cxn>
              <a:cxn ang="0">
                <a:pos x="connsiteX2" y="connsiteY2"/>
              </a:cxn>
            </a:cxnLst>
            <a:rect l="l" t="t" r="r" b="b"/>
            <a:pathLst>
              <a:path w="11205" h="11205">
                <a:moveTo>
                  <a:pt x="0" y="0"/>
                </a:moveTo>
                <a:lnTo>
                  <a:pt x="0" y="0"/>
                </a:lnTo>
                <a:lnTo>
                  <a:pt x="0" y="0"/>
                </a:lnTo>
                <a:close/>
              </a:path>
            </a:pathLst>
          </a:custGeom>
          <a:noFill/>
          <a:ln w="11206" cap="flat">
            <a:noFill/>
            <a:prstDash val="solid"/>
            <a:miter/>
          </a:ln>
        </p:spPr>
        <p:txBody>
          <a:bodyPr rtlCol="0" anchor="ctr"/>
          <a:lstStyle/>
          <a:p>
            <a:endParaRPr lang="en-US"/>
          </a:p>
        </p:txBody>
      </p:sp>
      <p:pic>
        <p:nvPicPr>
          <p:cNvPr id="3" name="Picture 2">
            <a:extLst>
              <a:ext uri="{FF2B5EF4-FFF2-40B4-BE49-F238E27FC236}">
                <a16:creationId xmlns:a16="http://schemas.microsoft.com/office/drawing/2014/main" id="{B400FEF8-3A34-CD8C-A6FB-CE13CAA3B7DD}"/>
              </a:ext>
            </a:extLst>
          </p:cNvPr>
          <p:cNvPicPr>
            <a:picLocks noChangeAspect="1"/>
          </p:cNvPicPr>
          <p:nvPr userDrawn="1"/>
        </p:nvPicPr>
        <p:blipFill>
          <a:blip r:embed="rId2"/>
          <a:stretch>
            <a:fillRect/>
          </a:stretch>
        </p:blipFill>
        <p:spPr>
          <a:xfrm rot="16200000">
            <a:off x="4555191" y="-778808"/>
            <a:ext cx="6858000" cy="8415618"/>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white">
          <a:xfrm>
            <a:off x="822960" y="1053405"/>
            <a:ext cx="7152640" cy="1107996"/>
          </a:xfrm>
        </p:spPr>
        <p:txBody>
          <a:bodyPr wrap="square" anchor="ctr">
            <a:spAutoFit/>
          </a:bodyPr>
          <a:lstStyle>
            <a:lvl1pPr>
              <a:defRPr sz="4000">
                <a:solidFill>
                  <a:schemeClr val="tx1"/>
                </a:solidFill>
              </a:defRPr>
            </a:lvl1pPr>
          </a:lstStyle>
          <a:p>
            <a:r>
              <a:rPr lang="en-US" dirty="0"/>
              <a:t>Click to add</a:t>
            </a:r>
            <a:br>
              <a:rPr lang="en-US" dirty="0"/>
            </a:br>
            <a:r>
              <a:rPr lang="en-US" dirty="0"/>
              <a:t>divider title</a:t>
            </a:r>
          </a:p>
        </p:txBody>
      </p:sp>
      <p:pic>
        <p:nvPicPr>
          <p:cNvPr id="6" name="Cognizant Logo_rgb_rev_2023" descr="Cognizant logo reversed, SVG format">
            <a:extLst>
              <a:ext uri="{FF2B5EF4-FFF2-40B4-BE49-F238E27FC236}">
                <a16:creationId xmlns:a16="http://schemas.microsoft.com/office/drawing/2014/main" id="{82FF47A8-7CF0-F27D-023E-57FE9B71381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3897666278"/>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2 - gradient 2">
    <p:bg bwMode="ltGray">
      <p:bgRef idx="1001">
        <a:schemeClr val="bg2"/>
      </p:bgRef>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C64370F-606D-5F7F-46E9-0C08C708F360}"/>
              </a:ext>
            </a:extLst>
          </p:cNvPr>
          <p:cNvSpPr>
            <a:spLocks noGrp="1"/>
          </p:cNvSpPr>
          <p:nvPr>
            <p:ph type="pic" sz="quarter" idx="22" hasCustomPrompt="1"/>
          </p:nvPr>
        </p:nvSpPr>
        <p:spPr>
          <a:xfrm>
            <a:off x="0" y="-1"/>
            <a:ext cx="12188952" cy="6857999"/>
          </a:xfrm>
          <a:custGeom>
            <a:avLst/>
            <a:gdLst>
              <a:gd name="connsiteX0" fmla="*/ 0 w 12188952"/>
              <a:gd name="connsiteY0" fmla="*/ 0 h 6857999"/>
              <a:gd name="connsiteX1" fmla="*/ 8540183 w 12188952"/>
              <a:gd name="connsiteY1" fmla="*/ 0 h 6857999"/>
              <a:gd name="connsiteX2" fmla="*/ 12188952 w 12188952"/>
              <a:gd name="connsiteY2" fmla="*/ 2025675 h 6857999"/>
              <a:gd name="connsiteX3" fmla="*/ 12188952 w 12188952"/>
              <a:gd name="connsiteY3" fmla="*/ 2029008 h 6857999"/>
              <a:gd name="connsiteX4" fmla="*/ 3779523 w 12188952"/>
              <a:gd name="connsiteY4" fmla="*/ 6857999 h 6857999"/>
              <a:gd name="connsiteX5" fmla="*/ 0 w 12188952"/>
              <a:gd name="connsiteY5"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952" h="6857999">
                <a:moveTo>
                  <a:pt x="0" y="0"/>
                </a:moveTo>
                <a:lnTo>
                  <a:pt x="8540183" y="0"/>
                </a:lnTo>
                <a:lnTo>
                  <a:pt x="12188952" y="2025675"/>
                </a:lnTo>
                <a:lnTo>
                  <a:pt x="12188952" y="2029008"/>
                </a:lnTo>
                <a:lnTo>
                  <a:pt x="3779523" y="6857999"/>
                </a:lnTo>
                <a:lnTo>
                  <a:pt x="0" y="6857999"/>
                </a:lnTo>
                <a:close/>
              </a:path>
            </a:pathLst>
          </a:custGeom>
          <a:solidFill>
            <a:srgbClr val="ECECEB"/>
          </a:solidFill>
        </p:spPr>
        <p:txBody>
          <a:bodyPr wrap="square" rIns="0" bIns="914400" anchor="ctr">
            <a:noAutofit/>
          </a:bodyPr>
          <a:lstStyle>
            <a:lvl1pPr marL="0" indent="0" algn="ctr">
              <a:buNone/>
              <a:defRPr sz="1200">
                <a:solidFill>
                  <a:schemeClr val="bg1"/>
                </a:solidFill>
              </a:defRPr>
            </a:lvl1pPr>
          </a:lstStyle>
          <a:p>
            <a:r>
              <a:rPr lang="en-US" dirty="0"/>
              <a:t>Click icon, drag, or paste to add picture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AF7C349D-DFBC-444A-B2F5-B5608581AD28}" type="datetime1">
              <a:rPr lang="en-US" smtClean="0"/>
              <a:t>5/26/2025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
        <p:nvSpPr>
          <p:cNvPr id="14" name="Freeform 13">
            <a:extLst>
              <a:ext uri="{FF2B5EF4-FFF2-40B4-BE49-F238E27FC236}">
                <a16:creationId xmlns:a16="http://schemas.microsoft.com/office/drawing/2014/main" id="{69E4B4AD-C523-76D6-5AD9-AFCAA5B2EB62}"/>
              </a:ext>
            </a:extLst>
          </p:cNvPr>
          <p:cNvSpPr/>
          <p:nvPr userDrawn="1"/>
        </p:nvSpPr>
        <p:spPr>
          <a:xfrm rot="16200000">
            <a:off x="12208180" y="2015939"/>
            <a:ext cx="11205" cy="11205"/>
          </a:xfrm>
          <a:custGeom>
            <a:avLst/>
            <a:gdLst>
              <a:gd name="connsiteX0" fmla="*/ 0 w 11205"/>
              <a:gd name="connsiteY0" fmla="*/ 0 h 11205"/>
              <a:gd name="connsiteX1" fmla="*/ 0 w 11205"/>
              <a:gd name="connsiteY1" fmla="*/ 0 h 11205"/>
              <a:gd name="connsiteX2" fmla="*/ 0 w 11205"/>
              <a:gd name="connsiteY2" fmla="*/ 0 h 11205"/>
            </a:gdLst>
            <a:ahLst/>
            <a:cxnLst>
              <a:cxn ang="0">
                <a:pos x="connsiteX0" y="connsiteY0"/>
              </a:cxn>
              <a:cxn ang="0">
                <a:pos x="connsiteX1" y="connsiteY1"/>
              </a:cxn>
              <a:cxn ang="0">
                <a:pos x="connsiteX2" y="connsiteY2"/>
              </a:cxn>
            </a:cxnLst>
            <a:rect l="l" t="t" r="r" b="b"/>
            <a:pathLst>
              <a:path w="11205" h="11205">
                <a:moveTo>
                  <a:pt x="0" y="0"/>
                </a:moveTo>
                <a:lnTo>
                  <a:pt x="0" y="0"/>
                </a:lnTo>
                <a:lnTo>
                  <a:pt x="0" y="0"/>
                </a:lnTo>
                <a:close/>
              </a:path>
            </a:pathLst>
          </a:custGeom>
          <a:noFill/>
          <a:ln w="11206" cap="flat">
            <a:noFill/>
            <a:prstDash val="solid"/>
            <a:miter/>
          </a:ln>
        </p:spPr>
        <p:txBody>
          <a:bodyPr rtlCol="0" anchor="ctr"/>
          <a:lstStyle/>
          <a:p>
            <a:endParaRPr lang="en-US"/>
          </a:p>
        </p:txBody>
      </p:sp>
      <p:pic>
        <p:nvPicPr>
          <p:cNvPr id="6" name="Picture 5">
            <a:extLst>
              <a:ext uri="{FF2B5EF4-FFF2-40B4-BE49-F238E27FC236}">
                <a16:creationId xmlns:a16="http://schemas.microsoft.com/office/drawing/2014/main" id="{D7B5A0F4-9AAB-4DDF-CF55-9A7C1A97CF2F}"/>
              </a:ext>
            </a:extLst>
          </p:cNvPr>
          <p:cNvPicPr>
            <a:picLocks noChangeAspect="1"/>
          </p:cNvPicPr>
          <p:nvPr userDrawn="1"/>
        </p:nvPicPr>
        <p:blipFill>
          <a:blip r:embed="rId2"/>
          <a:stretch>
            <a:fillRect/>
          </a:stretch>
        </p:blipFill>
        <p:spPr>
          <a:xfrm rot="16200000">
            <a:off x="4555190" y="-778808"/>
            <a:ext cx="6858000" cy="8415618"/>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white">
          <a:xfrm>
            <a:off x="822960" y="1053405"/>
            <a:ext cx="7152640" cy="1107996"/>
          </a:xfrm>
        </p:spPr>
        <p:txBody>
          <a:bodyPr wrap="square" anchor="ctr">
            <a:spAutoFit/>
          </a:bodyPr>
          <a:lstStyle>
            <a:lvl1pPr>
              <a:defRPr sz="4000">
                <a:solidFill>
                  <a:schemeClr val="tx1"/>
                </a:solidFill>
              </a:defRPr>
            </a:lvl1pPr>
          </a:lstStyle>
          <a:p>
            <a:r>
              <a:rPr lang="en-US" dirty="0"/>
              <a:t>Click to add</a:t>
            </a:r>
            <a:br>
              <a:rPr lang="en-US" dirty="0"/>
            </a:br>
            <a:r>
              <a:rPr lang="en-US" dirty="0"/>
              <a:t>divider title</a:t>
            </a:r>
          </a:p>
        </p:txBody>
      </p:sp>
      <p:pic>
        <p:nvPicPr>
          <p:cNvPr id="3" name="Cognizant Logo_rgb_rev_2023" descr="Cognizant logo reversed, SVG format">
            <a:extLst>
              <a:ext uri="{FF2B5EF4-FFF2-40B4-BE49-F238E27FC236}">
                <a16:creationId xmlns:a16="http://schemas.microsoft.com/office/drawing/2014/main" id="{10928C0D-93E9-B015-DAA2-F15DE1B8AA5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2693668669"/>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2 - gradient 3">
    <p:bg bwMode="ltGray">
      <p:bgRef idx="1001">
        <a:schemeClr val="bg2"/>
      </p:bgRef>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C64370F-606D-5F7F-46E9-0C08C708F360}"/>
              </a:ext>
            </a:extLst>
          </p:cNvPr>
          <p:cNvSpPr>
            <a:spLocks noGrp="1"/>
          </p:cNvSpPr>
          <p:nvPr>
            <p:ph type="pic" sz="quarter" idx="22" hasCustomPrompt="1"/>
          </p:nvPr>
        </p:nvSpPr>
        <p:spPr>
          <a:xfrm>
            <a:off x="0" y="-1"/>
            <a:ext cx="12188952" cy="6857999"/>
          </a:xfrm>
          <a:custGeom>
            <a:avLst/>
            <a:gdLst>
              <a:gd name="connsiteX0" fmla="*/ 0 w 12188952"/>
              <a:gd name="connsiteY0" fmla="*/ 0 h 6857999"/>
              <a:gd name="connsiteX1" fmla="*/ 8540183 w 12188952"/>
              <a:gd name="connsiteY1" fmla="*/ 0 h 6857999"/>
              <a:gd name="connsiteX2" fmla="*/ 12188952 w 12188952"/>
              <a:gd name="connsiteY2" fmla="*/ 2025675 h 6857999"/>
              <a:gd name="connsiteX3" fmla="*/ 12188952 w 12188952"/>
              <a:gd name="connsiteY3" fmla="*/ 2029008 h 6857999"/>
              <a:gd name="connsiteX4" fmla="*/ 3779523 w 12188952"/>
              <a:gd name="connsiteY4" fmla="*/ 6857999 h 6857999"/>
              <a:gd name="connsiteX5" fmla="*/ 0 w 12188952"/>
              <a:gd name="connsiteY5"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952" h="6857999">
                <a:moveTo>
                  <a:pt x="0" y="0"/>
                </a:moveTo>
                <a:lnTo>
                  <a:pt x="8540183" y="0"/>
                </a:lnTo>
                <a:lnTo>
                  <a:pt x="12188952" y="2025675"/>
                </a:lnTo>
                <a:lnTo>
                  <a:pt x="12188952" y="2029008"/>
                </a:lnTo>
                <a:lnTo>
                  <a:pt x="3779523" y="6857999"/>
                </a:lnTo>
                <a:lnTo>
                  <a:pt x="0" y="6857999"/>
                </a:lnTo>
                <a:close/>
              </a:path>
            </a:pathLst>
          </a:custGeom>
          <a:solidFill>
            <a:srgbClr val="ECECEB"/>
          </a:solidFill>
        </p:spPr>
        <p:txBody>
          <a:bodyPr wrap="square" rIns="0" bIns="914400" anchor="ctr">
            <a:noAutofit/>
          </a:bodyPr>
          <a:lstStyle>
            <a:lvl1pPr marL="0" indent="0" algn="ctr">
              <a:buNone/>
              <a:defRPr sz="1200">
                <a:solidFill>
                  <a:schemeClr val="bg1"/>
                </a:solidFill>
              </a:defRPr>
            </a:lvl1pPr>
          </a:lstStyle>
          <a:p>
            <a:r>
              <a:rPr lang="en-US" dirty="0"/>
              <a:t>Click icon, drag, or paste to add picture</a:t>
            </a:r>
          </a:p>
        </p:txBody>
      </p:sp>
      <p:pic>
        <p:nvPicPr>
          <p:cNvPr id="10" name="Picture 9">
            <a:extLst>
              <a:ext uri="{FF2B5EF4-FFF2-40B4-BE49-F238E27FC236}">
                <a16:creationId xmlns:a16="http://schemas.microsoft.com/office/drawing/2014/main" id="{A7CFA061-257C-B680-CB8A-410FE77C6A85}"/>
              </a:ext>
            </a:extLst>
          </p:cNvPr>
          <p:cNvPicPr>
            <a:picLocks noChangeAspect="1"/>
          </p:cNvPicPr>
          <p:nvPr userDrawn="1"/>
        </p:nvPicPr>
        <p:blipFill>
          <a:blip r:embed="rId2"/>
          <a:stretch>
            <a:fillRect/>
          </a:stretch>
        </p:blipFill>
        <p:spPr>
          <a:xfrm rot="16200000">
            <a:off x="4555190" y="-778808"/>
            <a:ext cx="6858000" cy="8415618"/>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white">
          <a:xfrm>
            <a:off x="822960" y="1053405"/>
            <a:ext cx="7152640" cy="1107996"/>
          </a:xfrm>
        </p:spPr>
        <p:txBody>
          <a:bodyPr wrap="square" anchor="ctr">
            <a:spAutoFit/>
          </a:bodyPr>
          <a:lstStyle>
            <a:lvl1pPr>
              <a:defRPr sz="4000">
                <a:solidFill>
                  <a:schemeClr val="tx1"/>
                </a:solidFill>
              </a:defRPr>
            </a:lvl1pPr>
          </a:lstStyle>
          <a:p>
            <a:r>
              <a:rPr lang="en-US" dirty="0"/>
              <a:t>Click to add </a:t>
            </a:r>
            <a:br>
              <a:rPr lang="en-US" dirty="0"/>
            </a:br>
            <a:r>
              <a:rPr lang="en-US" dirty="0"/>
              <a:t>divider title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05BEDD96-87AA-4299-8CE3-CAAE9239AB8E}" type="datetime1">
              <a:rPr lang="en-US" smtClean="0"/>
              <a:t>5/26/2025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pic>
        <p:nvPicPr>
          <p:cNvPr id="3" name="Cognizant Logo_rgb_rev_2023" descr="Cognizant logo reversed, SVG format">
            <a:extLst>
              <a:ext uri="{FF2B5EF4-FFF2-40B4-BE49-F238E27FC236}">
                <a16:creationId xmlns:a16="http://schemas.microsoft.com/office/drawing/2014/main" id="{9CDEB77C-83A9-471E-0DD7-632772E158A5}"/>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104379831"/>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3 - gradient 1">
    <p:bg>
      <p:bgRef idx="1001">
        <a:schemeClr val="bg2"/>
      </p:bgRef>
    </p:bg>
    <p:spTree>
      <p:nvGrpSpPr>
        <p:cNvPr id="1" name=""/>
        <p:cNvGrpSpPr/>
        <p:nvPr/>
      </p:nvGrpSpPr>
      <p:grpSpPr>
        <a:xfrm>
          <a:off x="0" y="0"/>
          <a:ext cx="0" cy="0"/>
          <a:chOff x="0" y="0"/>
          <a:chExt cx="0" cy="0"/>
        </a:xfrm>
      </p:grpSpPr>
      <p:sp>
        <p:nvSpPr>
          <p:cNvPr id="3" name="Picture Placeholder 5">
            <a:extLst>
              <a:ext uri="{FF2B5EF4-FFF2-40B4-BE49-F238E27FC236}">
                <a16:creationId xmlns:a16="http://schemas.microsoft.com/office/drawing/2014/main" id="{6DF08015-38F6-54F7-EFDB-1C1EAF004ABF}"/>
              </a:ext>
            </a:extLst>
          </p:cNvPr>
          <p:cNvSpPr>
            <a:spLocks noGrp="1"/>
          </p:cNvSpPr>
          <p:nvPr>
            <p:ph type="pic" sz="quarter" idx="22" hasCustomPrompt="1"/>
          </p:nvPr>
        </p:nvSpPr>
        <p:spPr>
          <a:xfrm>
            <a:off x="2247884" y="-1"/>
            <a:ext cx="9944116" cy="6858001"/>
          </a:xfrm>
          <a:custGeom>
            <a:avLst/>
            <a:gdLst>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4419787 w 9944116"/>
              <a:gd name="connsiteY9" fmla="*/ 2027338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4597587 w 9944116"/>
              <a:gd name="connsiteY9" fmla="*/ 2198788 h 6858001"/>
              <a:gd name="connsiteX10" fmla="*/ 2591889 w 9944116"/>
              <a:gd name="connsiteY10" fmla="*/ 0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2591889 w 9944116"/>
              <a:gd name="connsiteY9" fmla="*/ 0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38975 w 9944116"/>
              <a:gd name="connsiteY8" fmla="*/ 2027258 h 6858001"/>
              <a:gd name="connsiteX9" fmla="*/ 2591889 w 9944116"/>
              <a:gd name="connsiteY9"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44116" h="6858001">
                <a:moveTo>
                  <a:pt x="2591889" y="0"/>
                </a:moveTo>
                <a:lnTo>
                  <a:pt x="8153432" y="0"/>
                </a:lnTo>
                <a:lnTo>
                  <a:pt x="9924238" y="0"/>
                </a:lnTo>
                <a:lnTo>
                  <a:pt x="9944116" y="0"/>
                </a:lnTo>
                <a:lnTo>
                  <a:pt x="9944116" y="6858001"/>
                </a:lnTo>
                <a:lnTo>
                  <a:pt x="8153432" y="6858001"/>
                </a:lnTo>
                <a:lnTo>
                  <a:pt x="8153432" y="6857999"/>
                </a:lnTo>
                <a:lnTo>
                  <a:pt x="0" y="6857999"/>
                </a:lnTo>
                <a:lnTo>
                  <a:pt x="4438975" y="2027258"/>
                </a:lnTo>
                <a:lnTo>
                  <a:pt x="2591889" y="0"/>
                </a:lnTo>
                <a:close/>
              </a:path>
            </a:pathLst>
          </a:custGeom>
          <a:solidFill>
            <a:srgbClr val="ECECEB"/>
          </a:solidFill>
        </p:spPr>
        <p:txBody>
          <a:bodyPr wrap="square" lIns="457200" rIns="0" bIns="914400" anchor="ctr">
            <a:noAutofit/>
          </a:bodyPr>
          <a:lstStyle>
            <a:lvl1pPr marL="0" indent="0" algn="ctr">
              <a:buNone/>
              <a:defRPr sz="1200">
                <a:solidFill>
                  <a:schemeClr val="bg1"/>
                </a:solidFill>
              </a:defRPr>
            </a:lvl1pPr>
          </a:lstStyle>
          <a:p>
            <a:r>
              <a:rPr lang="en-US" dirty="0"/>
              <a:t>Click icon, drag, or paste to add picture</a:t>
            </a:r>
          </a:p>
        </p:txBody>
      </p:sp>
      <p:pic>
        <p:nvPicPr>
          <p:cNvPr id="5" name="Picture 4">
            <a:extLst>
              <a:ext uri="{FF2B5EF4-FFF2-40B4-BE49-F238E27FC236}">
                <a16:creationId xmlns:a16="http://schemas.microsoft.com/office/drawing/2014/main" id="{A43E2038-CC00-155F-8A24-AE9D3A85692F}"/>
              </a:ext>
            </a:extLst>
          </p:cNvPr>
          <p:cNvPicPr>
            <a:picLocks noChangeAspect="1"/>
          </p:cNvPicPr>
          <p:nvPr userDrawn="1"/>
        </p:nvPicPr>
        <p:blipFill rotWithShape="1">
          <a:blip r:embed="rId2"/>
          <a:srcRect t="20568"/>
          <a:stretch/>
        </p:blipFill>
        <p:spPr>
          <a:xfrm rot="16200000">
            <a:off x="-86681" y="86681"/>
            <a:ext cx="6858000" cy="6684639"/>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black">
          <a:xfrm>
            <a:off x="457200" y="1445273"/>
            <a:ext cx="4770783" cy="1107996"/>
          </a:xfrm>
        </p:spPr>
        <p:txBody>
          <a:bodyPr wrap="square" anchor="ctr">
            <a:spAutoFit/>
          </a:bodyPr>
          <a:lstStyle>
            <a:lvl1pPr>
              <a:defRPr sz="4000">
                <a:solidFill>
                  <a:schemeClr val="tx1"/>
                </a:solidFill>
              </a:defRPr>
            </a:lvl1pPr>
          </a:lstStyle>
          <a:p>
            <a:r>
              <a:rPr lang="en-US" dirty="0"/>
              <a:t>Click to add </a:t>
            </a:r>
            <a:br>
              <a:rPr lang="en-US" dirty="0"/>
            </a:br>
            <a:r>
              <a:rPr lang="en-US" dirty="0"/>
              <a:t>divider title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5005AE86-1640-4D8B-A4F0-019A930B54B1}" type="datetime1">
              <a:rPr lang="en-US" smtClean="0"/>
              <a:t>5/26/2025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
        <p:nvSpPr>
          <p:cNvPr id="7" name="Table Placeholder 6">
            <a:extLst>
              <a:ext uri="{FF2B5EF4-FFF2-40B4-BE49-F238E27FC236}">
                <a16:creationId xmlns:a16="http://schemas.microsoft.com/office/drawing/2014/main" id="{E6CF90BD-F1D4-0D82-4CDD-222505B22CE8}"/>
              </a:ext>
              <a:ext uri="{C183D7F6-B498-43B3-948B-1728B52AA6E4}">
                <adec:decorative xmlns:adec="http://schemas.microsoft.com/office/drawing/2017/decorative" val="1"/>
              </a:ext>
            </a:extLst>
          </p:cNvPr>
          <p:cNvSpPr>
            <a:spLocks noGrp="1"/>
          </p:cNvSpPr>
          <p:nvPr>
            <p:ph type="tbl" sz="quarter" idx="23" hasCustomPrompt="1"/>
          </p:nvPr>
        </p:nvSpPr>
        <p:spPr>
          <a:xfrm>
            <a:off x="10591107" y="6458351"/>
            <a:ext cx="1170432" cy="201168"/>
          </a:xfrm>
          <a:blipFill>
            <a:blip r:embed="rId3">
              <a:extLst>
                <a:ext uri="{96DAC541-7B7A-43D3-8B79-37D633B846F1}">
                  <asvg:svgBlip xmlns:asvg="http://schemas.microsoft.com/office/drawing/2016/SVG/main" r:embed="rId4"/>
                </a:ext>
              </a:extLst>
            </a:blip>
            <a:stretch>
              <a:fillRect/>
            </a:stretch>
          </a:blipFill>
        </p:spPr>
        <p:txBody>
          <a:bodyPr/>
          <a:lstStyle>
            <a:lvl1pPr marL="0" indent="0">
              <a:buNone/>
              <a:defRPr/>
            </a:lvl1pPr>
          </a:lstStyle>
          <a:p>
            <a:r>
              <a:rPr lang="en-US"/>
              <a:t> </a:t>
            </a:r>
          </a:p>
        </p:txBody>
      </p:sp>
    </p:spTree>
    <p:extLst>
      <p:ext uri="{BB962C8B-B14F-4D97-AF65-F5344CB8AC3E}">
        <p14:creationId xmlns:p14="http://schemas.microsoft.com/office/powerpoint/2010/main" val="2480968809"/>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3 - gradient 2">
    <p:bg>
      <p:bgRef idx="1001">
        <a:schemeClr val="bg2"/>
      </p:bgRef>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A0D8AB6-3AED-7935-402A-4053B324B5CB}"/>
              </a:ext>
            </a:extLst>
          </p:cNvPr>
          <p:cNvSpPr>
            <a:spLocks noGrp="1"/>
          </p:cNvSpPr>
          <p:nvPr>
            <p:ph type="pic" sz="quarter" idx="22" hasCustomPrompt="1"/>
          </p:nvPr>
        </p:nvSpPr>
        <p:spPr>
          <a:xfrm>
            <a:off x="2247884" y="-1"/>
            <a:ext cx="9944116" cy="6858001"/>
          </a:xfrm>
          <a:custGeom>
            <a:avLst/>
            <a:gdLst>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4419787 w 9944116"/>
              <a:gd name="connsiteY9" fmla="*/ 2027338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4597587 w 9944116"/>
              <a:gd name="connsiteY9" fmla="*/ 2198788 h 6858001"/>
              <a:gd name="connsiteX10" fmla="*/ 2591889 w 9944116"/>
              <a:gd name="connsiteY10" fmla="*/ 0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2591889 w 9944116"/>
              <a:gd name="connsiteY9" fmla="*/ 0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38975 w 9944116"/>
              <a:gd name="connsiteY8" fmla="*/ 2027258 h 6858001"/>
              <a:gd name="connsiteX9" fmla="*/ 2591889 w 9944116"/>
              <a:gd name="connsiteY9"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44116" h="6858001">
                <a:moveTo>
                  <a:pt x="2591889" y="0"/>
                </a:moveTo>
                <a:lnTo>
                  <a:pt x="8153432" y="0"/>
                </a:lnTo>
                <a:lnTo>
                  <a:pt x="9924238" y="0"/>
                </a:lnTo>
                <a:lnTo>
                  <a:pt x="9944116" y="0"/>
                </a:lnTo>
                <a:lnTo>
                  <a:pt x="9944116" y="6858001"/>
                </a:lnTo>
                <a:lnTo>
                  <a:pt x="8153432" y="6858001"/>
                </a:lnTo>
                <a:lnTo>
                  <a:pt x="8153432" y="6857999"/>
                </a:lnTo>
                <a:lnTo>
                  <a:pt x="0" y="6857999"/>
                </a:lnTo>
                <a:lnTo>
                  <a:pt x="4438975" y="2027258"/>
                </a:lnTo>
                <a:lnTo>
                  <a:pt x="2591889" y="0"/>
                </a:lnTo>
                <a:close/>
              </a:path>
            </a:pathLst>
          </a:custGeom>
          <a:solidFill>
            <a:srgbClr val="ECECEB"/>
          </a:solidFill>
        </p:spPr>
        <p:txBody>
          <a:bodyPr wrap="square" lIns="457200" rIns="0" bIns="914400" anchor="ctr">
            <a:noAutofit/>
          </a:bodyPr>
          <a:lstStyle>
            <a:lvl1pPr marL="0" indent="0" algn="ctr">
              <a:buNone/>
              <a:defRPr sz="1200">
                <a:solidFill>
                  <a:schemeClr val="bg1"/>
                </a:solidFill>
              </a:defRPr>
            </a:lvl1pPr>
          </a:lstStyle>
          <a:p>
            <a:r>
              <a:rPr lang="en-US" dirty="0"/>
              <a:t>Click icon, drag, or paste to add picture</a:t>
            </a:r>
          </a:p>
        </p:txBody>
      </p:sp>
      <p:pic>
        <p:nvPicPr>
          <p:cNvPr id="26" name="Picture 25">
            <a:extLst>
              <a:ext uri="{FF2B5EF4-FFF2-40B4-BE49-F238E27FC236}">
                <a16:creationId xmlns:a16="http://schemas.microsoft.com/office/drawing/2014/main" id="{2E287986-5735-CAAE-7F1D-D641F5BF13F7}"/>
              </a:ext>
            </a:extLst>
          </p:cNvPr>
          <p:cNvPicPr>
            <a:picLocks noChangeAspect="1"/>
          </p:cNvPicPr>
          <p:nvPr userDrawn="1"/>
        </p:nvPicPr>
        <p:blipFill rotWithShape="1">
          <a:blip r:embed="rId2"/>
          <a:srcRect t="20568"/>
          <a:stretch/>
        </p:blipFill>
        <p:spPr>
          <a:xfrm rot="16200000">
            <a:off x="-86682" y="86681"/>
            <a:ext cx="6858000" cy="6684637"/>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black">
          <a:xfrm>
            <a:off x="457200" y="1445273"/>
            <a:ext cx="4770783" cy="1107996"/>
          </a:xfrm>
        </p:spPr>
        <p:txBody>
          <a:bodyPr wrap="square" anchor="ctr">
            <a:spAutoFit/>
          </a:bodyPr>
          <a:lstStyle>
            <a:lvl1pPr>
              <a:defRPr sz="4000">
                <a:solidFill>
                  <a:schemeClr val="tx1"/>
                </a:solidFill>
              </a:defRPr>
            </a:lvl1pPr>
          </a:lstStyle>
          <a:p>
            <a:r>
              <a:rPr lang="en-US" dirty="0"/>
              <a:t>Click to add </a:t>
            </a:r>
            <a:br>
              <a:rPr lang="en-US" dirty="0"/>
            </a:br>
            <a:r>
              <a:rPr lang="en-US" dirty="0"/>
              <a:t>divider title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E03C1F63-A2DD-4DE2-8D77-4EDDD69835E5}" type="datetime1">
              <a:rPr lang="en-US" smtClean="0"/>
              <a:t>5/26/2025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
        <p:nvSpPr>
          <p:cNvPr id="5" name="Table Placeholder 6">
            <a:extLst>
              <a:ext uri="{FF2B5EF4-FFF2-40B4-BE49-F238E27FC236}">
                <a16:creationId xmlns:a16="http://schemas.microsoft.com/office/drawing/2014/main" id="{E57C6CAD-0EE0-4D1F-585B-3C9CA1A4DCF4}"/>
              </a:ext>
              <a:ext uri="{C183D7F6-B498-43B3-948B-1728B52AA6E4}">
                <adec:decorative xmlns:adec="http://schemas.microsoft.com/office/drawing/2017/decorative" val="1"/>
              </a:ext>
            </a:extLst>
          </p:cNvPr>
          <p:cNvSpPr>
            <a:spLocks noGrp="1"/>
          </p:cNvSpPr>
          <p:nvPr>
            <p:ph type="tbl" sz="quarter" idx="23" hasCustomPrompt="1"/>
          </p:nvPr>
        </p:nvSpPr>
        <p:spPr>
          <a:xfrm>
            <a:off x="10591107" y="6458351"/>
            <a:ext cx="1170432" cy="201168"/>
          </a:xfrm>
          <a:blipFill>
            <a:blip r:embed="rId3">
              <a:extLst>
                <a:ext uri="{96DAC541-7B7A-43D3-8B79-37D633B846F1}">
                  <asvg:svgBlip xmlns:asvg="http://schemas.microsoft.com/office/drawing/2016/SVG/main" r:embed="rId4"/>
                </a:ext>
              </a:extLst>
            </a:blip>
            <a:stretch>
              <a:fillRect/>
            </a:stretch>
          </a:blipFill>
        </p:spPr>
        <p:txBody>
          <a:bodyPr/>
          <a:lstStyle>
            <a:lvl1pPr marL="0" indent="0">
              <a:buNone/>
              <a:defRPr/>
            </a:lvl1pPr>
          </a:lstStyle>
          <a:p>
            <a:r>
              <a:rPr lang="en-US"/>
              <a:t> </a:t>
            </a:r>
          </a:p>
        </p:txBody>
      </p:sp>
    </p:spTree>
    <p:extLst>
      <p:ext uri="{BB962C8B-B14F-4D97-AF65-F5344CB8AC3E}">
        <p14:creationId xmlns:p14="http://schemas.microsoft.com/office/powerpoint/2010/main" val="3858845412"/>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3 - gradient 3">
    <p:bg>
      <p:bgRef idx="1001">
        <a:schemeClr val="bg2"/>
      </p:bgRef>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DE083EF2-B9ED-A8EB-E84E-F0E0FBE4C14E}"/>
              </a:ext>
            </a:extLst>
          </p:cNvPr>
          <p:cNvSpPr>
            <a:spLocks noGrp="1"/>
          </p:cNvSpPr>
          <p:nvPr>
            <p:ph type="pic" sz="quarter" idx="22" hasCustomPrompt="1"/>
          </p:nvPr>
        </p:nvSpPr>
        <p:spPr>
          <a:xfrm>
            <a:off x="2247884" y="-1"/>
            <a:ext cx="9944116" cy="6858001"/>
          </a:xfrm>
          <a:custGeom>
            <a:avLst/>
            <a:gdLst>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4419787 w 9944116"/>
              <a:gd name="connsiteY9" fmla="*/ 2027338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4597587 w 9944116"/>
              <a:gd name="connsiteY9" fmla="*/ 2198788 h 6858001"/>
              <a:gd name="connsiteX10" fmla="*/ 2591889 w 9944116"/>
              <a:gd name="connsiteY10" fmla="*/ 0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2591889 w 9944116"/>
              <a:gd name="connsiteY9" fmla="*/ 0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38975 w 9944116"/>
              <a:gd name="connsiteY8" fmla="*/ 2027258 h 6858001"/>
              <a:gd name="connsiteX9" fmla="*/ 2591889 w 9944116"/>
              <a:gd name="connsiteY9"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44116" h="6858001">
                <a:moveTo>
                  <a:pt x="2591889" y="0"/>
                </a:moveTo>
                <a:lnTo>
                  <a:pt x="8153432" y="0"/>
                </a:lnTo>
                <a:lnTo>
                  <a:pt x="9924238" y="0"/>
                </a:lnTo>
                <a:lnTo>
                  <a:pt x="9944116" y="0"/>
                </a:lnTo>
                <a:lnTo>
                  <a:pt x="9944116" y="6858001"/>
                </a:lnTo>
                <a:lnTo>
                  <a:pt x="8153432" y="6858001"/>
                </a:lnTo>
                <a:lnTo>
                  <a:pt x="8153432" y="6857999"/>
                </a:lnTo>
                <a:lnTo>
                  <a:pt x="0" y="6857999"/>
                </a:lnTo>
                <a:lnTo>
                  <a:pt x="4438975" y="2027258"/>
                </a:lnTo>
                <a:lnTo>
                  <a:pt x="2591889" y="0"/>
                </a:lnTo>
                <a:close/>
              </a:path>
            </a:pathLst>
          </a:custGeom>
          <a:solidFill>
            <a:srgbClr val="ECECEB"/>
          </a:solidFill>
        </p:spPr>
        <p:txBody>
          <a:bodyPr wrap="square" lIns="457200" rIns="0" bIns="914400" anchor="ctr">
            <a:noAutofit/>
          </a:bodyPr>
          <a:lstStyle>
            <a:lvl1pPr marL="0" indent="0" algn="ctr">
              <a:buNone/>
              <a:defRPr sz="1200">
                <a:solidFill>
                  <a:schemeClr val="bg1"/>
                </a:solidFill>
              </a:defRPr>
            </a:lvl1pPr>
          </a:lstStyle>
          <a:p>
            <a:r>
              <a:rPr lang="en-US" dirty="0"/>
              <a:t>Click icon, drag, or paste to add picture</a:t>
            </a:r>
          </a:p>
        </p:txBody>
      </p:sp>
      <p:pic>
        <p:nvPicPr>
          <p:cNvPr id="24" name="Picture 23">
            <a:extLst>
              <a:ext uri="{FF2B5EF4-FFF2-40B4-BE49-F238E27FC236}">
                <a16:creationId xmlns:a16="http://schemas.microsoft.com/office/drawing/2014/main" id="{D3B5FB7A-3A13-9083-843A-06B731B02439}"/>
              </a:ext>
            </a:extLst>
          </p:cNvPr>
          <p:cNvPicPr>
            <a:picLocks noChangeAspect="1"/>
          </p:cNvPicPr>
          <p:nvPr userDrawn="1"/>
        </p:nvPicPr>
        <p:blipFill rotWithShape="1">
          <a:blip r:embed="rId2"/>
          <a:srcRect t="20568"/>
          <a:stretch/>
        </p:blipFill>
        <p:spPr>
          <a:xfrm rot="16200000">
            <a:off x="-86681" y="86682"/>
            <a:ext cx="6858000" cy="6684638"/>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black">
          <a:xfrm>
            <a:off x="457200" y="1445273"/>
            <a:ext cx="4770783" cy="1107996"/>
          </a:xfrm>
        </p:spPr>
        <p:txBody>
          <a:bodyPr wrap="square" anchor="ctr">
            <a:spAutoFit/>
          </a:bodyPr>
          <a:lstStyle>
            <a:lvl1pPr>
              <a:defRPr sz="4000">
                <a:solidFill>
                  <a:schemeClr val="tx1"/>
                </a:solidFill>
              </a:defRPr>
            </a:lvl1pPr>
          </a:lstStyle>
          <a:p>
            <a:r>
              <a:rPr lang="en-US" dirty="0"/>
              <a:t>Click to add </a:t>
            </a:r>
            <a:br>
              <a:rPr lang="en-US" dirty="0"/>
            </a:br>
            <a:r>
              <a:rPr lang="en-US" dirty="0"/>
              <a:t>divider title </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lvl1pPr>
              <a:defRPr>
                <a:solidFill>
                  <a:schemeClr val="bg1"/>
                </a:solidFill>
              </a:defRPr>
            </a:lvl1pPr>
          </a:lstStyle>
          <a:p>
            <a:fld id="{894E410E-EBAE-44D2-861A-9BA5FD172332}" type="datetime1">
              <a:rPr lang="en-US" smtClean="0"/>
              <a:t>5/26/2025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lvl1pPr>
              <a:defRPr>
                <a:solidFill>
                  <a:schemeClr val="bg1"/>
                </a:solidFill>
              </a:defRPr>
            </a:lvl1p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lvl1pPr>
              <a:defRPr>
                <a:solidFill>
                  <a:schemeClr val="bg1"/>
                </a:solidFill>
              </a:defRPr>
            </a:lvl1pPr>
          </a:lstStyle>
          <a:p>
            <a:fld id="{38826FC0-333C-E549-9FA3-0EE43DF298A3}" type="slidenum">
              <a:rPr lang="en-US" smtClean="0"/>
              <a:pPr/>
              <a:t>‹#›</a:t>
            </a:fld>
            <a:endParaRPr lang="en-US" dirty="0"/>
          </a:p>
        </p:txBody>
      </p:sp>
      <p:sp>
        <p:nvSpPr>
          <p:cNvPr id="3" name="Table Placeholder 6">
            <a:extLst>
              <a:ext uri="{FF2B5EF4-FFF2-40B4-BE49-F238E27FC236}">
                <a16:creationId xmlns:a16="http://schemas.microsoft.com/office/drawing/2014/main" id="{14B17B9E-37F1-2E25-4E4D-4BE64E780B04}"/>
              </a:ext>
              <a:ext uri="{C183D7F6-B498-43B3-948B-1728B52AA6E4}">
                <adec:decorative xmlns:adec="http://schemas.microsoft.com/office/drawing/2017/decorative" val="1"/>
              </a:ext>
            </a:extLst>
          </p:cNvPr>
          <p:cNvSpPr>
            <a:spLocks noGrp="1"/>
          </p:cNvSpPr>
          <p:nvPr>
            <p:ph type="tbl" sz="quarter" idx="23" hasCustomPrompt="1"/>
          </p:nvPr>
        </p:nvSpPr>
        <p:spPr>
          <a:xfrm>
            <a:off x="10591107" y="6458351"/>
            <a:ext cx="1170432" cy="201168"/>
          </a:xfrm>
          <a:blipFill>
            <a:blip r:embed="rId3">
              <a:extLst>
                <a:ext uri="{96DAC541-7B7A-43D3-8B79-37D633B846F1}">
                  <asvg:svgBlip xmlns:asvg="http://schemas.microsoft.com/office/drawing/2016/SVG/main" r:embed="rId4"/>
                </a:ext>
              </a:extLst>
            </a:blip>
            <a:stretch>
              <a:fillRect/>
            </a:stretch>
          </a:blipFill>
        </p:spPr>
        <p:txBody>
          <a:bodyPr/>
          <a:lstStyle>
            <a:lvl1pPr marL="0" indent="0">
              <a:buNone/>
              <a:defRPr/>
            </a:lvl1pPr>
          </a:lstStyle>
          <a:p>
            <a:r>
              <a:rPr lang="en-US"/>
              <a:t> </a:t>
            </a:r>
          </a:p>
        </p:txBody>
      </p:sp>
    </p:spTree>
    <p:extLst>
      <p:ext uri="{BB962C8B-B14F-4D97-AF65-F5344CB8AC3E}">
        <p14:creationId xmlns:p14="http://schemas.microsoft.com/office/powerpoint/2010/main" val="3369510336"/>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4 - gradient 1">
    <p:bg>
      <p:bgRef idx="1001">
        <a:schemeClr val="bg1"/>
      </p:bgRef>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A4AB172D-1DAC-E1AC-7424-693B871FBA90}"/>
              </a:ext>
            </a:extLst>
          </p:cNvPr>
          <p:cNvSpPr>
            <a:spLocks noGrp="1"/>
          </p:cNvSpPr>
          <p:nvPr>
            <p:ph type="pic" sz="quarter" idx="23" hasCustomPrompt="1"/>
          </p:nvPr>
        </p:nvSpPr>
        <p:spPr>
          <a:xfrm>
            <a:off x="-1" y="1"/>
            <a:ext cx="7050305" cy="6857999"/>
          </a:xfrm>
          <a:custGeom>
            <a:avLst/>
            <a:gdLst>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4307988 w 12192000"/>
              <a:gd name="connsiteY4" fmla="*/ 6856286 h 6857999"/>
              <a:gd name="connsiteX5" fmla="*/ 7050400 w 12192000"/>
              <a:gd name="connsiteY5" fmla="*/ 2025542 h 6857999"/>
              <a:gd name="connsiteX6" fmla="*/ 7050313 w 12192000"/>
              <a:gd name="connsiteY6" fmla="*/ 2025622 h 6857999"/>
              <a:gd name="connsiteX7" fmla="*/ 5917127 w 12192000"/>
              <a:gd name="connsiteY7" fmla="*/ 0 h 6857999"/>
              <a:gd name="connsiteX8" fmla="*/ 12192000 w 12192000"/>
              <a:gd name="connsiteY8" fmla="*/ 0 h 6857999"/>
              <a:gd name="connsiteX9" fmla="*/ 12192000 w 12192000"/>
              <a:gd name="connsiteY9" fmla="*/ 6857999 h 6857999"/>
              <a:gd name="connsiteX10" fmla="*/ 0 w 12192000"/>
              <a:gd name="connsiteY10" fmla="*/ 6857999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5917127 w 12192000"/>
              <a:gd name="connsiteY6" fmla="*/ 0 h 6857999"/>
              <a:gd name="connsiteX7" fmla="*/ 12192000 w 12192000"/>
              <a:gd name="connsiteY7" fmla="*/ 0 h 6857999"/>
              <a:gd name="connsiteX8" fmla="*/ 12192000 w 12192000"/>
              <a:gd name="connsiteY8" fmla="*/ 6857999 h 6857999"/>
              <a:gd name="connsiteX9" fmla="*/ 0 w 12192000"/>
              <a:gd name="connsiteY9" fmla="*/ 6857999 h 6857999"/>
              <a:gd name="connsiteX10" fmla="*/ 0 w 12192000"/>
              <a:gd name="connsiteY10"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12192000 w 12192000"/>
              <a:gd name="connsiteY6" fmla="*/ 0 h 6857999"/>
              <a:gd name="connsiteX7" fmla="*/ 12192000 w 12192000"/>
              <a:gd name="connsiteY7" fmla="*/ 6857999 h 6857999"/>
              <a:gd name="connsiteX8" fmla="*/ 0 w 12192000"/>
              <a:gd name="connsiteY8" fmla="*/ 6857999 h 6857999"/>
              <a:gd name="connsiteX9" fmla="*/ 0 w 12192000"/>
              <a:gd name="connsiteY9"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12192000 w 12192000"/>
              <a:gd name="connsiteY6" fmla="*/ 6857999 h 6857999"/>
              <a:gd name="connsiteX7" fmla="*/ 0 w 12192000"/>
              <a:gd name="connsiteY7" fmla="*/ 6857999 h 6857999"/>
              <a:gd name="connsiteX8" fmla="*/ 0 w 12192000"/>
              <a:gd name="connsiteY8" fmla="*/ 0 h 6857999"/>
              <a:gd name="connsiteX0" fmla="*/ 0 w 12382010"/>
              <a:gd name="connsiteY0" fmla="*/ 0 h 6857999"/>
              <a:gd name="connsiteX1" fmla="*/ 4786422 w 12382010"/>
              <a:gd name="connsiteY1" fmla="*/ 0 h 6857999"/>
              <a:gd name="connsiteX2" fmla="*/ 7050305 w 12382010"/>
              <a:gd name="connsiteY2" fmla="*/ 2025630 h 6857999"/>
              <a:gd name="connsiteX3" fmla="*/ 1830747 w 12382010"/>
              <a:gd name="connsiteY3" fmla="*/ 6856286 h 6857999"/>
              <a:gd name="connsiteX4" fmla="*/ 7050400 w 12382010"/>
              <a:gd name="connsiteY4" fmla="*/ 2025542 h 6857999"/>
              <a:gd name="connsiteX5" fmla="*/ 12192000 w 12382010"/>
              <a:gd name="connsiteY5" fmla="*/ 6857999 h 6857999"/>
              <a:gd name="connsiteX6" fmla="*/ 0 w 12382010"/>
              <a:gd name="connsiteY6" fmla="*/ 6857999 h 6857999"/>
              <a:gd name="connsiteX7" fmla="*/ 0 w 12382010"/>
              <a:gd name="connsiteY7"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12192000 w 12192000"/>
              <a:gd name="connsiteY4" fmla="*/ 6857999 h 6857999"/>
              <a:gd name="connsiteX5" fmla="*/ 0 w 12192000"/>
              <a:gd name="connsiteY5" fmla="*/ 6857999 h 6857999"/>
              <a:gd name="connsiteX6" fmla="*/ 0 w 12192000"/>
              <a:gd name="connsiteY6" fmla="*/ 0 h 6857999"/>
              <a:gd name="connsiteX0" fmla="*/ 0 w 7050305"/>
              <a:gd name="connsiteY0" fmla="*/ 0 h 6857999"/>
              <a:gd name="connsiteX1" fmla="*/ 4786422 w 7050305"/>
              <a:gd name="connsiteY1" fmla="*/ 0 h 6857999"/>
              <a:gd name="connsiteX2" fmla="*/ 7050305 w 7050305"/>
              <a:gd name="connsiteY2" fmla="*/ 2025630 h 6857999"/>
              <a:gd name="connsiteX3" fmla="*/ 1830747 w 7050305"/>
              <a:gd name="connsiteY3" fmla="*/ 6856286 h 6857999"/>
              <a:gd name="connsiteX4" fmla="*/ 0 w 7050305"/>
              <a:gd name="connsiteY4" fmla="*/ 6857999 h 6857999"/>
              <a:gd name="connsiteX5" fmla="*/ 0 w 7050305"/>
              <a:gd name="connsiteY5"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50305" h="6857999">
                <a:moveTo>
                  <a:pt x="0" y="0"/>
                </a:moveTo>
                <a:lnTo>
                  <a:pt x="4786422" y="0"/>
                </a:lnTo>
                <a:lnTo>
                  <a:pt x="7050305" y="2025630"/>
                </a:lnTo>
                <a:lnTo>
                  <a:pt x="1830747" y="6856286"/>
                </a:lnTo>
                <a:lnTo>
                  <a:pt x="0" y="6857999"/>
                </a:lnTo>
                <a:lnTo>
                  <a:pt x="0" y="0"/>
                </a:lnTo>
                <a:close/>
              </a:path>
            </a:pathLst>
          </a:custGeom>
          <a:solidFill>
            <a:srgbClr val="ECECEB"/>
          </a:solidFill>
        </p:spPr>
        <p:txBody>
          <a:bodyPr wrap="square" lIns="457200" rIns="274320" bIns="914400" anchor="ctr">
            <a:noAutofit/>
          </a:bodyPr>
          <a:lstStyle>
            <a:lvl1pPr marL="0" indent="0" algn="ctr">
              <a:buNone/>
              <a:defRPr sz="1200">
                <a:solidFill>
                  <a:schemeClr val="tx1"/>
                </a:solidFill>
              </a:defRPr>
            </a:lvl1pPr>
          </a:lstStyle>
          <a:p>
            <a:r>
              <a:rPr lang="en-US" dirty="0"/>
              <a:t>Click icon, drag, or paste to add picture</a:t>
            </a:r>
          </a:p>
        </p:txBody>
      </p:sp>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black">
          <a:xfrm>
            <a:off x="7448603" y="1536250"/>
            <a:ext cx="4297680" cy="1107996"/>
          </a:xfrm>
        </p:spPr>
        <p:txBody>
          <a:bodyPr wrap="square" anchor="ctr">
            <a:spAutoFit/>
          </a:bodyPr>
          <a:lstStyle>
            <a:lvl1pPr>
              <a:defRPr sz="4000">
                <a:solidFill>
                  <a:schemeClr val="tx1"/>
                </a:solidFill>
              </a:defRPr>
            </a:lvl1pPr>
          </a:lstStyle>
          <a:p>
            <a:r>
              <a:rPr lang="en-US" dirty="0"/>
              <a:t>Click to add divider title</a:t>
            </a:r>
          </a:p>
        </p:txBody>
      </p:sp>
      <p:pic>
        <p:nvPicPr>
          <p:cNvPr id="5" name="Picture 4">
            <a:extLst>
              <a:ext uri="{FF2B5EF4-FFF2-40B4-BE49-F238E27FC236}">
                <a16:creationId xmlns:a16="http://schemas.microsoft.com/office/drawing/2014/main" id="{A43E2038-CC00-155F-8A24-AE9D3A85692F}"/>
              </a:ext>
            </a:extLst>
          </p:cNvPr>
          <p:cNvPicPr>
            <a:picLocks noChangeAspect="1"/>
          </p:cNvPicPr>
          <p:nvPr userDrawn="1"/>
        </p:nvPicPr>
        <p:blipFill>
          <a:blip r:embed="rId2"/>
          <a:stretch>
            <a:fillRect/>
          </a:stretch>
        </p:blipFill>
        <p:spPr>
          <a:xfrm rot="16200000">
            <a:off x="1010600" y="818200"/>
            <a:ext cx="6858000" cy="5221599"/>
          </a:xfrm>
          <a:prstGeom prst="rect">
            <a:avLst/>
          </a:prstGeom>
        </p:spPr>
      </p:pic>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lvl1pPr>
              <a:defRPr>
                <a:solidFill>
                  <a:schemeClr val="bg1"/>
                </a:solidFill>
              </a:defRPr>
            </a:lvl1pPr>
          </a:lstStyle>
          <a:p>
            <a:fld id="{F4124EB5-51FD-40CC-8D44-0DC571C5E665}" type="datetime1">
              <a:rPr lang="en-US" smtClean="0"/>
              <a:t>5/26/2025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lvl1pPr>
              <a:defRPr>
                <a:solidFill>
                  <a:schemeClr val="bg1"/>
                </a:solidFill>
              </a:defRPr>
            </a:lvl1p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lvl1pPr>
              <a:defRPr>
                <a:solidFill>
                  <a:schemeClr val="bg1"/>
                </a:solidFill>
              </a:defRPr>
            </a:lvl1p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3236406410"/>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4 - gradient 2">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1231D93-F448-189B-0481-564A24064BF8}"/>
              </a:ext>
            </a:extLst>
          </p:cNvPr>
          <p:cNvPicPr>
            <a:picLocks noChangeAspect="1"/>
          </p:cNvPicPr>
          <p:nvPr userDrawn="1"/>
        </p:nvPicPr>
        <p:blipFill>
          <a:blip r:embed="rId2"/>
          <a:stretch>
            <a:fillRect/>
          </a:stretch>
        </p:blipFill>
        <p:spPr>
          <a:xfrm rot="16200000">
            <a:off x="1010600" y="818200"/>
            <a:ext cx="6858000" cy="5221599"/>
          </a:xfrm>
          <a:prstGeom prst="rect">
            <a:avLst/>
          </a:prstGeom>
        </p:spPr>
      </p:pic>
      <p:sp>
        <p:nvSpPr>
          <p:cNvPr id="25" name="Picture Placeholder 24">
            <a:extLst>
              <a:ext uri="{FF2B5EF4-FFF2-40B4-BE49-F238E27FC236}">
                <a16:creationId xmlns:a16="http://schemas.microsoft.com/office/drawing/2014/main" id="{A4AB172D-1DAC-E1AC-7424-693B871FBA90}"/>
              </a:ext>
            </a:extLst>
          </p:cNvPr>
          <p:cNvSpPr>
            <a:spLocks noGrp="1"/>
          </p:cNvSpPr>
          <p:nvPr>
            <p:ph type="pic" sz="quarter" idx="23" hasCustomPrompt="1"/>
          </p:nvPr>
        </p:nvSpPr>
        <p:spPr>
          <a:xfrm>
            <a:off x="-1" y="1"/>
            <a:ext cx="7050305" cy="6857999"/>
          </a:xfrm>
          <a:custGeom>
            <a:avLst/>
            <a:gdLst>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4307988 w 12192000"/>
              <a:gd name="connsiteY4" fmla="*/ 6856286 h 6857999"/>
              <a:gd name="connsiteX5" fmla="*/ 7050400 w 12192000"/>
              <a:gd name="connsiteY5" fmla="*/ 2025542 h 6857999"/>
              <a:gd name="connsiteX6" fmla="*/ 7050313 w 12192000"/>
              <a:gd name="connsiteY6" fmla="*/ 2025622 h 6857999"/>
              <a:gd name="connsiteX7" fmla="*/ 5917127 w 12192000"/>
              <a:gd name="connsiteY7" fmla="*/ 0 h 6857999"/>
              <a:gd name="connsiteX8" fmla="*/ 12192000 w 12192000"/>
              <a:gd name="connsiteY8" fmla="*/ 0 h 6857999"/>
              <a:gd name="connsiteX9" fmla="*/ 12192000 w 12192000"/>
              <a:gd name="connsiteY9" fmla="*/ 6857999 h 6857999"/>
              <a:gd name="connsiteX10" fmla="*/ 0 w 12192000"/>
              <a:gd name="connsiteY10" fmla="*/ 6857999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5917127 w 12192000"/>
              <a:gd name="connsiteY6" fmla="*/ 0 h 6857999"/>
              <a:gd name="connsiteX7" fmla="*/ 12192000 w 12192000"/>
              <a:gd name="connsiteY7" fmla="*/ 0 h 6857999"/>
              <a:gd name="connsiteX8" fmla="*/ 12192000 w 12192000"/>
              <a:gd name="connsiteY8" fmla="*/ 6857999 h 6857999"/>
              <a:gd name="connsiteX9" fmla="*/ 0 w 12192000"/>
              <a:gd name="connsiteY9" fmla="*/ 6857999 h 6857999"/>
              <a:gd name="connsiteX10" fmla="*/ 0 w 12192000"/>
              <a:gd name="connsiteY10"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12192000 w 12192000"/>
              <a:gd name="connsiteY6" fmla="*/ 0 h 6857999"/>
              <a:gd name="connsiteX7" fmla="*/ 12192000 w 12192000"/>
              <a:gd name="connsiteY7" fmla="*/ 6857999 h 6857999"/>
              <a:gd name="connsiteX8" fmla="*/ 0 w 12192000"/>
              <a:gd name="connsiteY8" fmla="*/ 6857999 h 6857999"/>
              <a:gd name="connsiteX9" fmla="*/ 0 w 12192000"/>
              <a:gd name="connsiteY9"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12192000 w 12192000"/>
              <a:gd name="connsiteY6" fmla="*/ 6857999 h 6857999"/>
              <a:gd name="connsiteX7" fmla="*/ 0 w 12192000"/>
              <a:gd name="connsiteY7" fmla="*/ 6857999 h 6857999"/>
              <a:gd name="connsiteX8" fmla="*/ 0 w 12192000"/>
              <a:gd name="connsiteY8" fmla="*/ 0 h 6857999"/>
              <a:gd name="connsiteX0" fmla="*/ 0 w 12382010"/>
              <a:gd name="connsiteY0" fmla="*/ 0 h 6857999"/>
              <a:gd name="connsiteX1" fmla="*/ 4786422 w 12382010"/>
              <a:gd name="connsiteY1" fmla="*/ 0 h 6857999"/>
              <a:gd name="connsiteX2" fmla="*/ 7050305 w 12382010"/>
              <a:gd name="connsiteY2" fmla="*/ 2025630 h 6857999"/>
              <a:gd name="connsiteX3" fmla="*/ 1830747 w 12382010"/>
              <a:gd name="connsiteY3" fmla="*/ 6856286 h 6857999"/>
              <a:gd name="connsiteX4" fmla="*/ 7050400 w 12382010"/>
              <a:gd name="connsiteY4" fmla="*/ 2025542 h 6857999"/>
              <a:gd name="connsiteX5" fmla="*/ 12192000 w 12382010"/>
              <a:gd name="connsiteY5" fmla="*/ 6857999 h 6857999"/>
              <a:gd name="connsiteX6" fmla="*/ 0 w 12382010"/>
              <a:gd name="connsiteY6" fmla="*/ 6857999 h 6857999"/>
              <a:gd name="connsiteX7" fmla="*/ 0 w 12382010"/>
              <a:gd name="connsiteY7"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12192000 w 12192000"/>
              <a:gd name="connsiteY4" fmla="*/ 6857999 h 6857999"/>
              <a:gd name="connsiteX5" fmla="*/ 0 w 12192000"/>
              <a:gd name="connsiteY5" fmla="*/ 6857999 h 6857999"/>
              <a:gd name="connsiteX6" fmla="*/ 0 w 12192000"/>
              <a:gd name="connsiteY6" fmla="*/ 0 h 6857999"/>
              <a:gd name="connsiteX0" fmla="*/ 0 w 7050305"/>
              <a:gd name="connsiteY0" fmla="*/ 0 h 6857999"/>
              <a:gd name="connsiteX1" fmla="*/ 4786422 w 7050305"/>
              <a:gd name="connsiteY1" fmla="*/ 0 h 6857999"/>
              <a:gd name="connsiteX2" fmla="*/ 7050305 w 7050305"/>
              <a:gd name="connsiteY2" fmla="*/ 2025630 h 6857999"/>
              <a:gd name="connsiteX3" fmla="*/ 1830747 w 7050305"/>
              <a:gd name="connsiteY3" fmla="*/ 6856286 h 6857999"/>
              <a:gd name="connsiteX4" fmla="*/ 0 w 7050305"/>
              <a:gd name="connsiteY4" fmla="*/ 6857999 h 6857999"/>
              <a:gd name="connsiteX5" fmla="*/ 0 w 7050305"/>
              <a:gd name="connsiteY5"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50305" h="6857999">
                <a:moveTo>
                  <a:pt x="0" y="0"/>
                </a:moveTo>
                <a:lnTo>
                  <a:pt x="4786422" y="0"/>
                </a:lnTo>
                <a:lnTo>
                  <a:pt x="7050305" y="2025630"/>
                </a:lnTo>
                <a:lnTo>
                  <a:pt x="1830747" y="6856286"/>
                </a:lnTo>
                <a:lnTo>
                  <a:pt x="0" y="6857999"/>
                </a:lnTo>
                <a:lnTo>
                  <a:pt x="0" y="0"/>
                </a:lnTo>
                <a:close/>
              </a:path>
            </a:pathLst>
          </a:custGeom>
          <a:solidFill>
            <a:srgbClr val="ECECEB"/>
          </a:solidFill>
        </p:spPr>
        <p:txBody>
          <a:bodyPr wrap="square" lIns="457200" rIns="274320" bIns="914400" anchor="ctr">
            <a:noAutofit/>
          </a:bodyPr>
          <a:lstStyle>
            <a:lvl1pPr marL="0" indent="0" algn="ctr">
              <a:buNone/>
              <a:defRPr sz="1200">
                <a:solidFill>
                  <a:schemeClr val="tx1"/>
                </a:solidFill>
              </a:defRPr>
            </a:lvl1pPr>
          </a:lstStyle>
          <a:p>
            <a:r>
              <a:rPr lang="en-US" dirty="0"/>
              <a:t>Click icon, drag, or paste to add picture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lvl1pPr>
              <a:defRPr>
                <a:solidFill>
                  <a:schemeClr val="bg1"/>
                </a:solidFill>
              </a:defRPr>
            </a:lvl1pPr>
          </a:lstStyle>
          <a:p>
            <a:fld id="{6C725206-C539-4CD5-9A96-6A6EA4047699}" type="datetime1">
              <a:rPr lang="en-US" smtClean="0"/>
              <a:t>5/26/2025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lvl1pPr>
              <a:defRPr>
                <a:solidFill>
                  <a:schemeClr val="bg1"/>
                </a:solidFill>
              </a:defRPr>
            </a:lvl1p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lvl1pPr>
              <a:defRPr>
                <a:solidFill>
                  <a:schemeClr val="bg1"/>
                </a:solidFill>
              </a:defRPr>
            </a:lvl1pPr>
          </a:lstStyle>
          <a:p>
            <a:fld id="{38826FC0-333C-E549-9FA3-0EE43DF298A3}" type="slidenum">
              <a:rPr lang="en-US" smtClean="0"/>
              <a:pPr/>
              <a:t>‹#›</a:t>
            </a:fld>
            <a:endParaRPr lang="en-US" dirty="0"/>
          </a:p>
        </p:txBody>
      </p:sp>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black">
          <a:xfrm>
            <a:off x="7448603" y="1536250"/>
            <a:ext cx="4297680" cy="1107996"/>
          </a:xfrm>
        </p:spPr>
        <p:txBody>
          <a:bodyPr wrap="square" anchor="ctr">
            <a:spAutoFit/>
          </a:bodyPr>
          <a:lstStyle>
            <a:lvl1pPr>
              <a:defRPr sz="4000">
                <a:solidFill>
                  <a:schemeClr val="tx1"/>
                </a:solidFill>
              </a:defRPr>
            </a:lvl1pPr>
          </a:lstStyle>
          <a:p>
            <a:r>
              <a:rPr lang="en-US" dirty="0"/>
              <a:t>Click to add divider title</a:t>
            </a:r>
          </a:p>
        </p:txBody>
      </p:sp>
    </p:spTree>
    <p:extLst>
      <p:ext uri="{BB962C8B-B14F-4D97-AF65-F5344CB8AC3E}">
        <p14:creationId xmlns:p14="http://schemas.microsoft.com/office/powerpoint/2010/main" val="182028784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4 - gradient 3">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C6B776-428C-5C39-6B96-46437F782E11}"/>
              </a:ext>
            </a:extLst>
          </p:cNvPr>
          <p:cNvPicPr>
            <a:picLocks noChangeAspect="1"/>
          </p:cNvPicPr>
          <p:nvPr userDrawn="1"/>
        </p:nvPicPr>
        <p:blipFill>
          <a:blip r:embed="rId2"/>
          <a:stretch>
            <a:fillRect/>
          </a:stretch>
        </p:blipFill>
        <p:spPr>
          <a:xfrm rot="16200000">
            <a:off x="1010600" y="818200"/>
            <a:ext cx="6858000" cy="5221599"/>
          </a:xfrm>
          <a:prstGeom prst="rect">
            <a:avLst/>
          </a:prstGeom>
        </p:spPr>
      </p:pic>
      <p:sp>
        <p:nvSpPr>
          <p:cNvPr id="25" name="Picture Placeholder 24">
            <a:extLst>
              <a:ext uri="{FF2B5EF4-FFF2-40B4-BE49-F238E27FC236}">
                <a16:creationId xmlns:a16="http://schemas.microsoft.com/office/drawing/2014/main" id="{A4AB172D-1DAC-E1AC-7424-693B871FBA90}"/>
              </a:ext>
            </a:extLst>
          </p:cNvPr>
          <p:cNvSpPr>
            <a:spLocks noGrp="1"/>
          </p:cNvSpPr>
          <p:nvPr>
            <p:ph type="pic" sz="quarter" idx="23" hasCustomPrompt="1"/>
          </p:nvPr>
        </p:nvSpPr>
        <p:spPr>
          <a:xfrm>
            <a:off x="-1" y="1"/>
            <a:ext cx="7050305" cy="6857999"/>
          </a:xfrm>
          <a:custGeom>
            <a:avLst/>
            <a:gdLst>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4307988 w 12192000"/>
              <a:gd name="connsiteY4" fmla="*/ 6856286 h 6857999"/>
              <a:gd name="connsiteX5" fmla="*/ 7050400 w 12192000"/>
              <a:gd name="connsiteY5" fmla="*/ 2025542 h 6857999"/>
              <a:gd name="connsiteX6" fmla="*/ 7050313 w 12192000"/>
              <a:gd name="connsiteY6" fmla="*/ 2025622 h 6857999"/>
              <a:gd name="connsiteX7" fmla="*/ 5917127 w 12192000"/>
              <a:gd name="connsiteY7" fmla="*/ 0 h 6857999"/>
              <a:gd name="connsiteX8" fmla="*/ 12192000 w 12192000"/>
              <a:gd name="connsiteY8" fmla="*/ 0 h 6857999"/>
              <a:gd name="connsiteX9" fmla="*/ 12192000 w 12192000"/>
              <a:gd name="connsiteY9" fmla="*/ 6857999 h 6857999"/>
              <a:gd name="connsiteX10" fmla="*/ 0 w 12192000"/>
              <a:gd name="connsiteY10" fmla="*/ 6857999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5917127 w 12192000"/>
              <a:gd name="connsiteY6" fmla="*/ 0 h 6857999"/>
              <a:gd name="connsiteX7" fmla="*/ 12192000 w 12192000"/>
              <a:gd name="connsiteY7" fmla="*/ 0 h 6857999"/>
              <a:gd name="connsiteX8" fmla="*/ 12192000 w 12192000"/>
              <a:gd name="connsiteY8" fmla="*/ 6857999 h 6857999"/>
              <a:gd name="connsiteX9" fmla="*/ 0 w 12192000"/>
              <a:gd name="connsiteY9" fmla="*/ 6857999 h 6857999"/>
              <a:gd name="connsiteX10" fmla="*/ 0 w 12192000"/>
              <a:gd name="connsiteY10"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12192000 w 12192000"/>
              <a:gd name="connsiteY6" fmla="*/ 0 h 6857999"/>
              <a:gd name="connsiteX7" fmla="*/ 12192000 w 12192000"/>
              <a:gd name="connsiteY7" fmla="*/ 6857999 h 6857999"/>
              <a:gd name="connsiteX8" fmla="*/ 0 w 12192000"/>
              <a:gd name="connsiteY8" fmla="*/ 6857999 h 6857999"/>
              <a:gd name="connsiteX9" fmla="*/ 0 w 12192000"/>
              <a:gd name="connsiteY9"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12192000 w 12192000"/>
              <a:gd name="connsiteY6" fmla="*/ 6857999 h 6857999"/>
              <a:gd name="connsiteX7" fmla="*/ 0 w 12192000"/>
              <a:gd name="connsiteY7" fmla="*/ 6857999 h 6857999"/>
              <a:gd name="connsiteX8" fmla="*/ 0 w 12192000"/>
              <a:gd name="connsiteY8" fmla="*/ 0 h 6857999"/>
              <a:gd name="connsiteX0" fmla="*/ 0 w 12382010"/>
              <a:gd name="connsiteY0" fmla="*/ 0 h 6857999"/>
              <a:gd name="connsiteX1" fmla="*/ 4786422 w 12382010"/>
              <a:gd name="connsiteY1" fmla="*/ 0 h 6857999"/>
              <a:gd name="connsiteX2" fmla="*/ 7050305 w 12382010"/>
              <a:gd name="connsiteY2" fmla="*/ 2025630 h 6857999"/>
              <a:gd name="connsiteX3" fmla="*/ 1830747 w 12382010"/>
              <a:gd name="connsiteY3" fmla="*/ 6856286 h 6857999"/>
              <a:gd name="connsiteX4" fmla="*/ 7050400 w 12382010"/>
              <a:gd name="connsiteY4" fmla="*/ 2025542 h 6857999"/>
              <a:gd name="connsiteX5" fmla="*/ 12192000 w 12382010"/>
              <a:gd name="connsiteY5" fmla="*/ 6857999 h 6857999"/>
              <a:gd name="connsiteX6" fmla="*/ 0 w 12382010"/>
              <a:gd name="connsiteY6" fmla="*/ 6857999 h 6857999"/>
              <a:gd name="connsiteX7" fmla="*/ 0 w 12382010"/>
              <a:gd name="connsiteY7"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12192000 w 12192000"/>
              <a:gd name="connsiteY4" fmla="*/ 6857999 h 6857999"/>
              <a:gd name="connsiteX5" fmla="*/ 0 w 12192000"/>
              <a:gd name="connsiteY5" fmla="*/ 6857999 h 6857999"/>
              <a:gd name="connsiteX6" fmla="*/ 0 w 12192000"/>
              <a:gd name="connsiteY6" fmla="*/ 0 h 6857999"/>
              <a:gd name="connsiteX0" fmla="*/ 0 w 7050305"/>
              <a:gd name="connsiteY0" fmla="*/ 0 h 6857999"/>
              <a:gd name="connsiteX1" fmla="*/ 4786422 w 7050305"/>
              <a:gd name="connsiteY1" fmla="*/ 0 h 6857999"/>
              <a:gd name="connsiteX2" fmla="*/ 7050305 w 7050305"/>
              <a:gd name="connsiteY2" fmla="*/ 2025630 h 6857999"/>
              <a:gd name="connsiteX3" fmla="*/ 1830747 w 7050305"/>
              <a:gd name="connsiteY3" fmla="*/ 6856286 h 6857999"/>
              <a:gd name="connsiteX4" fmla="*/ 0 w 7050305"/>
              <a:gd name="connsiteY4" fmla="*/ 6857999 h 6857999"/>
              <a:gd name="connsiteX5" fmla="*/ 0 w 7050305"/>
              <a:gd name="connsiteY5"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50305" h="6857999">
                <a:moveTo>
                  <a:pt x="0" y="0"/>
                </a:moveTo>
                <a:lnTo>
                  <a:pt x="4786422" y="0"/>
                </a:lnTo>
                <a:lnTo>
                  <a:pt x="7050305" y="2025630"/>
                </a:lnTo>
                <a:lnTo>
                  <a:pt x="1830747" y="6856286"/>
                </a:lnTo>
                <a:lnTo>
                  <a:pt x="0" y="6857999"/>
                </a:lnTo>
                <a:lnTo>
                  <a:pt x="0" y="0"/>
                </a:lnTo>
                <a:close/>
              </a:path>
            </a:pathLst>
          </a:custGeom>
          <a:solidFill>
            <a:srgbClr val="ECECEB"/>
          </a:solidFill>
        </p:spPr>
        <p:txBody>
          <a:bodyPr wrap="square" lIns="457200" rIns="274320" bIns="914400" anchor="ctr">
            <a:noAutofit/>
          </a:bodyPr>
          <a:lstStyle>
            <a:lvl1pPr marL="0" indent="0" algn="ctr">
              <a:buNone/>
              <a:defRPr sz="1200">
                <a:solidFill>
                  <a:schemeClr val="tx1"/>
                </a:solidFill>
              </a:defRPr>
            </a:lvl1pPr>
          </a:lstStyle>
          <a:p>
            <a:r>
              <a:rPr lang="en-US" dirty="0"/>
              <a:t>Click icon, drag, or paste to add picture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lvl1pPr>
              <a:defRPr>
                <a:solidFill>
                  <a:schemeClr val="bg1"/>
                </a:solidFill>
              </a:defRPr>
            </a:lvl1pPr>
          </a:lstStyle>
          <a:p>
            <a:fld id="{609EE139-3B1D-4FC0-A0F3-A113B4CC045D}" type="datetime1">
              <a:rPr lang="en-US" smtClean="0"/>
              <a:t>5/26/2025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lvl1pPr>
              <a:defRPr>
                <a:solidFill>
                  <a:schemeClr val="bg1"/>
                </a:solidFill>
              </a:defRPr>
            </a:lvl1p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lvl1pPr>
              <a:defRPr>
                <a:solidFill>
                  <a:schemeClr val="bg1"/>
                </a:solidFill>
              </a:defRPr>
            </a:lvl1pPr>
          </a:lstStyle>
          <a:p>
            <a:fld id="{38826FC0-333C-E549-9FA3-0EE43DF298A3}" type="slidenum">
              <a:rPr lang="en-US" smtClean="0"/>
              <a:pPr/>
              <a:t>‹#›</a:t>
            </a:fld>
            <a:endParaRPr lang="en-US" dirty="0"/>
          </a:p>
        </p:txBody>
      </p:sp>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black">
          <a:xfrm>
            <a:off x="7448603" y="1536250"/>
            <a:ext cx="4297680" cy="1107996"/>
          </a:xfrm>
        </p:spPr>
        <p:txBody>
          <a:bodyPr wrap="square" anchor="ctr">
            <a:spAutoFit/>
          </a:bodyPr>
          <a:lstStyle>
            <a:lvl1pPr>
              <a:defRPr sz="4000">
                <a:solidFill>
                  <a:schemeClr val="tx1"/>
                </a:solidFill>
              </a:defRPr>
            </a:lvl1pPr>
          </a:lstStyle>
          <a:p>
            <a:r>
              <a:rPr lang="en-US" dirty="0"/>
              <a:t>Click to add divider title</a:t>
            </a:r>
          </a:p>
        </p:txBody>
      </p:sp>
    </p:spTree>
    <p:extLst>
      <p:ext uri="{BB962C8B-B14F-4D97-AF65-F5344CB8AC3E}">
        <p14:creationId xmlns:p14="http://schemas.microsoft.com/office/powerpoint/2010/main" val="227114782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 1">
    <p:bg bwMode="auto">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8B373-B954-E6CF-C9C8-9AC20DDB2431}"/>
              </a:ext>
            </a:extLst>
          </p:cNvPr>
          <p:cNvSpPr>
            <a:spLocks noGrp="1"/>
          </p:cNvSpPr>
          <p:nvPr>
            <p:ph type="ctrTitle" hasCustomPrompt="1"/>
          </p:nvPr>
        </p:nvSpPr>
        <p:spPr bwMode="white">
          <a:xfrm>
            <a:off x="1005839" y="2936367"/>
            <a:ext cx="4023360" cy="997196"/>
          </a:xfrm>
        </p:spPr>
        <p:txBody>
          <a:bodyPr anchor="b"/>
          <a:lstStyle>
            <a:lvl1pPr algn="l">
              <a:defRPr sz="3600" b="1"/>
            </a:lvl1pPr>
          </a:lstStyle>
          <a:p>
            <a:r>
              <a:rPr lang="en-US" dirty="0"/>
              <a:t>Click to add title Arial 36pt bold</a:t>
            </a:r>
          </a:p>
        </p:txBody>
      </p:sp>
      <p:sp>
        <p:nvSpPr>
          <p:cNvPr id="3" name="Subtitle 2">
            <a:extLst>
              <a:ext uri="{FF2B5EF4-FFF2-40B4-BE49-F238E27FC236}">
                <a16:creationId xmlns:a16="http://schemas.microsoft.com/office/drawing/2014/main" id="{0C972F9C-09A7-DBD8-2D67-0D748097DF24}"/>
              </a:ext>
            </a:extLst>
          </p:cNvPr>
          <p:cNvSpPr>
            <a:spLocks noGrp="1"/>
          </p:cNvSpPr>
          <p:nvPr>
            <p:ph type="subTitle" idx="1" hasCustomPrompt="1"/>
          </p:nvPr>
        </p:nvSpPr>
        <p:spPr bwMode="white">
          <a:xfrm>
            <a:off x="1005839" y="4187952"/>
            <a:ext cx="4023360" cy="332399"/>
          </a:xfrm>
        </p:spPr>
        <p:txBody>
          <a:bodyPr>
            <a:spAutoFit/>
          </a:bodyPr>
          <a:lstStyle>
            <a:lvl1pPr marL="0" indent="0" algn="l">
              <a:lnSpc>
                <a:spcPct val="90000"/>
              </a:lnSpc>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6" name="Text Placeholder 15">
            <a:extLst>
              <a:ext uri="{FF2B5EF4-FFF2-40B4-BE49-F238E27FC236}">
                <a16:creationId xmlns:a16="http://schemas.microsoft.com/office/drawing/2014/main" id="{368BAD18-89D3-751D-5AD5-9D192969E4B8}"/>
              </a:ext>
            </a:extLst>
          </p:cNvPr>
          <p:cNvSpPr>
            <a:spLocks noGrp="1"/>
          </p:cNvSpPr>
          <p:nvPr>
            <p:ph type="body" sz="quarter" idx="13" hasCustomPrompt="1"/>
          </p:nvPr>
        </p:nvSpPr>
        <p:spPr bwMode="white">
          <a:xfrm>
            <a:off x="1005840" y="5221923"/>
            <a:ext cx="4023360" cy="187359"/>
          </a:xfrm>
        </p:spPr>
        <p:txBody>
          <a:bodyPr>
            <a:spAutoFit/>
          </a:bodyPr>
          <a:lstStyle>
            <a:lvl1pPr marL="0" indent="0">
              <a:buNone/>
              <a:defRPr sz="1200"/>
            </a:lvl1pPr>
          </a:lstStyle>
          <a:p>
            <a:pPr lvl="0"/>
            <a:r>
              <a:rPr lang="en-US" dirty="0"/>
              <a:t>Click to add date</a:t>
            </a:r>
          </a:p>
        </p:txBody>
      </p:sp>
      <p:pic>
        <p:nvPicPr>
          <p:cNvPr id="5" name="Cognizant Logo_rgb_rev_2023">
            <a:extLst>
              <a:ext uri="{FF2B5EF4-FFF2-40B4-BE49-F238E27FC236}">
                <a16:creationId xmlns:a16="http://schemas.microsoft.com/office/drawing/2014/main" id="{6D31EA89-5C1D-DE6B-0A5E-E426A85A66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7141" y="534665"/>
            <a:ext cx="1783080" cy="312988"/>
          </a:xfrm>
          <a:prstGeom prst="rect">
            <a:avLst/>
          </a:prstGeom>
        </p:spPr>
      </p:pic>
      <p:sp>
        <p:nvSpPr>
          <p:cNvPr id="4" name="Date Placeholder 3">
            <a:extLst>
              <a:ext uri="{FF2B5EF4-FFF2-40B4-BE49-F238E27FC236}">
                <a16:creationId xmlns:a16="http://schemas.microsoft.com/office/drawing/2014/main" id="{F704D708-80D4-E81A-396C-38F535D61CAA}"/>
              </a:ext>
            </a:extLst>
          </p:cNvPr>
          <p:cNvSpPr>
            <a:spLocks noGrp="1"/>
          </p:cNvSpPr>
          <p:nvPr>
            <p:ph type="dt" sz="half" idx="14"/>
          </p:nvPr>
        </p:nvSpPr>
        <p:spPr bwMode="white"/>
        <p:txBody>
          <a:bodyPr/>
          <a:lstStyle/>
          <a:p>
            <a:fld id="{C654E610-DB42-4088-BCAC-33270A5A4A3B}" type="datetime1">
              <a:rPr lang="en-US" smtClean="0"/>
              <a:t>5/26/2025</a:t>
            </a:fld>
            <a:endParaRPr lang="en-US" dirty="0"/>
          </a:p>
        </p:txBody>
      </p:sp>
      <p:sp>
        <p:nvSpPr>
          <p:cNvPr id="6" name="Footer Placeholder 5">
            <a:extLst>
              <a:ext uri="{FF2B5EF4-FFF2-40B4-BE49-F238E27FC236}">
                <a16:creationId xmlns:a16="http://schemas.microsoft.com/office/drawing/2014/main" id="{A7F602FB-08B6-9224-2ED9-82E1EB902A97}"/>
              </a:ext>
            </a:extLst>
          </p:cNvPr>
          <p:cNvSpPr>
            <a:spLocks noGrp="1"/>
          </p:cNvSpPr>
          <p:nvPr>
            <p:ph type="ftr" sz="quarter" idx="15"/>
          </p:nvPr>
        </p:nvSpPr>
        <p:spPr bwMode="white">
          <a:xfrm>
            <a:off x="1005840" y="6400800"/>
            <a:ext cx="1371600" cy="228600"/>
          </a:xfrm>
        </p:spPr>
        <p:txBody>
          <a:bodyPr/>
          <a:lstStyle/>
          <a:p>
            <a:r>
              <a:rPr lang="en-US"/>
              <a:t>© 2025–2027 Cognizant | Private</a:t>
            </a:r>
            <a:endParaRPr lang="en-US" dirty="0"/>
          </a:p>
        </p:txBody>
      </p:sp>
      <p:sp>
        <p:nvSpPr>
          <p:cNvPr id="12" name="Slide Number Placeholder 11">
            <a:extLst>
              <a:ext uri="{FF2B5EF4-FFF2-40B4-BE49-F238E27FC236}">
                <a16:creationId xmlns:a16="http://schemas.microsoft.com/office/drawing/2014/main" id="{C08A7654-3A43-87A9-ABBA-350B88EB467E}"/>
              </a:ext>
            </a:extLst>
          </p:cNvPr>
          <p:cNvSpPr>
            <a:spLocks noGrp="1"/>
          </p:cNvSpPr>
          <p:nvPr>
            <p:ph type="sldNum" sz="quarter" idx="16"/>
          </p:nvPr>
        </p:nvSpPr>
        <p:spPr bwMode="white"/>
        <p:txBody>
          <a:bodyPr/>
          <a:lstStyle/>
          <a:p>
            <a:fld id="{38826FC0-333C-E549-9FA3-0EE43DF298A3}" type="slidenum">
              <a:rPr lang="en-US" smtClean="0"/>
              <a:pPr/>
              <a:t>‹#›</a:t>
            </a:fld>
            <a:endParaRPr lang="en-US" dirty="0"/>
          </a:p>
        </p:txBody>
      </p:sp>
      <p:pic>
        <p:nvPicPr>
          <p:cNvPr id="14" name="Picture 13">
            <a:extLst>
              <a:ext uri="{FF2B5EF4-FFF2-40B4-BE49-F238E27FC236}">
                <a16:creationId xmlns:a16="http://schemas.microsoft.com/office/drawing/2014/main" id="{D0F03245-CDE7-48AA-BD1B-F0D6935521F6}"/>
              </a:ext>
            </a:extLst>
          </p:cNvPr>
          <p:cNvPicPr>
            <a:picLocks noChangeAspect="1"/>
          </p:cNvPicPr>
          <p:nvPr/>
        </p:nvPicPr>
        <p:blipFill rotWithShape="1">
          <a:blip r:embed="rId4">
            <a:alphaModFix/>
          </a:blip>
          <a:srcRect l="-2" r="-9" b="23"/>
          <a:stretch/>
        </p:blipFill>
        <p:spPr>
          <a:xfrm>
            <a:off x="5221960" y="-2"/>
            <a:ext cx="6970040" cy="6858002"/>
          </a:xfrm>
          <a:prstGeom prst="rect">
            <a:avLst/>
          </a:prstGeom>
        </p:spPr>
      </p:pic>
    </p:spTree>
    <p:extLst>
      <p:ext uri="{BB962C8B-B14F-4D97-AF65-F5344CB8AC3E}">
        <p14:creationId xmlns:p14="http://schemas.microsoft.com/office/powerpoint/2010/main" val="8384312"/>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5 - gradient 1">
    <p:bg>
      <p:bgRef idx="1001">
        <a:schemeClr val="bg1"/>
      </p:bgRef>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A000023D-E955-5182-3282-0810B76F4603}"/>
              </a:ext>
            </a:extLst>
          </p:cNvPr>
          <p:cNvPicPr>
            <a:picLocks noChangeAspect="1"/>
          </p:cNvPicPr>
          <p:nvPr userDrawn="1"/>
        </p:nvPicPr>
        <p:blipFill>
          <a:blip r:embed="rId2"/>
          <a:stretch>
            <a:fillRect/>
          </a:stretch>
        </p:blipFill>
        <p:spPr>
          <a:xfrm>
            <a:off x="0" y="0"/>
            <a:ext cx="8749885" cy="6400800"/>
          </a:xfrm>
          <a:prstGeom prst="rect">
            <a:avLst/>
          </a:prstGeom>
        </p:spPr>
      </p:pic>
      <p:sp>
        <p:nvSpPr>
          <p:cNvPr id="43" name="Picture Placeholder 42">
            <a:extLst>
              <a:ext uri="{FF2B5EF4-FFF2-40B4-BE49-F238E27FC236}">
                <a16:creationId xmlns:a16="http://schemas.microsoft.com/office/drawing/2014/main" id="{EC842FEB-95BB-4FB4-3FA3-1E474B85B1F9}"/>
              </a:ext>
            </a:extLst>
          </p:cNvPr>
          <p:cNvSpPr>
            <a:spLocks noGrp="1"/>
          </p:cNvSpPr>
          <p:nvPr>
            <p:ph type="pic" sz="quarter" idx="22" hasCustomPrompt="1"/>
          </p:nvPr>
        </p:nvSpPr>
        <p:spPr>
          <a:xfrm>
            <a:off x="0" y="0"/>
            <a:ext cx="5706399" cy="6401387"/>
          </a:xfrm>
          <a:custGeom>
            <a:avLst/>
            <a:gdLst>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226507 w 5706399"/>
              <a:gd name="connsiteY9" fmla="*/ 1936746 h 6392243"/>
              <a:gd name="connsiteX10" fmla="*/ 0 w 5706399"/>
              <a:gd name="connsiteY10" fmla="*/ 1936746 h 6392243"/>
              <a:gd name="connsiteX11" fmla="*/ 0 w 5706399"/>
              <a:gd name="connsiteY11" fmla="*/ 1 h 6392243"/>
              <a:gd name="connsiteX12" fmla="*/ 2377440 w 5706399"/>
              <a:gd name="connsiteY12" fmla="*/ 1 h 6392243"/>
              <a:gd name="connsiteX13" fmla="*/ 2377440 w 5706399"/>
              <a:gd name="connsiteY13" fmla="*/ 319372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226507 w 5706399"/>
              <a:gd name="connsiteY9" fmla="*/ 1936746 h 6392243"/>
              <a:gd name="connsiteX10" fmla="*/ 0 w 5706399"/>
              <a:gd name="connsiteY10" fmla="*/ 1936746 h 6392243"/>
              <a:gd name="connsiteX11" fmla="*/ 0 w 5706399"/>
              <a:gd name="connsiteY11" fmla="*/ 1 h 6392243"/>
              <a:gd name="connsiteX12" fmla="*/ 2377440 w 5706399"/>
              <a:gd name="connsiteY12" fmla="*/ 1 h 6392243"/>
              <a:gd name="connsiteX13" fmla="*/ 5706399 w 5706399"/>
              <a:gd name="connsiteY13"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936746 h 6392243"/>
              <a:gd name="connsiteX10" fmla="*/ 0 w 5706399"/>
              <a:gd name="connsiteY10" fmla="*/ 1 h 6392243"/>
              <a:gd name="connsiteX11" fmla="*/ 2377440 w 5706399"/>
              <a:gd name="connsiteY11" fmla="*/ 1 h 6392243"/>
              <a:gd name="connsiteX12" fmla="*/ 5706399 w 5706399"/>
              <a:gd name="connsiteY12"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 h 6392243"/>
              <a:gd name="connsiteX10" fmla="*/ 2377440 w 5706399"/>
              <a:gd name="connsiteY10" fmla="*/ 1 h 6392243"/>
              <a:gd name="connsiteX11" fmla="*/ 5706399 w 5706399"/>
              <a:gd name="connsiteY11"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 h 6392243"/>
              <a:gd name="connsiteX10" fmla="*/ 5706399 w 5706399"/>
              <a:gd name="connsiteY10" fmla="*/ 0 h 6392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06399" h="6392243">
                <a:moveTo>
                  <a:pt x="2035486" y="6392186"/>
                </a:moveTo>
                <a:lnTo>
                  <a:pt x="2035518" y="6392243"/>
                </a:lnTo>
                <a:cubicBezTo>
                  <a:pt x="2035502" y="6392229"/>
                  <a:pt x="2035487" y="6392215"/>
                  <a:pt x="2035471" y="6392201"/>
                </a:cubicBezTo>
                <a:lnTo>
                  <a:pt x="2035426" y="6392243"/>
                </a:lnTo>
                <a:cubicBezTo>
                  <a:pt x="2035436" y="6392226"/>
                  <a:pt x="2035446" y="6392210"/>
                  <a:pt x="2035456" y="6392193"/>
                </a:cubicBezTo>
                <a:cubicBezTo>
                  <a:pt x="2035466" y="6392191"/>
                  <a:pt x="2035476" y="6392188"/>
                  <a:pt x="2035486" y="6392186"/>
                </a:cubicBezTo>
                <a:close/>
                <a:moveTo>
                  <a:pt x="5706399" y="0"/>
                </a:moveTo>
                <a:lnTo>
                  <a:pt x="2035473" y="6392162"/>
                </a:lnTo>
                <a:lnTo>
                  <a:pt x="0" y="2725968"/>
                </a:lnTo>
                <a:lnTo>
                  <a:pt x="0" y="1"/>
                </a:lnTo>
                <a:lnTo>
                  <a:pt x="5706399" y="0"/>
                </a:lnTo>
                <a:close/>
              </a:path>
            </a:pathLst>
          </a:custGeom>
          <a:solidFill>
            <a:srgbClr val="ECECEB"/>
          </a:solidFill>
        </p:spPr>
        <p:txBody>
          <a:bodyPr wrap="square" rIns="731520" bIns="914400" anchor="ctr">
            <a:noAutofit/>
          </a:bodyPr>
          <a:lstStyle>
            <a:lvl1pPr marL="0" indent="0" algn="ctr">
              <a:buNone/>
              <a:defRPr sz="1200">
                <a:solidFill>
                  <a:schemeClr val="tx1"/>
                </a:solidFill>
              </a:defRPr>
            </a:lvl1pPr>
          </a:lstStyle>
          <a:p>
            <a:r>
              <a:rPr lang="en-US" dirty="0"/>
              <a:t>Click icon, drag, or paste to add picture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black"/>
        <p:txBody>
          <a:bodyPr/>
          <a:lstStyle/>
          <a:p>
            <a:fld id="{3EAF8B40-B29E-414A-9231-017F753B963C}" type="datetime1">
              <a:rPr lang="en-US" smtClean="0"/>
              <a:t>5/26/2025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black">
          <a:xfrm>
            <a:off x="1005840" y="6400800"/>
            <a:ext cx="1371600" cy="228600"/>
          </a:xfrm>
        </p:spPr>
        <p:txBody>
          <a:body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black"/>
        <p:txBody>
          <a:bodyPr/>
          <a:lstStyle/>
          <a:p>
            <a:fld id="{38826FC0-333C-E549-9FA3-0EE43DF298A3}" type="slidenum">
              <a:rPr lang="en-US" smtClean="0"/>
              <a:pPr/>
              <a:t>‹#›</a:t>
            </a:fld>
            <a:endParaRPr lang="en-US" dirty="0"/>
          </a:p>
        </p:txBody>
      </p:sp>
      <p:sp>
        <p:nvSpPr>
          <p:cNvPr id="44" name="Title 43">
            <a:extLst>
              <a:ext uri="{FF2B5EF4-FFF2-40B4-BE49-F238E27FC236}">
                <a16:creationId xmlns:a16="http://schemas.microsoft.com/office/drawing/2014/main" id="{B01F0658-A406-0A81-8740-42D0296493A0}"/>
              </a:ext>
            </a:extLst>
          </p:cNvPr>
          <p:cNvSpPr>
            <a:spLocks noGrp="1"/>
          </p:cNvSpPr>
          <p:nvPr>
            <p:ph type="title" hasCustomPrompt="1"/>
          </p:nvPr>
        </p:nvSpPr>
        <p:spPr>
          <a:xfrm>
            <a:off x="6107207" y="3429001"/>
            <a:ext cx="5627594" cy="1107996"/>
          </a:xfrm>
        </p:spPr>
        <p:txBody>
          <a:bodyPr>
            <a:spAutoFit/>
          </a:bodyPr>
          <a:lstStyle>
            <a:lvl1pPr>
              <a:defRPr sz="4000"/>
            </a:lvl1pPr>
          </a:lstStyle>
          <a:p>
            <a:r>
              <a:rPr lang="en-US" dirty="0"/>
              <a:t>Click to edit </a:t>
            </a:r>
            <a:br>
              <a:rPr lang="en-US" dirty="0"/>
            </a:br>
            <a:r>
              <a:rPr lang="en-US" dirty="0"/>
              <a:t>divider title</a:t>
            </a:r>
          </a:p>
        </p:txBody>
      </p:sp>
    </p:spTree>
    <p:extLst>
      <p:ext uri="{BB962C8B-B14F-4D97-AF65-F5344CB8AC3E}">
        <p14:creationId xmlns:p14="http://schemas.microsoft.com/office/powerpoint/2010/main" val="2026314163"/>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5 - gradient 2">
    <p:bg>
      <p:bgRef idx="1001">
        <a:schemeClr val="bg1"/>
      </p:bgRef>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2409E97D-0361-7DD7-5A21-A33316BCCCD6}"/>
              </a:ext>
            </a:extLst>
          </p:cNvPr>
          <p:cNvPicPr>
            <a:picLocks noChangeAspect="1"/>
          </p:cNvPicPr>
          <p:nvPr userDrawn="1"/>
        </p:nvPicPr>
        <p:blipFill>
          <a:blip r:embed="rId2"/>
          <a:stretch>
            <a:fillRect/>
          </a:stretch>
        </p:blipFill>
        <p:spPr>
          <a:xfrm>
            <a:off x="0" y="0"/>
            <a:ext cx="8749885" cy="6400800"/>
          </a:xfrm>
          <a:prstGeom prst="rect">
            <a:avLst/>
          </a:prstGeom>
        </p:spPr>
      </p:pic>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black"/>
        <p:txBody>
          <a:bodyPr/>
          <a:lstStyle/>
          <a:p>
            <a:fld id="{9D2A95BB-6B24-408C-A56B-816E9D0158BB}" type="datetime1">
              <a:rPr lang="en-US" smtClean="0"/>
              <a:t>5/26/2025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black">
          <a:xfrm>
            <a:off x="1005840" y="6400800"/>
            <a:ext cx="1371600" cy="228600"/>
          </a:xfrm>
        </p:spPr>
        <p:txBody>
          <a:body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black"/>
        <p:txBody>
          <a:bodyPr/>
          <a:lstStyle/>
          <a:p>
            <a:fld id="{38826FC0-333C-E549-9FA3-0EE43DF298A3}" type="slidenum">
              <a:rPr lang="en-US" smtClean="0"/>
              <a:pPr/>
              <a:t>‹#›</a:t>
            </a:fld>
            <a:endParaRPr lang="en-US" dirty="0"/>
          </a:p>
        </p:txBody>
      </p:sp>
      <p:sp>
        <p:nvSpPr>
          <p:cNvPr id="2" name="Picture Placeholder 1">
            <a:extLst>
              <a:ext uri="{FF2B5EF4-FFF2-40B4-BE49-F238E27FC236}">
                <a16:creationId xmlns:a16="http://schemas.microsoft.com/office/drawing/2014/main" id="{C783E89B-070C-A8F7-620B-402672D863BE}"/>
              </a:ext>
            </a:extLst>
          </p:cNvPr>
          <p:cNvSpPr>
            <a:spLocks noGrp="1"/>
          </p:cNvSpPr>
          <p:nvPr>
            <p:ph type="pic" sz="quarter" idx="22" hasCustomPrompt="1"/>
          </p:nvPr>
        </p:nvSpPr>
        <p:spPr>
          <a:xfrm>
            <a:off x="0" y="0"/>
            <a:ext cx="5706399" cy="6401387"/>
          </a:xfrm>
          <a:custGeom>
            <a:avLst/>
            <a:gdLst>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226507 w 5706399"/>
              <a:gd name="connsiteY9" fmla="*/ 1936746 h 6392243"/>
              <a:gd name="connsiteX10" fmla="*/ 0 w 5706399"/>
              <a:gd name="connsiteY10" fmla="*/ 1936746 h 6392243"/>
              <a:gd name="connsiteX11" fmla="*/ 0 w 5706399"/>
              <a:gd name="connsiteY11" fmla="*/ 1 h 6392243"/>
              <a:gd name="connsiteX12" fmla="*/ 2377440 w 5706399"/>
              <a:gd name="connsiteY12" fmla="*/ 1 h 6392243"/>
              <a:gd name="connsiteX13" fmla="*/ 2377440 w 5706399"/>
              <a:gd name="connsiteY13" fmla="*/ 319372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226507 w 5706399"/>
              <a:gd name="connsiteY9" fmla="*/ 1936746 h 6392243"/>
              <a:gd name="connsiteX10" fmla="*/ 0 w 5706399"/>
              <a:gd name="connsiteY10" fmla="*/ 1936746 h 6392243"/>
              <a:gd name="connsiteX11" fmla="*/ 0 w 5706399"/>
              <a:gd name="connsiteY11" fmla="*/ 1 h 6392243"/>
              <a:gd name="connsiteX12" fmla="*/ 2377440 w 5706399"/>
              <a:gd name="connsiteY12" fmla="*/ 1 h 6392243"/>
              <a:gd name="connsiteX13" fmla="*/ 5706399 w 5706399"/>
              <a:gd name="connsiteY13"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936746 h 6392243"/>
              <a:gd name="connsiteX10" fmla="*/ 0 w 5706399"/>
              <a:gd name="connsiteY10" fmla="*/ 1 h 6392243"/>
              <a:gd name="connsiteX11" fmla="*/ 2377440 w 5706399"/>
              <a:gd name="connsiteY11" fmla="*/ 1 h 6392243"/>
              <a:gd name="connsiteX12" fmla="*/ 5706399 w 5706399"/>
              <a:gd name="connsiteY12"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 h 6392243"/>
              <a:gd name="connsiteX10" fmla="*/ 2377440 w 5706399"/>
              <a:gd name="connsiteY10" fmla="*/ 1 h 6392243"/>
              <a:gd name="connsiteX11" fmla="*/ 5706399 w 5706399"/>
              <a:gd name="connsiteY11"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 h 6392243"/>
              <a:gd name="connsiteX10" fmla="*/ 5706399 w 5706399"/>
              <a:gd name="connsiteY10" fmla="*/ 0 h 6392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06399" h="6392243">
                <a:moveTo>
                  <a:pt x="2035486" y="6392186"/>
                </a:moveTo>
                <a:lnTo>
                  <a:pt x="2035518" y="6392243"/>
                </a:lnTo>
                <a:cubicBezTo>
                  <a:pt x="2035502" y="6392229"/>
                  <a:pt x="2035487" y="6392215"/>
                  <a:pt x="2035471" y="6392201"/>
                </a:cubicBezTo>
                <a:lnTo>
                  <a:pt x="2035426" y="6392243"/>
                </a:lnTo>
                <a:cubicBezTo>
                  <a:pt x="2035436" y="6392226"/>
                  <a:pt x="2035446" y="6392210"/>
                  <a:pt x="2035456" y="6392193"/>
                </a:cubicBezTo>
                <a:cubicBezTo>
                  <a:pt x="2035466" y="6392191"/>
                  <a:pt x="2035476" y="6392188"/>
                  <a:pt x="2035486" y="6392186"/>
                </a:cubicBezTo>
                <a:close/>
                <a:moveTo>
                  <a:pt x="5706399" y="0"/>
                </a:moveTo>
                <a:lnTo>
                  <a:pt x="2035473" y="6392162"/>
                </a:lnTo>
                <a:lnTo>
                  <a:pt x="0" y="2725968"/>
                </a:lnTo>
                <a:lnTo>
                  <a:pt x="0" y="1"/>
                </a:lnTo>
                <a:lnTo>
                  <a:pt x="5706399" y="0"/>
                </a:lnTo>
                <a:close/>
              </a:path>
            </a:pathLst>
          </a:custGeom>
          <a:solidFill>
            <a:srgbClr val="ECECEB"/>
          </a:solidFill>
        </p:spPr>
        <p:txBody>
          <a:bodyPr wrap="square" rIns="731520" bIns="914400" anchor="ctr">
            <a:noAutofit/>
          </a:bodyPr>
          <a:lstStyle>
            <a:lvl1pPr marL="0" indent="0" algn="ctr">
              <a:buNone/>
              <a:defRPr sz="1200">
                <a:solidFill>
                  <a:schemeClr val="tx1"/>
                </a:solidFill>
              </a:defRPr>
            </a:lvl1pPr>
          </a:lstStyle>
          <a:p>
            <a:r>
              <a:rPr lang="en-US" dirty="0"/>
              <a:t>Click icon, drag, or paste to add picture</a:t>
            </a:r>
          </a:p>
        </p:txBody>
      </p:sp>
      <p:sp>
        <p:nvSpPr>
          <p:cNvPr id="3" name="Title 43">
            <a:extLst>
              <a:ext uri="{FF2B5EF4-FFF2-40B4-BE49-F238E27FC236}">
                <a16:creationId xmlns:a16="http://schemas.microsoft.com/office/drawing/2014/main" id="{6F701354-590A-2F87-01D8-E966A92E9AC2}"/>
              </a:ext>
            </a:extLst>
          </p:cNvPr>
          <p:cNvSpPr>
            <a:spLocks noGrp="1"/>
          </p:cNvSpPr>
          <p:nvPr>
            <p:ph type="title" hasCustomPrompt="1"/>
          </p:nvPr>
        </p:nvSpPr>
        <p:spPr>
          <a:xfrm>
            <a:off x="6107207" y="3429001"/>
            <a:ext cx="5627594" cy="1107996"/>
          </a:xfrm>
        </p:spPr>
        <p:txBody>
          <a:bodyPr>
            <a:spAutoFit/>
          </a:bodyPr>
          <a:lstStyle>
            <a:lvl1pPr>
              <a:defRPr sz="4000"/>
            </a:lvl1pPr>
          </a:lstStyle>
          <a:p>
            <a:r>
              <a:rPr lang="en-US" dirty="0"/>
              <a:t>Click to edit </a:t>
            </a:r>
            <a:br>
              <a:rPr lang="en-US" dirty="0"/>
            </a:br>
            <a:r>
              <a:rPr lang="en-US" dirty="0"/>
              <a:t>divider title</a:t>
            </a:r>
          </a:p>
        </p:txBody>
      </p:sp>
    </p:spTree>
    <p:extLst>
      <p:ext uri="{BB962C8B-B14F-4D97-AF65-F5344CB8AC3E}">
        <p14:creationId xmlns:p14="http://schemas.microsoft.com/office/powerpoint/2010/main" val="1429952451"/>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5 - gradient 3">
    <p:bg>
      <p:bgRef idx="1001">
        <a:schemeClr val="bg1"/>
      </p:bgRef>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14C4F196-D7A9-ED2E-C141-813614D36A3A}"/>
              </a:ext>
            </a:extLst>
          </p:cNvPr>
          <p:cNvPicPr>
            <a:picLocks noChangeAspect="1"/>
          </p:cNvPicPr>
          <p:nvPr userDrawn="1"/>
        </p:nvPicPr>
        <p:blipFill>
          <a:blip r:embed="rId2"/>
          <a:stretch>
            <a:fillRect/>
          </a:stretch>
        </p:blipFill>
        <p:spPr>
          <a:xfrm>
            <a:off x="0" y="0"/>
            <a:ext cx="8749885" cy="6400800"/>
          </a:xfrm>
          <a:prstGeom prst="rect">
            <a:avLst/>
          </a:prstGeom>
        </p:spPr>
      </p:pic>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black"/>
        <p:txBody>
          <a:bodyPr/>
          <a:lstStyle/>
          <a:p>
            <a:fld id="{8C4B3C08-E32E-46A6-9940-C674B78126A2}" type="datetime1">
              <a:rPr lang="en-US" smtClean="0"/>
              <a:t>5/26/2025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black">
          <a:xfrm>
            <a:off x="1005840" y="6400800"/>
            <a:ext cx="1371600" cy="228600"/>
          </a:xfrm>
        </p:spPr>
        <p:txBody>
          <a:body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black"/>
        <p:txBody>
          <a:bodyPr/>
          <a:lstStyle/>
          <a:p>
            <a:fld id="{38826FC0-333C-E549-9FA3-0EE43DF298A3}" type="slidenum">
              <a:rPr lang="en-US" smtClean="0"/>
              <a:pPr/>
              <a:t>‹#›</a:t>
            </a:fld>
            <a:endParaRPr lang="en-US" dirty="0"/>
          </a:p>
        </p:txBody>
      </p:sp>
      <p:sp>
        <p:nvSpPr>
          <p:cNvPr id="2" name="Picture Placeholder 1">
            <a:extLst>
              <a:ext uri="{FF2B5EF4-FFF2-40B4-BE49-F238E27FC236}">
                <a16:creationId xmlns:a16="http://schemas.microsoft.com/office/drawing/2014/main" id="{4C31AD8D-BE37-52EE-F12C-2DD4458EFD1C}"/>
              </a:ext>
            </a:extLst>
          </p:cNvPr>
          <p:cNvSpPr>
            <a:spLocks noGrp="1"/>
          </p:cNvSpPr>
          <p:nvPr>
            <p:ph type="pic" sz="quarter" idx="22" hasCustomPrompt="1"/>
          </p:nvPr>
        </p:nvSpPr>
        <p:spPr>
          <a:xfrm>
            <a:off x="0" y="0"/>
            <a:ext cx="5706399" cy="6401387"/>
          </a:xfrm>
          <a:custGeom>
            <a:avLst/>
            <a:gdLst>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226507 w 5706399"/>
              <a:gd name="connsiteY9" fmla="*/ 1936746 h 6392243"/>
              <a:gd name="connsiteX10" fmla="*/ 0 w 5706399"/>
              <a:gd name="connsiteY10" fmla="*/ 1936746 h 6392243"/>
              <a:gd name="connsiteX11" fmla="*/ 0 w 5706399"/>
              <a:gd name="connsiteY11" fmla="*/ 1 h 6392243"/>
              <a:gd name="connsiteX12" fmla="*/ 2377440 w 5706399"/>
              <a:gd name="connsiteY12" fmla="*/ 1 h 6392243"/>
              <a:gd name="connsiteX13" fmla="*/ 2377440 w 5706399"/>
              <a:gd name="connsiteY13" fmla="*/ 319372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226507 w 5706399"/>
              <a:gd name="connsiteY9" fmla="*/ 1936746 h 6392243"/>
              <a:gd name="connsiteX10" fmla="*/ 0 w 5706399"/>
              <a:gd name="connsiteY10" fmla="*/ 1936746 h 6392243"/>
              <a:gd name="connsiteX11" fmla="*/ 0 w 5706399"/>
              <a:gd name="connsiteY11" fmla="*/ 1 h 6392243"/>
              <a:gd name="connsiteX12" fmla="*/ 2377440 w 5706399"/>
              <a:gd name="connsiteY12" fmla="*/ 1 h 6392243"/>
              <a:gd name="connsiteX13" fmla="*/ 5706399 w 5706399"/>
              <a:gd name="connsiteY13"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936746 h 6392243"/>
              <a:gd name="connsiteX10" fmla="*/ 0 w 5706399"/>
              <a:gd name="connsiteY10" fmla="*/ 1 h 6392243"/>
              <a:gd name="connsiteX11" fmla="*/ 2377440 w 5706399"/>
              <a:gd name="connsiteY11" fmla="*/ 1 h 6392243"/>
              <a:gd name="connsiteX12" fmla="*/ 5706399 w 5706399"/>
              <a:gd name="connsiteY12"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 h 6392243"/>
              <a:gd name="connsiteX10" fmla="*/ 2377440 w 5706399"/>
              <a:gd name="connsiteY10" fmla="*/ 1 h 6392243"/>
              <a:gd name="connsiteX11" fmla="*/ 5706399 w 5706399"/>
              <a:gd name="connsiteY11"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 h 6392243"/>
              <a:gd name="connsiteX10" fmla="*/ 5706399 w 5706399"/>
              <a:gd name="connsiteY10" fmla="*/ 0 h 6392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06399" h="6392243">
                <a:moveTo>
                  <a:pt x="2035486" y="6392186"/>
                </a:moveTo>
                <a:lnTo>
                  <a:pt x="2035518" y="6392243"/>
                </a:lnTo>
                <a:cubicBezTo>
                  <a:pt x="2035502" y="6392229"/>
                  <a:pt x="2035487" y="6392215"/>
                  <a:pt x="2035471" y="6392201"/>
                </a:cubicBezTo>
                <a:lnTo>
                  <a:pt x="2035426" y="6392243"/>
                </a:lnTo>
                <a:cubicBezTo>
                  <a:pt x="2035436" y="6392226"/>
                  <a:pt x="2035446" y="6392210"/>
                  <a:pt x="2035456" y="6392193"/>
                </a:cubicBezTo>
                <a:cubicBezTo>
                  <a:pt x="2035466" y="6392191"/>
                  <a:pt x="2035476" y="6392188"/>
                  <a:pt x="2035486" y="6392186"/>
                </a:cubicBezTo>
                <a:close/>
                <a:moveTo>
                  <a:pt x="5706399" y="0"/>
                </a:moveTo>
                <a:lnTo>
                  <a:pt x="2035473" y="6392162"/>
                </a:lnTo>
                <a:lnTo>
                  <a:pt x="0" y="2725968"/>
                </a:lnTo>
                <a:lnTo>
                  <a:pt x="0" y="1"/>
                </a:lnTo>
                <a:lnTo>
                  <a:pt x="5706399" y="0"/>
                </a:lnTo>
                <a:close/>
              </a:path>
            </a:pathLst>
          </a:custGeom>
          <a:solidFill>
            <a:srgbClr val="ECECEB"/>
          </a:solidFill>
        </p:spPr>
        <p:txBody>
          <a:bodyPr wrap="square" rIns="731520" bIns="914400" anchor="ctr">
            <a:noAutofit/>
          </a:bodyPr>
          <a:lstStyle>
            <a:lvl1pPr marL="0" indent="0" algn="ctr">
              <a:buNone/>
              <a:defRPr sz="1200">
                <a:solidFill>
                  <a:schemeClr val="tx1"/>
                </a:solidFill>
              </a:defRPr>
            </a:lvl1pPr>
          </a:lstStyle>
          <a:p>
            <a:r>
              <a:rPr lang="en-US" dirty="0"/>
              <a:t>Click icon, drag, or paste to add picture</a:t>
            </a:r>
          </a:p>
        </p:txBody>
      </p:sp>
      <p:sp>
        <p:nvSpPr>
          <p:cNvPr id="3" name="Title 43">
            <a:extLst>
              <a:ext uri="{FF2B5EF4-FFF2-40B4-BE49-F238E27FC236}">
                <a16:creationId xmlns:a16="http://schemas.microsoft.com/office/drawing/2014/main" id="{142A0D92-C0EF-2935-ECF6-3D38467DA7E3}"/>
              </a:ext>
            </a:extLst>
          </p:cNvPr>
          <p:cNvSpPr>
            <a:spLocks noGrp="1"/>
          </p:cNvSpPr>
          <p:nvPr>
            <p:ph type="title" hasCustomPrompt="1"/>
          </p:nvPr>
        </p:nvSpPr>
        <p:spPr>
          <a:xfrm>
            <a:off x="6107207" y="3429001"/>
            <a:ext cx="5627594" cy="1107996"/>
          </a:xfrm>
        </p:spPr>
        <p:txBody>
          <a:bodyPr>
            <a:spAutoFit/>
          </a:bodyPr>
          <a:lstStyle>
            <a:lvl1pPr>
              <a:defRPr sz="4000"/>
            </a:lvl1pPr>
          </a:lstStyle>
          <a:p>
            <a:r>
              <a:rPr lang="en-US" dirty="0"/>
              <a:t>Click to edit </a:t>
            </a:r>
            <a:br>
              <a:rPr lang="en-US" dirty="0"/>
            </a:br>
            <a:r>
              <a:rPr lang="en-US" dirty="0"/>
              <a:t>divider title</a:t>
            </a:r>
          </a:p>
        </p:txBody>
      </p:sp>
    </p:spTree>
    <p:extLst>
      <p:ext uri="{BB962C8B-B14F-4D97-AF65-F5344CB8AC3E}">
        <p14:creationId xmlns:p14="http://schemas.microsoft.com/office/powerpoint/2010/main" val="3167360719"/>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ontent">
    <p:bg>
      <p:bgPr>
        <a:solidFill>
          <a:schemeClr val="accent6">
            <a:lumMod val="1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6FD177-B563-EFF3-1BBA-DFAD35B66ED2}"/>
              </a:ext>
            </a:extLst>
          </p:cNvPr>
          <p:cNvSpPr txBox="1"/>
          <p:nvPr/>
        </p:nvSpPr>
        <p:spPr>
          <a:xfrm>
            <a:off x="951966" y="2407183"/>
            <a:ext cx="10288073" cy="2043636"/>
          </a:xfrm>
          <a:prstGeom prst="rect">
            <a:avLst/>
          </a:prstGeom>
          <a:noFill/>
        </p:spPr>
        <p:txBody>
          <a:bodyPr wrap="none" lIns="0" tIns="0" rIns="0" bIns="0" rtlCol="0" anchor="ctr">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6600" b="1" i="0" u="none" strike="noStrike" kern="0" cap="none" spc="0" normalizeH="0" baseline="0" noProof="0" dirty="0">
                <a:ln>
                  <a:noFill/>
                </a:ln>
                <a:solidFill>
                  <a:srgbClr val="FFFFFF"/>
                </a:solidFill>
                <a:effectLst/>
                <a:uLnTx/>
                <a:uFillTx/>
              </a:rPr>
              <a:t>CONTENT</a:t>
            </a:r>
            <a:endParaRPr kumimoji="0" lang="en-US" sz="7200" b="0" i="1"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984837384"/>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a:xfrm>
            <a:off x="457200" y="457200"/>
            <a:ext cx="11277600" cy="332399"/>
          </a:xfrm>
        </p:spPr>
        <p:txBody>
          <a:bodyPr/>
          <a:lstStyle/>
          <a:p>
            <a:r>
              <a:rPr lang="en-US" dirty="0"/>
              <a:t>Click to add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9" name="Date Placeholder 8">
            <a:extLst>
              <a:ext uri="{FF2B5EF4-FFF2-40B4-BE49-F238E27FC236}">
                <a16:creationId xmlns:a16="http://schemas.microsoft.com/office/drawing/2014/main" id="{3DA6F676-1432-9BD5-293D-3B121AF2F0B9}"/>
              </a:ext>
            </a:extLst>
          </p:cNvPr>
          <p:cNvSpPr>
            <a:spLocks noGrp="1"/>
          </p:cNvSpPr>
          <p:nvPr>
            <p:ph type="dt" sz="half" idx="10"/>
          </p:nvPr>
        </p:nvSpPr>
        <p:spPr/>
        <p:txBody>
          <a:bodyPr/>
          <a:lstStyle/>
          <a:p>
            <a:fld id="{BAA707EB-F149-4F65-A059-3E9202505DFA}" type="datetime1">
              <a:rPr lang="en-US" smtClean="0"/>
              <a:t>5/26/2025</a:t>
            </a:fld>
            <a:endParaRPr lang="en-US" dirty="0"/>
          </a:p>
        </p:txBody>
      </p:sp>
      <p:sp>
        <p:nvSpPr>
          <p:cNvPr id="10" name="Footer Placeholder 9">
            <a:extLst>
              <a:ext uri="{FF2B5EF4-FFF2-40B4-BE49-F238E27FC236}">
                <a16:creationId xmlns:a16="http://schemas.microsoft.com/office/drawing/2014/main" id="{B0C8C277-B1F1-8DA5-6AF5-ACB3ECF2B2EC}"/>
              </a:ext>
            </a:extLst>
          </p:cNvPr>
          <p:cNvSpPr>
            <a:spLocks noGrp="1"/>
          </p:cNvSpPr>
          <p:nvPr>
            <p:ph type="ftr" sz="quarter" idx="11"/>
          </p:nvPr>
        </p:nvSpPr>
        <p:spPr/>
        <p:txBody>
          <a:bodyPr/>
          <a:lstStyle/>
          <a:p>
            <a:r>
              <a:rPr lang="en-US"/>
              <a:t>© 2025–2027 Cognizant | Private</a:t>
            </a:r>
            <a:endParaRPr lang="en-US" dirty="0"/>
          </a:p>
        </p:txBody>
      </p:sp>
      <p:sp>
        <p:nvSpPr>
          <p:cNvPr id="11" name="Slide Number Placeholder 10">
            <a:extLst>
              <a:ext uri="{FF2B5EF4-FFF2-40B4-BE49-F238E27FC236}">
                <a16:creationId xmlns:a16="http://schemas.microsoft.com/office/drawing/2014/main" id="{80F779E1-4E24-F611-3CF0-B2C64B13509B}"/>
              </a:ext>
            </a:extLst>
          </p:cNvPr>
          <p:cNvSpPr>
            <a:spLocks noGrp="1"/>
          </p:cNvSpPr>
          <p:nvPr>
            <p:ph type="sldNum" sz="quarter" idx="12"/>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21541436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uper head, sub head, footnote - Super head, sub head, footnote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a:xfrm>
            <a:off x="457200" y="457200"/>
            <a:ext cx="11277600" cy="332399"/>
          </a:xfrm>
        </p:spPr>
        <p:txBody>
          <a:bodyPr/>
          <a:lstStyle/>
          <a:p>
            <a:r>
              <a:rPr lang="en-US" dirty="0"/>
              <a:t>Click to add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a:xfrm>
            <a:off x="457200" y="1447800"/>
            <a:ext cx="7518400" cy="42976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Text Placeholder 7">
            <a:extLst>
              <a:ext uri="{FF2B5EF4-FFF2-40B4-BE49-F238E27FC236}">
                <a16:creationId xmlns:a16="http://schemas.microsoft.com/office/drawing/2014/main" id="{EDCB0FDA-E923-182E-F7E1-D663EE4D60C4}"/>
              </a:ext>
            </a:extLst>
          </p:cNvPr>
          <p:cNvSpPr>
            <a:spLocks noGrp="1"/>
          </p:cNvSpPr>
          <p:nvPr>
            <p:ph type="body" sz="quarter" idx="14" hasCustomPrompt="1"/>
          </p:nvPr>
        </p:nvSpPr>
        <p:spPr>
          <a:xfrm>
            <a:off x="457200" y="228600"/>
            <a:ext cx="11277600" cy="163956"/>
          </a:xfrm>
        </p:spPr>
        <p:txBody>
          <a:bodyPr anchor="b">
            <a:spAutoFit/>
          </a:bodyPr>
          <a:lstStyle>
            <a:lvl1pPr marL="0" indent="0">
              <a:buNone/>
              <a:defRPr sz="1050">
                <a:solidFill>
                  <a:schemeClr val="accent2"/>
                </a:solidFill>
              </a:defRPr>
            </a:lvl1pPr>
          </a:lstStyle>
          <a:p>
            <a:pPr lvl="0"/>
            <a:r>
              <a:rPr lang="en-US"/>
              <a:t>Super head</a:t>
            </a:r>
          </a:p>
        </p:txBody>
      </p:sp>
      <p:sp>
        <p:nvSpPr>
          <p:cNvPr id="8" name="Text Placeholder 7">
            <a:extLst>
              <a:ext uri="{FF2B5EF4-FFF2-40B4-BE49-F238E27FC236}">
                <a16:creationId xmlns:a16="http://schemas.microsoft.com/office/drawing/2014/main" id="{8D4F1D73-B5B0-2DD9-9E22-084F619A1164}"/>
              </a:ext>
            </a:extLst>
          </p:cNvPr>
          <p:cNvSpPr>
            <a:spLocks noGrp="1"/>
          </p:cNvSpPr>
          <p:nvPr>
            <p:ph type="body" sz="quarter" idx="15" hasCustomPrompt="1"/>
          </p:nvPr>
        </p:nvSpPr>
        <p:spPr>
          <a:xfrm>
            <a:off x="457200" y="822960"/>
            <a:ext cx="11277600" cy="281039"/>
          </a:xfrm>
        </p:spPr>
        <p:txBody>
          <a:bodyPr anchor="t">
            <a:spAutoFit/>
          </a:bodyPr>
          <a:lstStyle>
            <a:lvl1pPr marL="0" indent="0">
              <a:lnSpc>
                <a:spcPct val="100000"/>
              </a:lnSpc>
              <a:buNone/>
              <a:defRPr sz="1800">
                <a:solidFill>
                  <a:schemeClr val="accent2"/>
                </a:solidFill>
              </a:defRPr>
            </a:lvl1pPr>
          </a:lstStyle>
          <a:p>
            <a:pPr lvl="0"/>
            <a:r>
              <a:rPr lang="en-US" dirty="0"/>
              <a:t>Subhead</a:t>
            </a:r>
          </a:p>
        </p:txBody>
      </p:sp>
      <p:sp>
        <p:nvSpPr>
          <p:cNvPr id="9" name="Text Placeholder 7">
            <a:extLst>
              <a:ext uri="{FF2B5EF4-FFF2-40B4-BE49-F238E27FC236}">
                <a16:creationId xmlns:a16="http://schemas.microsoft.com/office/drawing/2014/main" id="{8B225166-D739-CEC1-F817-8B08A1CA46F7}"/>
              </a:ext>
            </a:extLst>
          </p:cNvPr>
          <p:cNvSpPr>
            <a:spLocks noGrp="1"/>
          </p:cNvSpPr>
          <p:nvPr>
            <p:ph type="body" sz="quarter" idx="16" hasCustomPrompt="1"/>
          </p:nvPr>
        </p:nvSpPr>
        <p:spPr>
          <a:xfrm>
            <a:off x="457200" y="5947090"/>
            <a:ext cx="7518400" cy="124906"/>
          </a:xfrm>
        </p:spPr>
        <p:txBody>
          <a:bodyPr wrap="square" anchor="t" anchorCtr="0">
            <a:spAutoFit/>
          </a:bodyPr>
          <a:lstStyle>
            <a:lvl1pPr marL="0" indent="0">
              <a:buNone/>
              <a:defRPr sz="800">
                <a:solidFill>
                  <a:schemeClr val="accent6">
                    <a:lumMod val="50000"/>
                  </a:schemeClr>
                </a:solidFill>
              </a:defRPr>
            </a:lvl1pPr>
          </a:lstStyle>
          <a:p>
            <a:pPr lvl="0"/>
            <a:r>
              <a:rPr lang="en-US" dirty="0"/>
              <a:t>Insert source or footnote here</a:t>
            </a:r>
          </a:p>
        </p:txBody>
      </p:sp>
      <p:sp>
        <p:nvSpPr>
          <p:cNvPr id="10" name="Date Placeholder 9">
            <a:extLst>
              <a:ext uri="{FF2B5EF4-FFF2-40B4-BE49-F238E27FC236}">
                <a16:creationId xmlns:a16="http://schemas.microsoft.com/office/drawing/2014/main" id="{BB09AAF3-3252-489D-5FB0-6293AC9FF0F1}"/>
              </a:ext>
            </a:extLst>
          </p:cNvPr>
          <p:cNvSpPr>
            <a:spLocks noGrp="1"/>
          </p:cNvSpPr>
          <p:nvPr>
            <p:ph type="dt" sz="half" idx="17"/>
          </p:nvPr>
        </p:nvSpPr>
        <p:spPr/>
        <p:txBody>
          <a:bodyPr/>
          <a:lstStyle/>
          <a:p>
            <a:fld id="{163F489F-9B53-4FCC-B3C2-252173530A19}" type="datetime1">
              <a:rPr lang="en-US" smtClean="0"/>
              <a:t>5/26/2025</a:t>
            </a:fld>
            <a:endParaRPr lang="en-US" dirty="0"/>
          </a:p>
        </p:txBody>
      </p:sp>
      <p:sp>
        <p:nvSpPr>
          <p:cNvPr id="11" name="Footer Placeholder 10">
            <a:extLst>
              <a:ext uri="{FF2B5EF4-FFF2-40B4-BE49-F238E27FC236}">
                <a16:creationId xmlns:a16="http://schemas.microsoft.com/office/drawing/2014/main" id="{0D47B63B-3488-B9A8-9702-4FB8F539BC94}"/>
              </a:ext>
            </a:extLst>
          </p:cNvPr>
          <p:cNvSpPr>
            <a:spLocks noGrp="1"/>
          </p:cNvSpPr>
          <p:nvPr>
            <p:ph type="ftr" sz="quarter" idx="18"/>
          </p:nvPr>
        </p:nvSpPr>
        <p:spPr/>
        <p:txBody>
          <a:bodyPr/>
          <a:lstStyle/>
          <a:p>
            <a:r>
              <a:rPr lang="en-US"/>
              <a:t>© 2025–2027 Cognizant | Private</a:t>
            </a:r>
            <a:endParaRPr lang="en-US" dirty="0"/>
          </a:p>
        </p:txBody>
      </p:sp>
      <p:sp>
        <p:nvSpPr>
          <p:cNvPr id="12" name="Slide Number Placeholder 11">
            <a:extLst>
              <a:ext uri="{FF2B5EF4-FFF2-40B4-BE49-F238E27FC236}">
                <a16:creationId xmlns:a16="http://schemas.microsoft.com/office/drawing/2014/main" id="{1BA67573-B992-F2E1-F4A6-9434D3134383}"/>
              </a:ext>
            </a:extLst>
          </p:cNvPr>
          <p:cNvSpPr>
            <a:spLocks noGrp="1"/>
          </p:cNvSpPr>
          <p:nvPr>
            <p:ph type="sldNum" sz="quarter" idx="19"/>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0923293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 light">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AE93934B-F4CE-AD9A-35D6-CC331792B5C3}"/>
              </a:ext>
            </a:extLst>
          </p:cNvPr>
          <p:cNvSpPr/>
          <p:nvPr userDrawn="1">
            <p:custDataLst>
              <p:tags r:id="rId1"/>
            </p:custDataLst>
          </p:nvPr>
        </p:nvSpPr>
        <p:spPr>
          <a:xfrm>
            <a:off x="0" y="0"/>
            <a:ext cx="12700" cy="12700"/>
          </a:xfrm>
          <a:prstGeom prst="octagon">
            <a:avLst/>
          </a:prstGeom>
          <a:noFill/>
          <a:ln w="19050" cap="flat" cmpd="sng" algn="ctr">
            <a:no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CA3A05-DC05-1CC5-ED65-5734138EE80C}"/>
              </a:ext>
            </a:extLst>
          </p:cNvPr>
          <p:cNvSpPr>
            <a:spLocks noGrp="1"/>
          </p:cNvSpPr>
          <p:nvPr>
            <p:ph type="title" hasCustomPrompt="1"/>
          </p:nvPr>
        </p:nvSpPr>
        <p:spPr/>
        <p:txBody>
          <a:bodyPr/>
          <a:lstStyle/>
          <a:p>
            <a:r>
              <a:rPr lang="en-US" dirty="0"/>
              <a:t>Click to add title</a:t>
            </a:r>
          </a:p>
        </p:txBody>
      </p:sp>
      <p:sp>
        <p:nvSpPr>
          <p:cNvPr id="3" name="Date Placeholder 2">
            <a:extLst>
              <a:ext uri="{FF2B5EF4-FFF2-40B4-BE49-F238E27FC236}">
                <a16:creationId xmlns:a16="http://schemas.microsoft.com/office/drawing/2014/main" id="{84022F7E-4713-F54B-0D06-50B8F5080741}"/>
              </a:ext>
            </a:extLst>
          </p:cNvPr>
          <p:cNvSpPr>
            <a:spLocks noGrp="1"/>
          </p:cNvSpPr>
          <p:nvPr>
            <p:ph type="dt" sz="half" idx="10"/>
          </p:nvPr>
        </p:nvSpPr>
        <p:spPr/>
        <p:txBody>
          <a:bodyPr/>
          <a:lstStyle/>
          <a:p>
            <a:fld id="{32523293-0015-4865-92C0-63029C67C08B}" type="datetime1">
              <a:rPr lang="en-US" smtClean="0"/>
              <a:t>5/26/2025</a:t>
            </a:fld>
            <a:endParaRPr lang="en-US" dirty="0"/>
          </a:p>
        </p:txBody>
      </p:sp>
      <p:sp>
        <p:nvSpPr>
          <p:cNvPr id="7" name="Footer Placeholder 6">
            <a:extLst>
              <a:ext uri="{FF2B5EF4-FFF2-40B4-BE49-F238E27FC236}">
                <a16:creationId xmlns:a16="http://schemas.microsoft.com/office/drawing/2014/main" id="{E800DDDC-1A7E-DB83-3DF7-C1422F0007E3}"/>
              </a:ext>
            </a:extLst>
          </p:cNvPr>
          <p:cNvSpPr>
            <a:spLocks noGrp="1"/>
          </p:cNvSpPr>
          <p:nvPr>
            <p:ph type="ftr" sz="quarter" idx="11"/>
          </p:nvPr>
        </p:nvSpPr>
        <p:spPr/>
        <p:txBody>
          <a:bodyPr/>
          <a:lstStyle/>
          <a:p>
            <a:r>
              <a:rPr lang="en-US"/>
              <a:t>© 2025–2027 Cognizant | Private</a:t>
            </a:r>
            <a:endParaRPr lang="en-US" dirty="0"/>
          </a:p>
        </p:txBody>
      </p:sp>
      <p:sp>
        <p:nvSpPr>
          <p:cNvPr id="8" name="Slide Number Placeholder 7">
            <a:extLst>
              <a:ext uri="{FF2B5EF4-FFF2-40B4-BE49-F238E27FC236}">
                <a16:creationId xmlns:a16="http://schemas.microsoft.com/office/drawing/2014/main" id="{ACBA0657-9DC2-4B9A-96F7-59E8C05D92C8}"/>
              </a:ext>
            </a:extLst>
          </p:cNvPr>
          <p:cNvSpPr>
            <a:spLocks noGrp="1"/>
          </p:cNvSpPr>
          <p:nvPr>
            <p:ph type="sldNum" sz="quarter" idx="12"/>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8471106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86AB16-C89B-C286-D054-A2D5DB5C460C}"/>
              </a:ext>
            </a:extLst>
          </p:cNvPr>
          <p:cNvSpPr>
            <a:spLocks noGrp="1"/>
          </p:cNvSpPr>
          <p:nvPr>
            <p:ph type="title" hasCustomPrompt="1"/>
          </p:nvPr>
        </p:nvSpPr>
        <p:spPr>
          <a:xfrm>
            <a:off x="457200" y="-357975"/>
            <a:ext cx="11277600" cy="193899"/>
          </a:xfrm>
        </p:spPr>
        <p:txBody>
          <a:bodyPr anchor="b" anchorCtr="0"/>
          <a:lstStyle>
            <a:lvl1pPr>
              <a:defRPr sz="1400"/>
            </a:lvl1pPr>
          </a:lstStyle>
          <a:p>
            <a:r>
              <a:rPr lang="en-US" dirty="0"/>
              <a:t>Click to add title (for accessibility purposes)</a:t>
            </a:r>
          </a:p>
        </p:txBody>
      </p:sp>
      <p:sp>
        <p:nvSpPr>
          <p:cNvPr id="2" name="Date Placeholder 1">
            <a:extLst>
              <a:ext uri="{FF2B5EF4-FFF2-40B4-BE49-F238E27FC236}">
                <a16:creationId xmlns:a16="http://schemas.microsoft.com/office/drawing/2014/main" id="{782BD780-BD7C-D16D-9867-3767997FAF91}"/>
              </a:ext>
            </a:extLst>
          </p:cNvPr>
          <p:cNvSpPr>
            <a:spLocks noGrp="1"/>
          </p:cNvSpPr>
          <p:nvPr>
            <p:ph type="dt" sz="half" idx="10"/>
          </p:nvPr>
        </p:nvSpPr>
        <p:spPr/>
        <p:txBody>
          <a:bodyPr/>
          <a:lstStyle/>
          <a:p>
            <a:fld id="{D0AD1154-7DA6-4D00-9C05-2C627858BDDF}" type="datetime1">
              <a:rPr lang="en-US" smtClean="0"/>
              <a:t>5/26/2025</a:t>
            </a:fld>
            <a:endParaRPr lang="en-US" dirty="0"/>
          </a:p>
        </p:txBody>
      </p:sp>
      <p:sp>
        <p:nvSpPr>
          <p:cNvPr id="7" name="Footer Placeholder 6">
            <a:extLst>
              <a:ext uri="{FF2B5EF4-FFF2-40B4-BE49-F238E27FC236}">
                <a16:creationId xmlns:a16="http://schemas.microsoft.com/office/drawing/2014/main" id="{A5ABA333-FF45-AB19-E8F1-74BC796D7D7D}"/>
              </a:ext>
            </a:extLst>
          </p:cNvPr>
          <p:cNvSpPr>
            <a:spLocks noGrp="1"/>
          </p:cNvSpPr>
          <p:nvPr>
            <p:ph type="ftr" sz="quarter" idx="11"/>
          </p:nvPr>
        </p:nvSpPr>
        <p:spPr/>
        <p:txBody>
          <a:bodyPr/>
          <a:lstStyle/>
          <a:p>
            <a:r>
              <a:rPr lang="en-US"/>
              <a:t>© 2025–2027 Cognizant | Private</a:t>
            </a:r>
            <a:endParaRPr lang="en-US" dirty="0"/>
          </a:p>
        </p:txBody>
      </p:sp>
      <p:sp>
        <p:nvSpPr>
          <p:cNvPr id="8" name="Slide Number Placeholder 7">
            <a:extLst>
              <a:ext uri="{FF2B5EF4-FFF2-40B4-BE49-F238E27FC236}">
                <a16:creationId xmlns:a16="http://schemas.microsoft.com/office/drawing/2014/main" id="{D83C6AAA-8E03-CCE1-302E-C26D372E0547}"/>
              </a:ext>
            </a:extLst>
          </p:cNvPr>
          <p:cNvSpPr>
            <a:spLocks noGrp="1"/>
          </p:cNvSpPr>
          <p:nvPr>
            <p:ph type="sldNum" sz="quarter" idx="12"/>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41404100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0CFA-C95C-83CB-71E9-4274D942BC47}"/>
              </a:ext>
            </a:extLst>
          </p:cNvPr>
          <p:cNvSpPr>
            <a:spLocks noGrp="1"/>
          </p:cNvSpPr>
          <p:nvPr>
            <p:ph type="title" hasCustomPrompt="1"/>
          </p:nvPr>
        </p:nvSpPr>
        <p:spPr>
          <a:xfrm>
            <a:off x="457200" y="457200"/>
            <a:ext cx="11277600" cy="332399"/>
          </a:xfrm>
        </p:spPr>
        <p:txBody>
          <a:bodyPr/>
          <a:lstStyle/>
          <a:p>
            <a:r>
              <a:rPr lang="en-US" dirty="0"/>
              <a:t>Click to add title</a:t>
            </a:r>
          </a:p>
        </p:txBody>
      </p:sp>
      <p:sp>
        <p:nvSpPr>
          <p:cNvPr id="3" name="Text Placeholder 2">
            <a:extLst>
              <a:ext uri="{FF2B5EF4-FFF2-40B4-BE49-F238E27FC236}">
                <a16:creationId xmlns:a16="http://schemas.microsoft.com/office/drawing/2014/main" id="{2FBB040B-AA5C-6A8F-D56C-52A1535E2C6D}"/>
              </a:ext>
            </a:extLst>
          </p:cNvPr>
          <p:cNvSpPr>
            <a:spLocks noGrp="1"/>
          </p:cNvSpPr>
          <p:nvPr>
            <p:ph type="body" idx="1" hasCustomPrompt="1"/>
          </p:nvPr>
        </p:nvSpPr>
        <p:spPr>
          <a:xfrm>
            <a:off x="457199" y="1447800"/>
            <a:ext cx="5212080" cy="281103"/>
          </a:xfrm>
        </p:spPr>
        <p:txBody>
          <a:bodyPr anchor="b">
            <a:spAutoFit/>
          </a:bodyPr>
          <a:lstStyle>
            <a:lvl1pPr marL="0" indent="0">
              <a:lnSpc>
                <a:spcPct val="100000"/>
              </a:lnSpc>
              <a:spcAft>
                <a:spcPts val="0"/>
              </a:spcAft>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4" name="Content Placeholder 3">
            <a:extLst>
              <a:ext uri="{FF2B5EF4-FFF2-40B4-BE49-F238E27FC236}">
                <a16:creationId xmlns:a16="http://schemas.microsoft.com/office/drawing/2014/main" id="{D0973171-3D9B-E0BE-A9C6-BFF552EC6163}"/>
              </a:ext>
            </a:extLst>
          </p:cNvPr>
          <p:cNvSpPr>
            <a:spLocks noGrp="1"/>
          </p:cNvSpPr>
          <p:nvPr>
            <p:ph sz="half" idx="2" hasCustomPrompt="1"/>
          </p:nvPr>
        </p:nvSpPr>
        <p:spPr>
          <a:xfrm>
            <a:off x="457199" y="1943099"/>
            <a:ext cx="521208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5" name="Text Placeholder 4">
            <a:extLst>
              <a:ext uri="{FF2B5EF4-FFF2-40B4-BE49-F238E27FC236}">
                <a16:creationId xmlns:a16="http://schemas.microsoft.com/office/drawing/2014/main" id="{73D4243E-50F7-E6A4-A28E-F299D4BD0477}"/>
              </a:ext>
            </a:extLst>
          </p:cNvPr>
          <p:cNvSpPr>
            <a:spLocks noGrp="1"/>
          </p:cNvSpPr>
          <p:nvPr>
            <p:ph type="body" sz="quarter" idx="3" hasCustomPrompt="1"/>
          </p:nvPr>
        </p:nvSpPr>
        <p:spPr>
          <a:xfrm>
            <a:off x="6522720" y="1447800"/>
            <a:ext cx="5183188" cy="281103"/>
          </a:xfrm>
        </p:spPr>
        <p:txBody>
          <a:bodyPr anchor="b">
            <a:spAutoFit/>
          </a:bodyPr>
          <a:lstStyle>
            <a:lvl1pPr marL="0" indent="0">
              <a:lnSpc>
                <a:spcPct val="100000"/>
              </a:lnSpc>
              <a:spcAft>
                <a:spcPts val="0"/>
              </a:spcAft>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6" name="Content Placeholder 5">
            <a:extLst>
              <a:ext uri="{FF2B5EF4-FFF2-40B4-BE49-F238E27FC236}">
                <a16:creationId xmlns:a16="http://schemas.microsoft.com/office/drawing/2014/main" id="{E9290F11-9C52-DB05-1E6C-9491409F37B3}"/>
              </a:ext>
            </a:extLst>
          </p:cNvPr>
          <p:cNvSpPr>
            <a:spLocks noGrp="1"/>
          </p:cNvSpPr>
          <p:nvPr>
            <p:ph sz="quarter" idx="4" hasCustomPrompt="1"/>
          </p:nvPr>
        </p:nvSpPr>
        <p:spPr>
          <a:xfrm>
            <a:off x="6522720" y="1943099"/>
            <a:ext cx="5212080" cy="3840480"/>
          </a:xfrm>
        </p:spPr>
        <p:txBody>
          <a:bodyPr/>
          <a:lstStyle>
            <a:lvl1pPr marL="0" indent="0">
              <a:buNone/>
              <a:defRPr/>
            </a:lvl1pPr>
          </a:lstStyle>
          <a:p>
            <a:pPr marL="182880" marR="0" lvl="0" indent="-182880" algn="l" defTabSz="914400" rtl="0" eaLnBrk="1" fontAlgn="auto" latinLnBrk="0" hangingPunct="1">
              <a:lnSpc>
                <a:spcPct val="110000"/>
              </a:lnSpc>
              <a:spcBef>
                <a:spcPts val="600"/>
              </a:spcBef>
              <a:spcAft>
                <a:spcPts val="0"/>
              </a:spcAft>
              <a:buClr>
                <a:schemeClr val="tx1"/>
              </a:buClr>
              <a:buSzTx/>
              <a:buFont typeface="Arial" panose="020B0604020202020204" pitchFamily="34" charset="0"/>
              <a:buChar char="•"/>
              <a:tabLst/>
              <a:defRPr/>
            </a:pPr>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cxnSp>
        <p:nvCxnSpPr>
          <p:cNvPr id="11" name="Straight Connector 10">
            <a:extLst>
              <a:ext uri="{FF2B5EF4-FFF2-40B4-BE49-F238E27FC236}">
                <a16:creationId xmlns:a16="http://schemas.microsoft.com/office/drawing/2014/main" id="{CAC5B4FD-126E-C923-20FE-0F5752D73F74}"/>
              </a:ext>
            </a:extLst>
          </p:cNvPr>
          <p:cNvCxnSpPr>
            <a:cxnSpLocks/>
          </p:cNvCxnSpPr>
          <p:nvPr/>
        </p:nvCxnSpPr>
        <p:spPr>
          <a:xfrm>
            <a:off x="6096000" y="1444752"/>
            <a:ext cx="0" cy="42560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Date Placeholder 11">
            <a:extLst>
              <a:ext uri="{FF2B5EF4-FFF2-40B4-BE49-F238E27FC236}">
                <a16:creationId xmlns:a16="http://schemas.microsoft.com/office/drawing/2014/main" id="{3935A7ED-6F86-9D0C-DCB0-7B1E2AC5270D}"/>
              </a:ext>
            </a:extLst>
          </p:cNvPr>
          <p:cNvSpPr>
            <a:spLocks noGrp="1"/>
          </p:cNvSpPr>
          <p:nvPr>
            <p:ph type="dt" sz="half" idx="10"/>
          </p:nvPr>
        </p:nvSpPr>
        <p:spPr/>
        <p:txBody>
          <a:bodyPr/>
          <a:lstStyle/>
          <a:p>
            <a:fld id="{CF52D24F-A919-4C36-9BB0-CC56D69F5134}" type="datetime1">
              <a:rPr lang="en-US" smtClean="0"/>
              <a:t>5/26/2025</a:t>
            </a:fld>
            <a:endParaRPr lang="en-US" dirty="0"/>
          </a:p>
        </p:txBody>
      </p:sp>
      <p:sp>
        <p:nvSpPr>
          <p:cNvPr id="13" name="Footer Placeholder 12">
            <a:extLst>
              <a:ext uri="{FF2B5EF4-FFF2-40B4-BE49-F238E27FC236}">
                <a16:creationId xmlns:a16="http://schemas.microsoft.com/office/drawing/2014/main" id="{3B6D255F-8835-8DBB-9F90-569D07917B7B}"/>
              </a:ext>
            </a:extLst>
          </p:cNvPr>
          <p:cNvSpPr>
            <a:spLocks noGrp="1"/>
          </p:cNvSpPr>
          <p:nvPr>
            <p:ph type="ftr" sz="quarter" idx="11"/>
          </p:nvPr>
        </p:nvSpPr>
        <p:spPr/>
        <p:txBody>
          <a:bodyPr/>
          <a:lstStyle/>
          <a:p>
            <a:r>
              <a:rPr lang="en-US"/>
              <a:t>© 2025–2027 Cognizant | Private</a:t>
            </a:r>
            <a:endParaRPr lang="en-US" dirty="0"/>
          </a:p>
        </p:txBody>
      </p:sp>
      <p:sp>
        <p:nvSpPr>
          <p:cNvPr id="14" name="Slide Number Placeholder 13">
            <a:extLst>
              <a:ext uri="{FF2B5EF4-FFF2-40B4-BE49-F238E27FC236}">
                <a16:creationId xmlns:a16="http://schemas.microsoft.com/office/drawing/2014/main" id="{22927497-DF06-5FD3-E29B-027FB589C8A5}"/>
              </a:ext>
            </a:extLst>
          </p:cNvPr>
          <p:cNvSpPr>
            <a:spLocks noGrp="1"/>
          </p:cNvSpPr>
          <p:nvPr>
            <p:ph type="sldNum" sz="quarter" idx="12"/>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9334579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0CFA-C95C-83CB-71E9-4274D942BC47}"/>
              </a:ext>
            </a:extLst>
          </p:cNvPr>
          <p:cNvSpPr>
            <a:spLocks noGrp="1"/>
          </p:cNvSpPr>
          <p:nvPr>
            <p:ph type="title" hasCustomPrompt="1"/>
          </p:nvPr>
        </p:nvSpPr>
        <p:spPr>
          <a:xfrm>
            <a:off x="457200" y="457200"/>
            <a:ext cx="11277600" cy="332399"/>
          </a:xfrm>
        </p:spPr>
        <p:txBody>
          <a:bodyPr/>
          <a:lstStyle/>
          <a:p>
            <a:r>
              <a:rPr lang="en-US"/>
              <a:t>Click to add title</a:t>
            </a:r>
          </a:p>
        </p:txBody>
      </p:sp>
      <p:sp>
        <p:nvSpPr>
          <p:cNvPr id="3" name="Text Placeholder 2">
            <a:extLst>
              <a:ext uri="{FF2B5EF4-FFF2-40B4-BE49-F238E27FC236}">
                <a16:creationId xmlns:a16="http://schemas.microsoft.com/office/drawing/2014/main" id="{2FBB040B-AA5C-6A8F-D56C-52A1535E2C6D}"/>
              </a:ext>
            </a:extLst>
          </p:cNvPr>
          <p:cNvSpPr>
            <a:spLocks noGrp="1"/>
          </p:cNvSpPr>
          <p:nvPr>
            <p:ph type="body" idx="1" hasCustomPrompt="1"/>
          </p:nvPr>
        </p:nvSpPr>
        <p:spPr>
          <a:xfrm>
            <a:off x="457200" y="1444752"/>
            <a:ext cx="3474720" cy="281103"/>
          </a:xfrm>
        </p:spPr>
        <p:txBody>
          <a:bodyPr wrap="square" anchor="b">
            <a:spAutoFit/>
          </a:bodyPr>
          <a:lstStyle>
            <a:lvl1pPr marL="0" indent="0">
              <a:lnSpc>
                <a:spcPct val="100000"/>
              </a:lnSpc>
              <a:spcAft>
                <a:spcPts val="0"/>
              </a:spcAft>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4" name="Content Placeholder 3">
            <a:extLst>
              <a:ext uri="{FF2B5EF4-FFF2-40B4-BE49-F238E27FC236}">
                <a16:creationId xmlns:a16="http://schemas.microsoft.com/office/drawing/2014/main" id="{D0973171-3D9B-E0BE-A9C6-BFF552EC6163}"/>
              </a:ext>
            </a:extLst>
          </p:cNvPr>
          <p:cNvSpPr>
            <a:spLocks noGrp="1"/>
          </p:cNvSpPr>
          <p:nvPr>
            <p:ph sz="half" idx="2" hasCustomPrompt="1"/>
          </p:nvPr>
        </p:nvSpPr>
        <p:spPr>
          <a:xfrm>
            <a:off x="457199" y="1943099"/>
            <a:ext cx="347472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4th level text</a:t>
            </a:r>
          </a:p>
        </p:txBody>
      </p:sp>
      <p:sp>
        <p:nvSpPr>
          <p:cNvPr id="5" name="Text Placeholder 4">
            <a:extLst>
              <a:ext uri="{FF2B5EF4-FFF2-40B4-BE49-F238E27FC236}">
                <a16:creationId xmlns:a16="http://schemas.microsoft.com/office/drawing/2014/main" id="{73D4243E-50F7-E6A4-A28E-F299D4BD0477}"/>
              </a:ext>
            </a:extLst>
          </p:cNvPr>
          <p:cNvSpPr>
            <a:spLocks noGrp="1"/>
          </p:cNvSpPr>
          <p:nvPr>
            <p:ph type="body" sz="quarter" idx="3" hasCustomPrompt="1"/>
          </p:nvPr>
        </p:nvSpPr>
        <p:spPr>
          <a:xfrm>
            <a:off x="4358640" y="1444752"/>
            <a:ext cx="3474720" cy="281103"/>
          </a:xfrm>
        </p:spPr>
        <p:txBody>
          <a:bodyPr wrap="square" anchor="b">
            <a:spAutoFit/>
          </a:bodyPr>
          <a:lstStyle>
            <a:lvl1pPr marL="0" indent="0">
              <a:lnSpc>
                <a:spcPct val="100000"/>
              </a:lnSpc>
              <a:spcAft>
                <a:spcPts val="0"/>
              </a:spcAft>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6" name="Content Placeholder 5">
            <a:extLst>
              <a:ext uri="{FF2B5EF4-FFF2-40B4-BE49-F238E27FC236}">
                <a16:creationId xmlns:a16="http://schemas.microsoft.com/office/drawing/2014/main" id="{E9290F11-9C52-DB05-1E6C-9491409F37B3}"/>
              </a:ext>
            </a:extLst>
          </p:cNvPr>
          <p:cNvSpPr>
            <a:spLocks noGrp="1"/>
          </p:cNvSpPr>
          <p:nvPr>
            <p:ph sz="quarter" idx="4" hasCustomPrompt="1"/>
          </p:nvPr>
        </p:nvSpPr>
        <p:spPr>
          <a:xfrm>
            <a:off x="4358640" y="1943099"/>
            <a:ext cx="3474720" cy="3840480"/>
          </a:xfrm>
        </p:spPr>
        <p:txBody>
          <a:bodyPr/>
          <a:lstStyle/>
          <a:p>
            <a:pPr lvl="0"/>
            <a:r>
              <a:rPr lang="en-US" dirty="0"/>
              <a:t>Click to add content</a:t>
            </a:r>
          </a:p>
          <a:p>
            <a:pPr lvl="1"/>
            <a:r>
              <a:rPr lang="en-US" dirty="0"/>
              <a:t>2nd level</a:t>
            </a:r>
          </a:p>
          <a:p>
            <a:pPr lvl="2"/>
            <a:r>
              <a:rPr lang="en-US" dirty="0"/>
              <a:t>3rd level text</a:t>
            </a:r>
          </a:p>
          <a:p>
            <a:pPr lvl="3"/>
            <a:r>
              <a:rPr lang="en-US" dirty="0"/>
              <a:t>4th level text</a:t>
            </a:r>
          </a:p>
          <a:p>
            <a:pPr lvl="4"/>
            <a:r>
              <a:rPr lang="en-US" dirty="0"/>
              <a:t>4th level text</a:t>
            </a:r>
          </a:p>
        </p:txBody>
      </p:sp>
      <p:sp>
        <p:nvSpPr>
          <p:cNvPr id="11" name="Text Placeholder 4">
            <a:extLst>
              <a:ext uri="{FF2B5EF4-FFF2-40B4-BE49-F238E27FC236}">
                <a16:creationId xmlns:a16="http://schemas.microsoft.com/office/drawing/2014/main" id="{86FD443D-34B0-9A83-29DB-8F197FDBF4CC}"/>
              </a:ext>
            </a:extLst>
          </p:cNvPr>
          <p:cNvSpPr>
            <a:spLocks noGrp="1"/>
          </p:cNvSpPr>
          <p:nvPr>
            <p:ph type="body" sz="quarter" idx="14" hasCustomPrompt="1"/>
          </p:nvPr>
        </p:nvSpPr>
        <p:spPr>
          <a:xfrm>
            <a:off x="8260080" y="1444752"/>
            <a:ext cx="3474720" cy="281103"/>
          </a:xfrm>
        </p:spPr>
        <p:txBody>
          <a:bodyPr wrap="square" anchor="b">
            <a:spAutoFit/>
          </a:bodyPr>
          <a:lstStyle>
            <a:lvl1pPr marL="0" indent="0">
              <a:lnSpc>
                <a:spcPct val="100000"/>
              </a:lnSpc>
              <a:spcAft>
                <a:spcPts val="0"/>
              </a:spcAft>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12" name="Content Placeholder 5">
            <a:extLst>
              <a:ext uri="{FF2B5EF4-FFF2-40B4-BE49-F238E27FC236}">
                <a16:creationId xmlns:a16="http://schemas.microsoft.com/office/drawing/2014/main" id="{149D936A-CA93-6EC3-649C-C64805636A41}"/>
              </a:ext>
            </a:extLst>
          </p:cNvPr>
          <p:cNvSpPr>
            <a:spLocks noGrp="1"/>
          </p:cNvSpPr>
          <p:nvPr>
            <p:ph sz="quarter" idx="15" hasCustomPrompt="1"/>
          </p:nvPr>
        </p:nvSpPr>
        <p:spPr>
          <a:xfrm>
            <a:off x="8260080" y="1943099"/>
            <a:ext cx="347472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4th level text</a:t>
            </a:r>
          </a:p>
        </p:txBody>
      </p:sp>
      <p:cxnSp>
        <p:nvCxnSpPr>
          <p:cNvPr id="13" name="Straight Connector 12">
            <a:extLst>
              <a:ext uri="{FF2B5EF4-FFF2-40B4-BE49-F238E27FC236}">
                <a16:creationId xmlns:a16="http://schemas.microsoft.com/office/drawing/2014/main" id="{68E36702-0CEF-D114-17AE-83A7C377C9A7}"/>
              </a:ext>
            </a:extLst>
          </p:cNvPr>
          <p:cNvCxnSpPr>
            <a:cxnSpLocks/>
          </p:cNvCxnSpPr>
          <p:nvPr/>
        </p:nvCxnSpPr>
        <p:spPr>
          <a:xfrm>
            <a:off x="4145280" y="1438275"/>
            <a:ext cx="0" cy="42560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B5AB7EC-316C-897C-CA19-9CEC9B880398}"/>
              </a:ext>
            </a:extLst>
          </p:cNvPr>
          <p:cNvCxnSpPr>
            <a:cxnSpLocks/>
          </p:cNvCxnSpPr>
          <p:nvPr/>
        </p:nvCxnSpPr>
        <p:spPr>
          <a:xfrm>
            <a:off x="8046720" y="1438275"/>
            <a:ext cx="0" cy="42560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Date Placeholder 15">
            <a:extLst>
              <a:ext uri="{FF2B5EF4-FFF2-40B4-BE49-F238E27FC236}">
                <a16:creationId xmlns:a16="http://schemas.microsoft.com/office/drawing/2014/main" id="{F5B8B50B-AB16-A20B-185B-36DFF37B0A24}"/>
              </a:ext>
            </a:extLst>
          </p:cNvPr>
          <p:cNvSpPr>
            <a:spLocks noGrp="1"/>
          </p:cNvSpPr>
          <p:nvPr>
            <p:ph type="dt" sz="half" idx="16"/>
          </p:nvPr>
        </p:nvSpPr>
        <p:spPr/>
        <p:txBody>
          <a:bodyPr/>
          <a:lstStyle/>
          <a:p>
            <a:fld id="{54255A21-2286-48B2-85B8-09A3AB748CB1}" type="datetime1">
              <a:rPr lang="en-US" smtClean="0"/>
              <a:t>5/26/2025</a:t>
            </a:fld>
            <a:endParaRPr lang="en-US" dirty="0"/>
          </a:p>
        </p:txBody>
      </p:sp>
      <p:sp>
        <p:nvSpPr>
          <p:cNvPr id="17" name="Footer Placeholder 16">
            <a:extLst>
              <a:ext uri="{FF2B5EF4-FFF2-40B4-BE49-F238E27FC236}">
                <a16:creationId xmlns:a16="http://schemas.microsoft.com/office/drawing/2014/main" id="{05375221-EE8E-370B-A5A8-1CA07AEA3C8F}"/>
              </a:ext>
            </a:extLst>
          </p:cNvPr>
          <p:cNvSpPr>
            <a:spLocks noGrp="1"/>
          </p:cNvSpPr>
          <p:nvPr>
            <p:ph type="ftr" sz="quarter" idx="17"/>
          </p:nvPr>
        </p:nvSpPr>
        <p:spPr/>
        <p:txBody>
          <a:bodyPr/>
          <a:lstStyle/>
          <a:p>
            <a:r>
              <a:rPr lang="en-US"/>
              <a:t>© 2025–2027 Cognizant | Private</a:t>
            </a:r>
            <a:endParaRPr lang="en-US" dirty="0"/>
          </a:p>
        </p:txBody>
      </p:sp>
      <p:sp>
        <p:nvSpPr>
          <p:cNvPr id="18" name="Slide Number Placeholder 17">
            <a:extLst>
              <a:ext uri="{FF2B5EF4-FFF2-40B4-BE49-F238E27FC236}">
                <a16:creationId xmlns:a16="http://schemas.microsoft.com/office/drawing/2014/main" id="{6267E76B-A742-758B-F8B4-A2ECF5BC1DDB}"/>
              </a:ext>
            </a:extLst>
          </p:cNvPr>
          <p:cNvSpPr>
            <a:spLocks noGrp="1"/>
          </p:cNvSpPr>
          <p:nvPr>
            <p:ph type="sldNum" sz="quarter" idx="18"/>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822441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ver 2">
    <p:bg>
      <p:bgRef idx="1001">
        <a:schemeClr val="bg2"/>
      </p:bgRef>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BBF4556C-7350-8344-8FD3-376E341E16C7}"/>
              </a:ext>
            </a:extLst>
          </p:cNvPr>
          <p:cNvSpPr>
            <a:spLocks noGrp="1"/>
          </p:cNvSpPr>
          <p:nvPr>
            <p:ph type="ctrTitle" hasCustomPrompt="1"/>
          </p:nvPr>
        </p:nvSpPr>
        <p:spPr>
          <a:xfrm>
            <a:off x="1005840" y="2431804"/>
            <a:ext cx="8712200" cy="997196"/>
          </a:xfrm>
        </p:spPr>
        <p:txBody>
          <a:bodyPr anchor="b">
            <a:spAutoFit/>
          </a:bodyPr>
          <a:lstStyle>
            <a:lvl1pPr algn="l">
              <a:defRPr sz="3600" b="1">
                <a:solidFill>
                  <a:schemeClr val="tx2"/>
                </a:solidFill>
              </a:defRPr>
            </a:lvl1pPr>
          </a:lstStyle>
          <a:p>
            <a:r>
              <a:rPr lang="en-US" dirty="0"/>
              <a:t>Click to add extra long presentation </a:t>
            </a:r>
            <a:br>
              <a:rPr lang="en-US" dirty="0"/>
            </a:br>
            <a:r>
              <a:rPr lang="en-US" dirty="0"/>
              <a:t>title Arial 36pt bold</a:t>
            </a:r>
          </a:p>
        </p:txBody>
      </p:sp>
      <p:sp>
        <p:nvSpPr>
          <p:cNvPr id="17" name="Subtitle 2">
            <a:extLst>
              <a:ext uri="{FF2B5EF4-FFF2-40B4-BE49-F238E27FC236}">
                <a16:creationId xmlns:a16="http://schemas.microsoft.com/office/drawing/2014/main" id="{57AC9073-4735-234C-8722-537F8383011D}"/>
              </a:ext>
            </a:extLst>
          </p:cNvPr>
          <p:cNvSpPr>
            <a:spLocks noGrp="1"/>
          </p:cNvSpPr>
          <p:nvPr>
            <p:ph type="subTitle" idx="1" hasCustomPrompt="1"/>
          </p:nvPr>
        </p:nvSpPr>
        <p:spPr>
          <a:xfrm>
            <a:off x="1005840" y="3885739"/>
            <a:ext cx="8712200" cy="276999"/>
          </a:xfrm>
          <a:prstGeom prst="rect">
            <a:avLst/>
          </a:prstGeom>
        </p:spPr>
        <p:txBody>
          <a:bodyPr wrap="square" lIns="0" tIns="0" rIns="0" bIns="0">
            <a:spAutoFit/>
          </a:bodyPr>
          <a:lstStyle>
            <a:lvl1pPr marL="0" indent="0" algn="l">
              <a:lnSpc>
                <a:spcPct val="90000"/>
              </a:lnSpc>
              <a:buNone/>
              <a:defRPr sz="20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18" name="Text Placeholder 2">
            <a:extLst>
              <a:ext uri="{FF2B5EF4-FFF2-40B4-BE49-F238E27FC236}">
                <a16:creationId xmlns:a16="http://schemas.microsoft.com/office/drawing/2014/main" id="{FBEE8D4C-39E3-9745-8EF7-EE363873ECE4}"/>
              </a:ext>
            </a:extLst>
          </p:cNvPr>
          <p:cNvSpPr>
            <a:spLocks noGrp="1"/>
          </p:cNvSpPr>
          <p:nvPr>
            <p:ph type="body" idx="12" hasCustomPrompt="1"/>
          </p:nvPr>
        </p:nvSpPr>
        <p:spPr>
          <a:xfrm>
            <a:off x="1005840" y="5221922"/>
            <a:ext cx="4023360" cy="187359"/>
          </a:xfrm>
          <a:prstGeom prst="rect">
            <a:avLst/>
          </a:prstGeom>
        </p:spPr>
        <p:txBody>
          <a:bodyPr wrap="none">
            <a:spAutoFit/>
          </a:bodyPr>
          <a:lstStyle>
            <a:lvl1pPr marL="0" indent="0">
              <a:buNone/>
              <a:defRPr sz="1200">
                <a:solidFill>
                  <a:schemeClr val="tx1"/>
                </a:solidFill>
              </a:defRPr>
            </a:lvl1pPr>
            <a:lvl2pPr marL="457200" inden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en-US" dirty="0"/>
              <a:t>Click to add date</a:t>
            </a:r>
          </a:p>
        </p:txBody>
      </p:sp>
      <p:pic>
        <p:nvPicPr>
          <p:cNvPr id="2" name="Cognizant Logo_rgb_rev_2023">
            <a:extLst>
              <a:ext uri="{FF2B5EF4-FFF2-40B4-BE49-F238E27FC236}">
                <a16:creationId xmlns:a16="http://schemas.microsoft.com/office/drawing/2014/main" id="{A289B6B7-484E-820F-55A6-B545B1D7FE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bwMode="invGray">
          <a:xfrm>
            <a:off x="376990" y="1095300"/>
            <a:ext cx="2624328" cy="460654"/>
          </a:xfrm>
          <a:prstGeom prst="rect">
            <a:avLst/>
          </a:prstGeom>
        </p:spPr>
      </p:pic>
      <p:sp>
        <p:nvSpPr>
          <p:cNvPr id="5" name="Date Placeholder 4">
            <a:extLst>
              <a:ext uri="{FF2B5EF4-FFF2-40B4-BE49-F238E27FC236}">
                <a16:creationId xmlns:a16="http://schemas.microsoft.com/office/drawing/2014/main" id="{7ED7D619-D61B-E60B-63C9-B090CABB0105}"/>
              </a:ext>
            </a:extLst>
          </p:cNvPr>
          <p:cNvSpPr>
            <a:spLocks noGrp="1"/>
          </p:cNvSpPr>
          <p:nvPr>
            <p:ph type="dt" sz="half" idx="13"/>
          </p:nvPr>
        </p:nvSpPr>
        <p:spPr/>
        <p:txBody>
          <a:bodyPr/>
          <a:lstStyle/>
          <a:p>
            <a:fld id="{295A92A4-D239-4DAC-83D7-9560A78607E9}" type="datetime1">
              <a:rPr lang="en-US" smtClean="0"/>
              <a:t>5/26/2025</a:t>
            </a:fld>
            <a:endParaRPr lang="en-US" dirty="0"/>
          </a:p>
        </p:txBody>
      </p:sp>
      <p:sp>
        <p:nvSpPr>
          <p:cNvPr id="6" name="Footer Placeholder 5">
            <a:extLst>
              <a:ext uri="{FF2B5EF4-FFF2-40B4-BE49-F238E27FC236}">
                <a16:creationId xmlns:a16="http://schemas.microsoft.com/office/drawing/2014/main" id="{70F51BFC-5EC2-9CD1-7F12-40FA9671C977}"/>
              </a:ext>
            </a:extLst>
          </p:cNvPr>
          <p:cNvSpPr>
            <a:spLocks noGrp="1"/>
          </p:cNvSpPr>
          <p:nvPr>
            <p:ph type="ftr" sz="quarter" idx="14"/>
          </p:nvPr>
        </p:nvSpPr>
        <p:spPr>
          <a:xfrm>
            <a:off x="1005840" y="6400800"/>
            <a:ext cx="1371600" cy="228600"/>
          </a:xfrm>
        </p:spPr>
        <p:txBody>
          <a:bodyPr/>
          <a:lstStyle/>
          <a:p>
            <a:r>
              <a:rPr lang="en-US"/>
              <a:t>© 2025–2027 Cognizant | Private</a:t>
            </a:r>
            <a:endParaRPr lang="en-US" dirty="0"/>
          </a:p>
        </p:txBody>
      </p:sp>
      <p:sp>
        <p:nvSpPr>
          <p:cNvPr id="7" name="Slide Number Placeholder 6">
            <a:extLst>
              <a:ext uri="{FF2B5EF4-FFF2-40B4-BE49-F238E27FC236}">
                <a16:creationId xmlns:a16="http://schemas.microsoft.com/office/drawing/2014/main" id="{5A2E8399-6911-0E44-17E5-8C2D8297AA27}"/>
              </a:ext>
            </a:extLst>
          </p:cNvPr>
          <p:cNvSpPr>
            <a:spLocks noGrp="1"/>
          </p:cNvSpPr>
          <p:nvPr>
            <p:ph type="sldNum" sz="quarter" idx="15"/>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96313272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mparison horizontal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a:xfrm>
            <a:off x="457200" y="457200"/>
            <a:ext cx="11277600" cy="332399"/>
          </a:xfrm>
        </p:spPr>
        <p:txBody>
          <a:bodyPr/>
          <a:lstStyle/>
          <a:p>
            <a:r>
              <a:rPr lang="en-US"/>
              <a:t>Click to add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a:xfrm>
            <a:off x="3962400" y="1447800"/>
            <a:ext cx="7772400" cy="1308100"/>
          </a:xfrm>
        </p:spPr>
        <p:txBody>
          <a:bodyPr>
            <a:noAutofit/>
          </a:bodyPr>
          <a:lstStyle/>
          <a:p>
            <a:pPr lvl="0"/>
            <a:r>
              <a:rPr lang="en-US" dirty="0"/>
              <a:t>Click to add content</a:t>
            </a:r>
          </a:p>
          <a:p>
            <a:pPr lvl="1"/>
            <a:r>
              <a:rPr lang="en-US" dirty="0"/>
              <a:t>2nd level text</a:t>
            </a:r>
          </a:p>
          <a:p>
            <a:pPr lvl="2"/>
            <a:r>
              <a:rPr lang="en-US" dirty="0"/>
              <a:t>3rd level text</a:t>
            </a:r>
          </a:p>
        </p:txBody>
      </p:sp>
      <p:sp>
        <p:nvSpPr>
          <p:cNvPr id="9" name="Date Placeholder 8">
            <a:extLst>
              <a:ext uri="{FF2B5EF4-FFF2-40B4-BE49-F238E27FC236}">
                <a16:creationId xmlns:a16="http://schemas.microsoft.com/office/drawing/2014/main" id="{3DA6F676-1432-9BD5-293D-3B121AF2F0B9}"/>
              </a:ext>
            </a:extLst>
          </p:cNvPr>
          <p:cNvSpPr>
            <a:spLocks noGrp="1"/>
          </p:cNvSpPr>
          <p:nvPr>
            <p:ph type="dt" sz="half" idx="10"/>
          </p:nvPr>
        </p:nvSpPr>
        <p:spPr/>
        <p:txBody>
          <a:bodyPr/>
          <a:lstStyle/>
          <a:p>
            <a:fld id="{1F36B69E-D9F9-452B-9074-A7489B939D17}" type="datetime1">
              <a:rPr lang="en-US" smtClean="0"/>
              <a:t>5/26/2025</a:t>
            </a:fld>
            <a:endParaRPr lang="en-US" dirty="0"/>
          </a:p>
        </p:txBody>
      </p:sp>
      <p:sp>
        <p:nvSpPr>
          <p:cNvPr id="10" name="Footer Placeholder 9">
            <a:extLst>
              <a:ext uri="{FF2B5EF4-FFF2-40B4-BE49-F238E27FC236}">
                <a16:creationId xmlns:a16="http://schemas.microsoft.com/office/drawing/2014/main" id="{B0C8C277-B1F1-8DA5-6AF5-ACB3ECF2B2EC}"/>
              </a:ext>
            </a:extLst>
          </p:cNvPr>
          <p:cNvSpPr>
            <a:spLocks noGrp="1"/>
          </p:cNvSpPr>
          <p:nvPr>
            <p:ph type="ftr" sz="quarter" idx="11"/>
          </p:nvPr>
        </p:nvSpPr>
        <p:spPr/>
        <p:txBody>
          <a:bodyPr/>
          <a:lstStyle/>
          <a:p>
            <a:r>
              <a:rPr lang="en-US"/>
              <a:t>© 2025–2027 Cognizant | Private</a:t>
            </a:r>
            <a:endParaRPr lang="en-US" dirty="0"/>
          </a:p>
        </p:txBody>
      </p:sp>
      <p:sp>
        <p:nvSpPr>
          <p:cNvPr id="11" name="Slide Number Placeholder 10">
            <a:extLst>
              <a:ext uri="{FF2B5EF4-FFF2-40B4-BE49-F238E27FC236}">
                <a16:creationId xmlns:a16="http://schemas.microsoft.com/office/drawing/2014/main" id="{80F779E1-4E24-F611-3CF0-B2C64B13509B}"/>
              </a:ext>
            </a:extLst>
          </p:cNvPr>
          <p:cNvSpPr>
            <a:spLocks noGrp="1"/>
          </p:cNvSpPr>
          <p:nvPr>
            <p:ph type="sldNum" sz="quarter" idx="12"/>
          </p:nvPr>
        </p:nvSpPr>
        <p:spPr/>
        <p:txBody>
          <a:bodyPr/>
          <a:lstStyle/>
          <a:p>
            <a:fld id="{38826FC0-333C-E549-9FA3-0EE43DF298A3}" type="slidenum">
              <a:rPr lang="en-US" smtClean="0"/>
              <a:pPr/>
              <a:t>‹#›</a:t>
            </a:fld>
            <a:endParaRPr lang="en-US" dirty="0"/>
          </a:p>
        </p:txBody>
      </p:sp>
      <p:sp>
        <p:nvSpPr>
          <p:cNvPr id="6" name="Text Placeholder 5">
            <a:extLst>
              <a:ext uri="{FF2B5EF4-FFF2-40B4-BE49-F238E27FC236}">
                <a16:creationId xmlns:a16="http://schemas.microsoft.com/office/drawing/2014/main" id="{E5983A4D-2A2C-B635-2F97-8FF9365D1E60}"/>
              </a:ext>
            </a:extLst>
          </p:cNvPr>
          <p:cNvSpPr>
            <a:spLocks noGrp="1"/>
          </p:cNvSpPr>
          <p:nvPr>
            <p:ph type="body" sz="quarter" idx="13" hasCustomPrompt="1"/>
          </p:nvPr>
        </p:nvSpPr>
        <p:spPr>
          <a:xfrm>
            <a:off x="457200" y="1447800"/>
            <a:ext cx="2971800" cy="1308100"/>
          </a:xfrm>
        </p:spPr>
        <p:txBody>
          <a:bodyPr>
            <a:noAutofit/>
          </a:bodyPr>
          <a:lstStyle>
            <a:lvl1pPr marL="0" indent="0">
              <a:buNone/>
              <a:defRPr sz="1800" b="1">
                <a:solidFill>
                  <a:schemeClr val="accent2"/>
                </a:solidFill>
              </a:defRPr>
            </a:lvl1pPr>
          </a:lstStyle>
          <a:p>
            <a:pPr lvl="0"/>
            <a:r>
              <a:rPr lang="en-US" dirty="0"/>
              <a:t>Subtitle here</a:t>
            </a:r>
          </a:p>
        </p:txBody>
      </p:sp>
      <p:cxnSp>
        <p:nvCxnSpPr>
          <p:cNvPr id="7" name="Straight Connector 6">
            <a:extLst>
              <a:ext uri="{FF2B5EF4-FFF2-40B4-BE49-F238E27FC236}">
                <a16:creationId xmlns:a16="http://schemas.microsoft.com/office/drawing/2014/main" id="{D44ACB01-6B78-648D-EBF4-7043D32A4DCC}"/>
              </a:ext>
            </a:extLst>
          </p:cNvPr>
          <p:cNvCxnSpPr>
            <a:cxnSpLocks/>
          </p:cNvCxnSpPr>
          <p:nvPr/>
        </p:nvCxnSpPr>
        <p:spPr>
          <a:xfrm>
            <a:off x="452438" y="2847490"/>
            <a:ext cx="2971800"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B55E037-1D4C-9E0D-9DB6-DCBB7033AC21}"/>
              </a:ext>
            </a:extLst>
          </p:cNvPr>
          <p:cNvCxnSpPr>
            <a:cxnSpLocks/>
          </p:cNvCxnSpPr>
          <p:nvPr/>
        </p:nvCxnSpPr>
        <p:spPr>
          <a:xfrm>
            <a:off x="3962400" y="2847490"/>
            <a:ext cx="7772400"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4B4CBE33-0E3B-B5D6-D276-A5FBB088DD56}"/>
              </a:ext>
            </a:extLst>
          </p:cNvPr>
          <p:cNvSpPr>
            <a:spLocks noGrp="1"/>
          </p:cNvSpPr>
          <p:nvPr>
            <p:ph idx="14" hasCustomPrompt="1"/>
          </p:nvPr>
        </p:nvSpPr>
        <p:spPr>
          <a:xfrm>
            <a:off x="3962400" y="2939080"/>
            <a:ext cx="7772400" cy="1308100"/>
          </a:xfrm>
        </p:spPr>
        <p:txBody>
          <a:bodyPr>
            <a:noAutofit/>
          </a:bodyPr>
          <a:lstStyle/>
          <a:p>
            <a:pPr lvl="0"/>
            <a:r>
              <a:rPr lang="en-US"/>
              <a:t>Click to add content</a:t>
            </a:r>
          </a:p>
          <a:p>
            <a:pPr lvl="1"/>
            <a:r>
              <a:rPr lang="en-US"/>
              <a:t>2nd level text</a:t>
            </a:r>
          </a:p>
          <a:p>
            <a:pPr lvl="2"/>
            <a:r>
              <a:rPr lang="en-US"/>
              <a:t>3rd level text</a:t>
            </a:r>
          </a:p>
        </p:txBody>
      </p:sp>
      <p:sp>
        <p:nvSpPr>
          <p:cNvPr id="15" name="Text Placeholder 5">
            <a:extLst>
              <a:ext uri="{FF2B5EF4-FFF2-40B4-BE49-F238E27FC236}">
                <a16:creationId xmlns:a16="http://schemas.microsoft.com/office/drawing/2014/main" id="{300D1863-6D9F-D386-3272-7AE775F597AD}"/>
              </a:ext>
            </a:extLst>
          </p:cNvPr>
          <p:cNvSpPr>
            <a:spLocks noGrp="1"/>
          </p:cNvSpPr>
          <p:nvPr>
            <p:ph type="body" sz="quarter" idx="15" hasCustomPrompt="1"/>
          </p:nvPr>
        </p:nvSpPr>
        <p:spPr>
          <a:xfrm>
            <a:off x="457200" y="2939080"/>
            <a:ext cx="2971800" cy="1308100"/>
          </a:xfrm>
        </p:spPr>
        <p:txBody>
          <a:bodyPr>
            <a:noAutofit/>
          </a:bodyPr>
          <a:lstStyle>
            <a:lvl1pPr marL="0" indent="0">
              <a:buNone/>
              <a:defRPr sz="1800" b="1">
                <a:solidFill>
                  <a:schemeClr val="accent2"/>
                </a:solidFill>
              </a:defRPr>
            </a:lvl1pPr>
          </a:lstStyle>
          <a:p>
            <a:pPr lvl="0"/>
            <a:r>
              <a:rPr lang="en-US" dirty="0"/>
              <a:t>Subtitle here</a:t>
            </a:r>
          </a:p>
        </p:txBody>
      </p:sp>
      <p:cxnSp>
        <p:nvCxnSpPr>
          <p:cNvPr id="16" name="Straight Connector 15">
            <a:extLst>
              <a:ext uri="{FF2B5EF4-FFF2-40B4-BE49-F238E27FC236}">
                <a16:creationId xmlns:a16="http://schemas.microsoft.com/office/drawing/2014/main" id="{AA5D8537-3CEF-DF78-41F1-0F6312E9645F}"/>
              </a:ext>
            </a:extLst>
          </p:cNvPr>
          <p:cNvCxnSpPr>
            <a:cxnSpLocks/>
          </p:cNvCxnSpPr>
          <p:nvPr/>
        </p:nvCxnSpPr>
        <p:spPr>
          <a:xfrm>
            <a:off x="452438" y="4338770"/>
            <a:ext cx="2971800"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BFE904F-D475-7593-E45F-BF79A922E831}"/>
              </a:ext>
            </a:extLst>
          </p:cNvPr>
          <p:cNvCxnSpPr>
            <a:cxnSpLocks/>
          </p:cNvCxnSpPr>
          <p:nvPr/>
        </p:nvCxnSpPr>
        <p:spPr>
          <a:xfrm>
            <a:off x="3962400" y="4338770"/>
            <a:ext cx="7772400"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C42A06B7-2FE2-2908-5164-0845DA34203C}"/>
              </a:ext>
            </a:extLst>
          </p:cNvPr>
          <p:cNvSpPr>
            <a:spLocks noGrp="1"/>
          </p:cNvSpPr>
          <p:nvPr>
            <p:ph idx="16" hasCustomPrompt="1"/>
          </p:nvPr>
        </p:nvSpPr>
        <p:spPr>
          <a:xfrm>
            <a:off x="3962400" y="4430359"/>
            <a:ext cx="7772400" cy="1308100"/>
          </a:xfrm>
        </p:spPr>
        <p:txBody>
          <a:bodyPr>
            <a:noAutofit/>
          </a:bodyPr>
          <a:lstStyle/>
          <a:p>
            <a:pPr lvl="0"/>
            <a:r>
              <a:rPr lang="en-US"/>
              <a:t>Click to add content</a:t>
            </a:r>
          </a:p>
          <a:p>
            <a:pPr lvl="1"/>
            <a:r>
              <a:rPr lang="en-US"/>
              <a:t>2nd level text</a:t>
            </a:r>
          </a:p>
          <a:p>
            <a:pPr lvl="2"/>
            <a:r>
              <a:rPr lang="en-US"/>
              <a:t>3rd level text</a:t>
            </a:r>
          </a:p>
        </p:txBody>
      </p:sp>
      <p:sp>
        <p:nvSpPr>
          <p:cNvPr id="19" name="Text Placeholder 5">
            <a:extLst>
              <a:ext uri="{FF2B5EF4-FFF2-40B4-BE49-F238E27FC236}">
                <a16:creationId xmlns:a16="http://schemas.microsoft.com/office/drawing/2014/main" id="{6F293747-E822-8B9A-B250-BD09178A5F10}"/>
              </a:ext>
            </a:extLst>
          </p:cNvPr>
          <p:cNvSpPr>
            <a:spLocks noGrp="1"/>
          </p:cNvSpPr>
          <p:nvPr>
            <p:ph type="body" sz="quarter" idx="17" hasCustomPrompt="1"/>
          </p:nvPr>
        </p:nvSpPr>
        <p:spPr>
          <a:xfrm>
            <a:off x="457200" y="4430359"/>
            <a:ext cx="2971800" cy="1308100"/>
          </a:xfrm>
        </p:spPr>
        <p:txBody>
          <a:bodyPr>
            <a:noAutofit/>
          </a:bodyPr>
          <a:lstStyle>
            <a:lvl1pPr marL="0" indent="0">
              <a:buNone/>
              <a:defRPr sz="1800" b="1">
                <a:solidFill>
                  <a:schemeClr val="accent2"/>
                </a:solidFill>
              </a:defRPr>
            </a:lvl1pPr>
          </a:lstStyle>
          <a:p>
            <a:pPr lvl="0"/>
            <a:r>
              <a:rPr lang="en-US" dirty="0"/>
              <a:t>Subtitle here</a:t>
            </a:r>
          </a:p>
        </p:txBody>
      </p:sp>
      <p:cxnSp>
        <p:nvCxnSpPr>
          <p:cNvPr id="5" name="Straight Connector 4">
            <a:extLst>
              <a:ext uri="{FF2B5EF4-FFF2-40B4-BE49-F238E27FC236}">
                <a16:creationId xmlns:a16="http://schemas.microsoft.com/office/drawing/2014/main" id="{429A3035-2EDB-6331-792C-C204BF38F6AC}"/>
              </a:ext>
            </a:extLst>
          </p:cNvPr>
          <p:cNvCxnSpPr>
            <a:cxnSpLocks/>
          </p:cNvCxnSpPr>
          <p:nvPr/>
        </p:nvCxnSpPr>
        <p:spPr>
          <a:xfrm>
            <a:off x="452438" y="1342781"/>
            <a:ext cx="2971800"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6E72534-59BF-D450-E5D9-32D085C7E6D9}"/>
              </a:ext>
            </a:extLst>
          </p:cNvPr>
          <p:cNvCxnSpPr>
            <a:cxnSpLocks/>
          </p:cNvCxnSpPr>
          <p:nvPr/>
        </p:nvCxnSpPr>
        <p:spPr>
          <a:xfrm>
            <a:off x="3962400" y="1342781"/>
            <a:ext cx="7772400"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1774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AEB62-7BE1-5D8C-1B24-A6872199ABCA}"/>
              </a:ext>
            </a:extLst>
          </p:cNvPr>
          <p:cNvSpPr>
            <a:spLocks noGrp="1"/>
          </p:cNvSpPr>
          <p:nvPr>
            <p:ph type="title" hasCustomPrompt="1"/>
          </p:nvPr>
        </p:nvSpPr>
        <p:spPr/>
        <p:txBody>
          <a:bodyPr/>
          <a:lstStyle/>
          <a:p>
            <a:r>
              <a:rPr lang="en-US" dirty="0"/>
              <a:t>Click to add title</a:t>
            </a:r>
          </a:p>
        </p:txBody>
      </p:sp>
      <p:sp>
        <p:nvSpPr>
          <p:cNvPr id="3" name="Content Placeholder 2">
            <a:extLst>
              <a:ext uri="{FF2B5EF4-FFF2-40B4-BE49-F238E27FC236}">
                <a16:creationId xmlns:a16="http://schemas.microsoft.com/office/drawing/2014/main" id="{F3764D86-105F-2A88-55B5-2DAECBD3E8E3}"/>
              </a:ext>
            </a:extLst>
          </p:cNvPr>
          <p:cNvSpPr>
            <a:spLocks noGrp="1"/>
          </p:cNvSpPr>
          <p:nvPr>
            <p:ph sz="half" idx="1" hasCustomPrompt="1"/>
          </p:nvPr>
        </p:nvSpPr>
        <p:spPr>
          <a:xfrm>
            <a:off x="457200" y="1444751"/>
            <a:ext cx="5212080" cy="457200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Content Placeholder 3">
            <a:extLst>
              <a:ext uri="{FF2B5EF4-FFF2-40B4-BE49-F238E27FC236}">
                <a16:creationId xmlns:a16="http://schemas.microsoft.com/office/drawing/2014/main" id="{14AB8798-DFE7-49BE-4E9F-920D1EB6D54B}"/>
              </a:ext>
            </a:extLst>
          </p:cNvPr>
          <p:cNvSpPr>
            <a:spLocks noGrp="1"/>
          </p:cNvSpPr>
          <p:nvPr>
            <p:ph sz="half" idx="2" hasCustomPrompt="1"/>
          </p:nvPr>
        </p:nvSpPr>
        <p:spPr>
          <a:xfrm>
            <a:off x="6522720" y="1444750"/>
            <a:ext cx="5212080" cy="4571999"/>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5" name="Date Placeholder 4">
            <a:extLst>
              <a:ext uri="{FF2B5EF4-FFF2-40B4-BE49-F238E27FC236}">
                <a16:creationId xmlns:a16="http://schemas.microsoft.com/office/drawing/2014/main" id="{F095D326-A1CD-53C0-6E4B-3792BB1FD4A9}"/>
              </a:ext>
            </a:extLst>
          </p:cNvPr>
          <p:cNvSpPr>
            <a:spLocks noGrp="1"/>
          </p:cNvSpPr>
          <p:nvPr>
            <p:ph type="dt" sz="half" idx="10"/>
          </p:nvPr>
        </p:nvSpPr>
        <p:spPr/>
        <p:txBody>
          <a:bodyPr/>
          <a:lstStyle/>
          <a:p>
            <a:fld id="{0975437E-1DBA-4B9C-9581-0BBB1993339C}" type="datetime1">
              <a:rPr lang="en-US" smtClean="0"/>
              <a:t>5/26/2025</a:t>
            </a:fld>
            <a:endParaRPr lang="en-US" dirty="0"/>
          </a:p>
        </p:txBody>
      </p:sp>
      <p:sp>
        <p:nvSpPr>
          <p:cNvPr id="9" name="Footer Placeholder 8">
            <a:extLst>
              <a:ext uri="{FF2B5EF4-FFF2-40B4-BE49-F238E27FC236}">
                <a16:creationId xmlns:a16="http://schemas.microsoft.com/office/drawing/2014/main" id="{52D2E00C-B7D1-9930-4311-FC69249A0E4C}"/>
              </a:ext>
            </a:extLst>
          </p:cNvPr>
          <p:cNvSpPr>
            <a:spLocks noGrp="1"/>
          </p:cNvSpPr>
          <p:nvPr>
            <p:ph type="ftr" sz="quarter" idx="11"/>
          </p:nvPr>
        </p:nvSpPr>
        <p:spPr/>
        <p:txBody>
          <a:body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2270ADC6-D307-E812-97FA-15F07F1166A3}"/>
              </a:ext>
            </a:extLst>
          </p:cNvPr>
          <p:cNvSpPr>
            <a:spLocks noGrp="1"/>
          </p:cNvSpPr>
          <p:nvPr>
            <p:ph type="sldNum" sz="quarter" idx="12"/>
          </p:nvPr>
        </p:nvSpPr>
        <p:spPr/>
        <p:txBody>
          <a:bodyPr/>
          <a:lstStyle/>
          <a:p>
            <a:fld id="{38826FC0-333C-E549-9FA3-0EE43DF298A3}" type="slidenum">
              <a:rPr lang="en-US" smtClean="0"/>
              <a:pPr/>
              <a:t>‹#›</a:t>
            </a:fld>
            <a:endParaRPr lang="en-US" dirty="0"/>
          </a:p>
        </p:txBody>
      </p:sp>
      <p:cxnSp>
        <p:nvCxnSpPr>
          <p:cNvPr id="6" name="Straight Connector 5">
            <a:extLst>
              <a:ext uri="{FF2B5EF4-FFF2-40B4-BE49-F238E27FC236}">
                <a16:creationId xmlns:a16="http://schemas.microsoft.com/office/drawing/2014/main" id="{124E5F2F-71BE-F7DA-234E-403E9123E2E3}"/>
              </a:ext>
            </a:extLst>
          </p:cNvPr>
          <p:cNvCxnSpPr>
            <a:cxnSpLocks/>
          </p:cNvCxnSpPr>
          <p:nvPr/>
        </p:nvCxnSpPr>
        <p:spPr>
          <a:xfrm>
            <a:off x="6096000" y="1444750"/>
            <a:ext cx="0" cy="457199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2424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6507-4F3C-6F06-CC64-DCB416815963}"/>
              </a:ext>
            </a:extLst>
          </p:cNvPr>
          <p:cNvSpPr>
            <a:spLocks noGrp="1"/>
          </p:cNvSpPr>
          <p:nvPr>
            <p:ph type="title" hasCustomPrompt="1"/>
          </p:nvPr>
        </p:nvSpPr>
        <p:spPr>
          <a:xfrm>
            <a:off x="457200" y="457200"/>
            <a:ext cx="11277600" cy="329184"/>
          </a:xfrm>
        </p:spPr>
        <p:txBody>
          <a:bodyPr anchor="t"/>
          <a:lstStyle>
            <a:lvl1pPr>
              <a:defRPr sz="2400"/>
            </a:lvl1pPr>
          </a:lstStyle>
          <a:p>
            <a:r>
              <a:rPr lang="en-US" dirty="0"/>
              <a:t>Click to add title</a:t>
            </a:r>
          </a:p>
        </p:txBody>
      </p:sp>
      <p:sp>
        <p:nvSpPr>
          <p:cNvPr id="3" name="Content Placeholder 2">
            <a:extLst>
              <a:ext uri="{FF2B5EF4-FFF2-40B4-BE49-F238E27FC236}">
                <a16:creationId xmlns:a16="http://schemas.microsoft.com/office/drawing/2014/main" id="{9521B89B-1396-CE54-BDAC-657C3A1FCF13}"/>
              </a:ext>
            </a:extLst>
          </p:cNvPr>
          <p:cNvSpPr>
            <a:spLocks noGrp="1"/>
          </p:cNvSpPr>
          <p:nvPr>
            <p:ph idx="1" hasCustomPrompt="1"/>
          </p:nvPr>
        </p:nvSpPr>
        <p:spPr>
          <a:xfrm>
            <a:off x="6096000" y="1447799"/>
            <a:ext cx="5638800" cy="4663440"/>
          </a:xfrm>
        </p:spPr>
        <p:txBody>
          <a:bodyPr>
            <a:noAutofit/>
          </a:bodyPr>
          <a:lstStyle>
            <a:lvl1pPr>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Text Placeholder 3">
            <a:extLst>
              <a:ext uri="{FF2B5EF4-FFF2-40B4-BE49-F238E27FC236}">
                <a16:creationId xmlns:a16="http://schemas.microsoft.com/office/drawing/2014/main" id="{68C39DE7-C187-B4C9-7F93-CF29330E94C1}"/>
              </a:ext>
            </a:extLst>
          </p:cNvPr>
          <p:cNvSpPr>
            <a:spLocks noGrp="1"/>
          </p:cNvSpPr>
          <p:nvPr>
            <p:ph type="body" sz="half" idx="2" hasCustomPrompt="1"/>
          </p:nvPr>
        </p:nvSpPr>
        <p:spPr>
          <a:xfrm>
            <a:off x="457199" y="1447799"/>
            <a:ext cx="4754880" cy="4663440"/>
          </a:xfrm>
        </p:spPr>
        <p:txBody>
          <a:bodyPr/>
          <a:lstStyle>
            <a:lvl1pPr marL="0" indent="0">
              <a:buNone/>
              <a:defRPr sz="1600" b="1">
                <a:solidFill>
                  <a:schemeClr val="accent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caption</a:t>
            </a:r>
          </a:p>
        </p:txBody>
      </p:sp>
      <p:sp>
        <p:nvSpPr>
          <p:cNvPr id="5" name="Date Placeholder 4">
            <a:extLst>
              <a:ext uri="{FF2B5EF4-FFF2-40B4-BE49-F238E27FC236}">
                <a16:creationId xmlns:a16="http://schemas.microsoft.com/office/drawing/2014/main" id="{35724D44-8249-FD9B-C453-3AE49B5F4FF2}"/>
              </a:ext>
            </a:extLst>
          </p:cNvPr>
          <p:cNvSpPr>
            <a:spLocks noGrp="1"/>
          </p:cNvSpPr>
          <p:nvPr>
            <p:ph type="dt" sz="half" idx="10"/>
          </p:nvPr>
        </p:nvSpPr>
        <p:spPr/>
        <p:txBody>
          <a:bodyPr/>
          <a:lstStyle/>
          <a:p>
            <a:fld id="{F634C7C7-C4EF-4670-B999-297CDE7276C2}" type="datetime1">
              <a:rPr lang="en-US" smtClean="0"/>
              <a:t>5/26/2025</a:t>
            </a:fld>
            <a:endParaRPr lang="en-US" dirty="0"/>
          </a:p>
        </p:txBody>
      </p:sp>
      <p:sp>
        <p:nvSpPr>
          <p:cNvPr id="9" name="Footer Placeholder 8">
            <a:extLst>
              <a:ext uri="{FF2B5EF4-FFF2-40B4-BE49-F238E27FC236}">
                <a16:creationId xmlns:a16="http://schemas.microsoft.com/office/drawing/2014/main" id="{FC414F21-A578-2B13-3FC0-80CE780DACE8}"/>
              </a:ext>
            </a:extLst>
          </p:cNvPr>
          <p:cNvSpPr>
            <a:spLocks noGrp="1"/>
          </p:cNvSpPr>
          <p:nvPr>
            <p:ph type="ftr" sz="quarter" idx="11"/>
          </p:nvPr>
        </p:nvSpPr>
        <p:spPr/>
        <p:txBody>
          <a:body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0594F499-4E58-F60A-D1FE-CA8DBFA3324D}"/>
              </a:ext>
            </a:extLst>
          </p:cNvPr>
          <p:cNvSpPr>
            <a:spLocks noGrp="1"/>
          </p:cNvSpPr>
          <p:nvPr>
            <p:ph type="sldNum" sz="quarter" idx="12"/>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30013306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8CFF2-1ECE-33A6-68A7-0317E0C84DFC}"/>
              </a:ext>
            </a:extLst>
          </p:cNvPr>
          <p:cNvSpPr>
            <a:spLocks noGrp="1"/>
          </p:cNvSpPr>
          <p:nvPr>
            <p:ph type="title" hasCustomPrompt="1"/>
          </p:nvPr>
        </p:nvSpPr>
        <p:spPr>
          <a:xfrm>
            <a:off x="457200" y="457200"/>
            <a:ext cx="11277600" cy="332399"/>
          </a:xfrm>
        </p:spPr>
        <p:txBody>
          <a:bodyPr anchor="t"/>
          <a:lstStyle>
            <a:lvl1pPr>
              <a:defRPr sz="2400"/>
            </a:lvl1pPr>
          </a:lstStyle>
          <a:p>
            <a:r>
              <a:rPr lang="en-US" dirty="0"/>
              <a:t>Click to add title</a:t>
            </a:r>
          </a:p>
        </p:txBody>
      </p:sp>
      <p:sp>
        <p:nvSpPr>
          <p:cNvPr id="3" name="Picture Placeholder 2">
            <a:extLst>
              <a:ext uri="{FF2B5EF4-FFF2-40B4-BE49-F238E27FC236}">
                <a16:creationId xmlns:a16="http://schemas.microsoft.com/office/drawing/2014/main" id="{B2C56658-0960-E18E-D91E-AA04D27572E7}"/>
              </a:ext>
            </a:extLst>
          </p:cNvPr>
          <p:cNvSpPr>
            <a:spLocks noGrp="1"/>
          </p:cNvSpPr>
          <p:nvPr>
            <p:ph type="pic" idx="1" hasCustomPrompt="1"/>
          </p:nvPr>
        </p:nvSpPr>
        <p:spPr>
          <a:xfrm>
            <a:off x="6096000" y="1447799"/>
            <a:ext cx="5638800" cy="4663439"/>
          </a:xfrm>
          <a:solidFill>
            <a:srgbClr val="ECECEB"/>
          </a:solidFill>
        </p:spPr>
        <p:txBody>
          <a:bodyPr bIns="640080" anchor="ctr">
            <a:normAutofit/>
          </a:bodyPr>
          <a:lstStyle>
            <a:lvl1pPr marL="0" indent="0" algn="ctr">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drag, or paste to add picture</a:t>
            </a:r>
          </a:p>
        </p:txBody>
      </p:sp>
      <p:sp>
        <p:nvSpPr>
          <p:cNvPr id="4" name="Text Placeholder 3">
            <a:extLst>
              <a:ext uri="{FF2B5EF4-FFF2-40B4-BE49-F238E27FC236}">
                <a16:creationId xmlns:a16="http://schemas.microsoft.com/office/drawing/2014/main" id="{8801F393-8308-0D1E-52A2-FC57E4512CCF}"/>
              </a:ext>
            </a:extLst>
          </p:cNvPr>
          <p:cNvSpPr>
            <a:spLocks noGrp="1"/>
          </p:cNvSpPr>
          <p:nvPr>
            <p:ph type="body" sz="half" idx="2" hasCustomPrompt="1"/>
          </p:nvPr>
        </p:nvSpPr>
        <p:spPr>
          <a:xfrm>
            <a:off x="457199" y="1447799"/>
            <a:ext cx="4754880" cy="4663440"/>
          </a:xfrm>
        </p:spPr>
        <p:txBody>
          <a:bodyPr/>
          <a:lstStyle>
            <a:lvl1pPr marL="0" indent="0">
              <a:buNone/>
              <a:defRPr sz="1600" b="1">
                <a:solidFill>
                  <a:schemeClr val="accent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caption</a:t>
            </a:r>
          </a:p>
        </p:txBody>
      </p:sp>
      <p:sp>
        <p:nvSpPr>
          <p:cNvPr id="5" name="Date Placeholder 4">
            <a:extLst>
              <a:ext uri="{FF2B5EF4-FFF2-40B4-BE49-F238E27FC236}">
                <a16:creationId xmlns:a16="http://schemas.microsoft.com/office/drawing/2014/main" id="{380241F3-9135-92CE-6A1A-5BE0AECC9970}"/>
              </a:ext>
            </a:extLst>
          </p:cNvPr>
          <p:cNvSpPr>
            <a:spLocks noGrp="1"/>
          </p:cNvSpPr>
          <p:nvPr>
            <p:ph type="dt" sz="half" idx="10"/>
          </p:nvPr>
        </p:nvSpPr>
        <p:spPr/>
        <p:txBody>
          <a:bodyPr/>
          <a:lstStyle/>
          <a:p>
            <a:fld id="{08E9509E-2D00-4425-8617-63AD21C2168D}" type="datetime1">
              <a:rPr lang="en-US" smtClean="0"/>
              <a:t>5/26/2025</a:t>
            </a:fld>
            <a:endParaRPr lang="en-US" dirty="0"/>
          </a:p>
        </p:txBody>
      </p:sp>
      <p:sp>
        <p:nvSpPr>
          <p:cNvPr id="9" name="Footer Placeholder 8">
            <a:extLst>
              <a:ext uri="{FF2B5EF4-FFF2-40B4-BE49-F238E27FC236}">
                <a16:creationId xmlns:a16="http://schemas.microsoft.com/office/drawing/2014/main" id="{188FFC8B-A41D-691D-C8C9-0C363B1FD284}"/>
              </a:ext>
            </a:extLst>
          </p:cNvPr>
          <p:cNvSpPr>
            <a:spLocks noGrp="1"/>
          </p:cNvSpPr>
          <p:nvPr>
            <p:ph type="ftr" sz="quarter" idx="11"/>
          </p:nvPr>
        </p:nvSpPr>
        <p:spPr/>
        <p:txBody>
          <a:body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B0EC0125-3406-DCE1-A443-16278DF39252}"/>
              </a:ext>
            </a:extLst>
          </p:cNvPr>
          <p:cNvSpPr>
            <a:spLocks noGrp="1"/>
          </p:cNvSpPr>
          <p:nvPr>
            <p:ph type="sldNum" sz="quarter" idx="12"/>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35250528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tatement - light">
    <p:bg>
      <p:bgRef idx="1001">
        <a:schemeClr val="bg2"/>
      </p:bgRef>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98BC2B5B-70BA-CE41-9C8E-4A1C418D7D8E}"/>
              </a:ext>
            </a:extLst>
          </p:cNvPr>
          <p:cNvSpPr>
            <a:spLocks noGrp="1"/>
          </p:cNvSpPr>
          <p:nvPr>
            <p:ph type="body" sz="quarter" idx="13" hasCustomPrompt="1"/>
          </p:nvPr>
        </p:nvSpPr>
        <p:spPr>
          <a:xfrm>
            <a:off x="1005840" y="3429000"/>
            <a:ext cx="8849360" cy="1500188"/>
          </a:xfrm>
          <a:prstGeom prst="rect">
            <a:avLst/>
          </a:prstGeom>
        </p:spPr>
        <p:txBody>
          <a:bodyPr>
            <a:noAutofit/>
          </a:bodyPr>
          <a:lstStyle>
            <a:lvl1pPr marL="0" indent="0">
              <a:buNone/>
              <a:defRPr>
                <a:solidFill>
                  <a:schemeClr val="accent2"/>
                </a:solidFill>
              </a:defRPr>
            </a:lvl1pPr>
            <a:lvl2pPr marL="457200" indent="0">
              <a:buNone/>
              <a:defRPr>
                <a:solidFill>
                  <a:schemeClr val="accent5"/>
                </a:solidFill>
              </a:defRPr>
            </a:lvl2pPr>
            <a:lvl3pPr marL="914400" indent="0">
              <a:buNone/>
              <a:defRPr>
                <a:solidFill>
                  <a:schemeClr val="accent3"/>
                </a:solidFill>
              </a:defRPr>
            </a:lvl3pPr>
            <a:lvl4pPr marL="1371600" indent="0">
              <a:buNone/>
              <a:defRPr>
                <a:solidFill>
                  <a:schemeClr val="accent3"/>
                </a:solidFill>
              </a:defRPr>
            </a:lvl4pPr>
            <a:lvl5pPr marL="1828800" indent="0">
              <a:buNone/>
              <a:defRPr>
                <a:solidFill>
                  <a:schemeClr val="accent3"/>
                </a:solidFill>
              </a:defRPr>
            </a:lvl5pPr>
          </a:lstStyle>
          <a:p>
            <a:pPr lvl="0"/>
            <a:r>
              <a:rPr lang="en-US" dirty="0"/>
              <a:t>Attributor name is 16pt Arial</a:t>
            </a:r>
          </a:p>
        </p:txBody>
      </p:sp>
      <p:sp>
        <p:nvSpPr>
          <p:cNvPr id="13" name="Title 1">
            <a:extLst>
              <a:ext uri="{FF2B5EF4-FFF2-40B4-BE49-F238E27FC236}">
                <a16:creationId xmlns:a16="http://schemas.microsoft.com/office/drawing/2014/main" id="{0A13EBB4-2E96-D446-A07D-04B750732870}"/>
              </a:ext>
            </a:extLst>
          </p:cNvPr>
          <p:cNvSpPr>
            <a:spLocks noGrp="1"/>
          </p:cNvSpPr>
          <p:nvPr>
            <p:ph type="ctrTitle" hasCustomPrompt="1"/>
          </p:nvPr>
        </p:nvSpPr>
        <p:spPr>
          <a:xfrm>
            <a:off x="1005840" y="1943100"/>
            <a:ext cx="8849360" cy="997196"/>
          </a:xfrm>
        </p:spPr>
        <p:txBody>
          <a:bodyPr anchor="b" anchorCtr="0"/>
          <a:lstStyle>
            <a:lvl1pPr algn="l" rtl="0" eaLnBrk="1" latinLnBrk="0" hangingPunct="1">
              <a:defRPr lang="en-US" sz="3600" smtClean="0">
                <a:effectLst/>
              </a:defRPr>
            </a:lvl1pPr>
          </a:lstStyle>
          <a:p>
            <a:pPr rtl="0" eaLnBrk="1" latinLnBrk="0" hangingPunct="1"/>
            <a:r>
              <a:rPr lang="en-US" dirty="0"/>
              <a:t>Click to edit statement or quote </a:t>
            </a:r>
            <a:br>
              <a:rPr lang="en-US" dirty="0"/>
            </a:br>
            <a:r>
              <a:rPr lang="en-US" dirty="0"/>
              <a:t>in Arial 36pt bold</a:t>
            </a:r>
          </a:p>
        </p:txBody>
      </p:sp>
      <p:sp>
        <p:nvSpPr>
          <p:cNvPr id="4" name="Date Placeholder 3">
            <a:extLst>
              <a:ext uri="{FF2B5EF4-FFF2-40B4-BE49-F238E27FC236}">
                <a16:creationId xmlns:a16="http://schemas.microsoft.com/office/drawing/2014/main" id="{A90C7F1F-725F-1A52-1D97-F08B00EAAD97}"/>
              </a:ext>
            </a:extLst>
          </p:cNvPr>
          <p:cNvSpPr>
            <a:spLocks noGrp="1"/>
          </p:cNvSpPr>
          <p:nvPr>
            <p:ph type="dt" sz="half" idx="14"/>
          </p:nvPr>
        </p:nvSpPr>
        <p:spPr/>
        <p:txBody>
          <a:bodyPr/>
          <a:lstStyle/>
          <a:p>
            <a:fld id="{B301B72F-569F-4EC1-BC0D-A48112D7E658}" type="datetime1">
              <a:rPr lang="en-US" smtClean="0"/>
              <a:t>5/26/2025</a:t>
            </a:fld>
            <a:endParaRPr lang="en-US" dirty="0"/>
          </a:p>
        </p:txBody>
      </p:sp>
      <p:sp>
        <p:nvSpPr>
          <p:cNvPr id="7" name="Footer Placeholder 6">
            <a:extLst>
              <a:ext uri="{FF2B5EF4-FFF2-40B4-BE49-F238E27FC236}">
                <a16:creationId xmlns:a16="http://schemas.microsoft.com/office/drawing/2014/main" id="{D50B4EFF-B670-387B-EBF2-318801CE65AB}"/>
              </a:ext>
            </a:extLst>
          </p:cNvPr>
          <p:cNvSpPr>
            <a:spLocks noGrp="1"/>
          </p:cNvSpPr>
          <p:nvPr>
            <p:ph type="ftr" sz="quarter" idx="15"/>
          </p:nvPr>
        </p:nvSpPr>
        <p:spPr/>
        <p:txBody>
          <a:bodyPr/>
          <a:lstStyle/>
          <a:p>
            <a:r>
              <a:rPr lang="en-US"/>
              <a:t>© 2025–2027 Cognizant | Private</a:t>
            </a:r>
            <a:endParaRPr lang="en-US" dirty="0"/>
          </a:p>
        </p:txBody>
      </p:sp>
      <p:sp>
        <p:nvSpPr>
          <p:cNvPr id="8" name="Slide Number Placeholder 7">
            <a:extLst>
              <a:ext uri="{FF2B5EF4-FFF2-40B4-BE49-F238E27FC236}">
                <a16:creationId xmlns:a16="http://schemas.microsoft.com/office/drawing/2014/main" id="{B54DEEBD-7FD8-B1BF-8875-FF2A60284D39}"/>
              </a:ext>
            </a:extLst>
          </p:cNvPr>
          <p:cNvSpPr>
            <a:spLocks noGrp="1"/>
          </p:cNvSpPr>
          <p:nvPr>
            <p:ph type="sldNum" sz="quarter" idx="16"/>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272647368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24"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ase study - light">
    <p:bg>
      <p:bgRef idx="1001">
        <a:schemeClr val="bg2"/>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p:cNvSpPr>
          <p:nvPr>
            <p:ph type="pic" sz="quarter" idx="22" hasCustomPrompt="1"/>
          </p:nvPr>
        </p:nvSpPr>
        <p:spPr>
          <a:xfrm>
            <a:off x="0" y="0"/>
            <a:ext cx="4216400" cy="6858000"/>
          </a:xfrm>
          <a:solidFill>
            <a:srgbClr val="ECECEB"/>
          </a:solidFill>
        </p:spPr>
        <p:txBody>
          <a:bodyPr bIns="914400" anchor="ctr">
            <a:normAutofit/>
          </a:bodyPr>
          <a:lstStyle>
            <a:lvl1pPr marL="0" indent="0" algn="ctr">
              <a:buNone/>
              <a:defRPr sz="1200">
                <a:solidFill>
                  <a:schemeClr val="tx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457201" y="1078468"/>
            <a:ext cx="3200400" cy="369332"/>
          </a:xfrm>
        </p:spPr>
        <p:txBody>
          <a:bodyPr wrap="square" lIns="0" tIns="0" rIns="0" bIns="0" anchor="t" anchorCtr="0">
            <a:spAutoFit/>
          </a:bodyPr>
          <a:lstStyle>
            <a:lvl1pPr>
              <a:lnSpc>
                <a:spcPct val="100000"/>
              </a:lnSpc>
              <a:defRPr sz="2400" b="1">
                <a:solidFill>
                  <a:schemeClr val="bg1"/>
                </a:solidFill>
              </a:defRPr>
            </a:lvl1pPr>
          </a:lstStyle>
          <a:p>
            <a:r>
              <a:rPr lang="en-US" dirty="0"/>
              <a:t>Case study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lvl1pPr>
              <a:defRPr>
                <a:solidFill>
                  <a:schemeClr val="bg1"/>
                </a:solidFill>
              </a:defRPr>
            </a:lvl1pPr>
          </a:lstStyle>
          <a:p>
            <a:fld id="{E240D85D-6E93-453E-9D10-D2844A4FB22C}" type="datetime1">
              <a:rPr lang="en-US" smtClean="0"/>
              <a:t>5/26/2025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lvl1pPr>
              <a:defRPr>
                <a:solidFill>
                  <a:schemeClr val="bg1"/>
                </a:solidFill>
              </a:defRPr>
            </a:lvl1p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lvl1pPr>
              <a:defRPr>
                <a:solidFill>
                  <a:schemeClr val="bg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a:xfrm>
            <a:off x="457200" y="457200"/>
            <a:ext cx="3200401" cy="171778"/>
          </a:xfrm>
        </p:spPr>
        <p:txBody>
          <a:bodyPr wrap="square">
            <a:spAutoFit/>
          </a:bodyPr>
          <a:lstStyle>
            <a:lvl1pPr marL="0" indent="0">
              <a:buNone/>
              <a:defRPr sz="1100">
                <a:solidFill>
                  <a:schemeClr val="bg1"/>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Case study super head</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p:nvPr>
        </p:nvSpPr>
        <p:spPr>
          <a:xfrm>
            <a:off x="5151120" y="1447800"/>
            <a:ext cx="6583680" cy="4754880"/>
          </a:xfrm>
        </p:spPr>
        <p:txBody>
          <a:bodyPr/>
          <a:lstStyle>
            <a:lvl1pPr marL="0" indent="0">
              <a:spcBef>
                <a:spcPts val="1200"/>
              </a:spcBef>
              <a:buNone/>
              <a:defRPr sz="1400"/>
            </a:lvl1pPr>
            <a:lvl2pPr>
              <a:spcBef>
                <a:spcPts val="1200"/>
              </a:spcBef>
              <a:defRPr sz="1200"/>
            </a:lvl2pPr>
            <a:lvl3pPr>
              <a:spcBef>
                <a:spcPts val="1200"/>
              </a:spcBef>
              <a:defRPr sz="1100"/>
            </a:lvl3pPr>
            <a:lvl4pPr>
              <a:spcBef>
                <a:spcPts val="1200"/>
              </a:spcBef>
              <a:defRPr sz="1100"/>
            </a:lvl4pPr>
            <a:lvl5pPr>
              <a:spcBef>
                <a:spcPts val="12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Picture Placeholder 6">
            <a:extLst>
              <a:ext uri="{FF2B5EF4-FFF2-40B4-BE49-F238E27FC236}">
                <a16:creationId xmlns:a16="http://schemas.microsoft.com/office/drawing/2014/main" id="{2240FDEC-D5D2-8E2B-9CB8-49F6FABD320A}"/>
              </a:ext>
            </a:extLst>
          </p:cNvPr>
          <p:cNvSpPr>
            <a:spLocks noGrp="1"/>
          </p:cNvSpPr>
          <p:nvPr>
            <p:ph type="pic" sz="quarter" idx="28" hasCustomPrompt="1"/>
          </p:nvPr>
        </p:nvSpPr>
        <p:spPr>
          <a:xfrm>
            <a:off x="9855200" y="457200"/>
            <a:ext cx="1879600" cy="685800"/>
          </a:xfrm>
          <a:noFill/>
        </p:spPr>
        <p:txBody>
          <a:bodyPr bIns="0" anchor="ctr">
            <a:normAutofit/>
          </a:bodyPr>
          <a:lstStyle>
            <a:lvl1pPr marL="0" indent="0" algn="ctr">
              <a:lnSpc>
                <a:spcPct val="100000"/>
              </a:lnSpc>
              <a:buNone/>
              <a:defRPr sz="900">
                <a:solidFill>
                  <a:schemeClr val="tx1"/>
                </a:solidFill>
              </a:defRPr>
            </a:lvl1pPr>
          </a:lstStyle>
          <a:p>
            <a:r>
              <a:rPr lang="en-US" dirty="0"/>
              <a:t>Client logo</a:t>
            </a:r>
            <a:br>
              <a:rPr lang="en-US" dirty="0"/>
            </a:br>
            <a:r>
              <a:rPr lang="en-US" dirty="0"/>
              <a:t>(crop: fit to make sure </a:t>
            </a:r>
            <a:br>
              <a:rPr lang="en-US" dirty="0"/>
            </a:br>
            <a:r>
              <a:rPr lang="en-US" dirty="0"/>
              <a:t>entire logo is visible)</a:t>
            </a:r>
          </a:p>
        </p:txBody>
      </p:sp>
    </p:spTree>
    <p:extLst>
      <p:ext uri="{BB962C8B-B14F-4D97-AF65-F5344CB8AC3E}">
        <p14:creationId xmlns:p14="http://schemas.microsoft.com/office/powerpoint/2010/main" val="2442934130"/>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ase study light - no imag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E73A3D6-80E4-AC3E-7815-5FDC789342D0}"/>
              </a:ext>
            </a:extLst>
          </p:cNvPr>
          <p:cNvSpPr/>
          <p:nvPr userDrawn="1"/>
        </p:nvSpPr>
        <p:spPr>
          <a:xfrm>
            <a:off x="0" y="0"/>
            <a:ext cx="42164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bwMode="white">
          <a:xfrm>
            <a:off x="457201" y="1078468"/>
            <a:ext cx="3200400" cy="369332"/>
          </a:xfrm>
        </p:spPr>
        <p:txBody>
          <a:bodyPr wrap="square" lIns="0" tIns="0" rIns="0" bIns="0" anchor="t" anchorCtr="0">
            <a:spAutoFit/>
          </a:bodyPr>
          <a:lstStyle>
            <a:lvl1pPr>
              <a:lnSpc>
                <a:spcPct val="100000"/>
              </a:lnSpc>
              <a:defRPr sz="2400" b="1">
                <a:solidFill>
                  <a:schemeClr val="bg1"/>
                </a:solidFill>
              </a:defRPr>
            </a:lvl1pPr>
          </a:lstStyle>
          <a:p>
            <a:r>
              <a:rPr lang="en-US" dirty="0"/>
              <a:t>Case study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bwMode="white"/>
        <p:txBody>
          <a:bodyPr/>
          <a:lstStyle>
            <a:lvl1pPr>
              <a:defRPr>
                <a:solidFill>
                  <a:schemeClr val="bg1"/>
                </a:solidFill>
              </a:defRPr>
            </a:lvl1pPr>
          </a:lstStyle>
          <a:p>
            <a:fld id="{3D4BFC8A-E4DD-4119-B3BA-BC9D4E473C99}" type="datetime1">
              <a:rPr lang="en-US" smtClean="0"/>
              <a:t>5/26/2025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bwMode="white"/>
        <p:txBody>
          <a:bodyPr/>
          <a:lstStyle>
            <a:lvl1pPr>
              <a:defRPr>
                <a:solidFill>
                  <a:schemeClr val="bg1"/>
                </a:solidFill>
              </a:defRPr>
            </a:lvl1p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bwMode="white"/>
        <p:txBody>
          <a:bodyPr/>
          <a:lstStyle>
            <a:lvl1pPr>
              <a:defRPr>
                <a:solidFill>
                  <a:schemeClr val="bg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bwMode="white">
          <a:xfrm>
            <a:off x="457200" y="457200"/>
            <a:ext cx="3200401" cy="171778"/>
          </a:xfrm>
        </p:spPr>
        <p:txBody>
          <a:bodyPr wrap="square">
            <a:spAutoFit/>
          </a:bodyPr>
          <a:lstStyle>
            <a:lvl1pPr marL="0" indent="0">
              <a:buNone/>
              <a:defRPr sz="1100">
                <a:solidFill>
                  <a:schemeClr val="bg1"/>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Case study super head</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p:nvPr>
        </p:nvSpPr>
        <p:spPr>
          <a:xfrm>
            <a:off x="5151120" y="1447800"/>
            <a:ext cx="6583680" cy="4754880"/>
          </a:xfrm>
        </p:spPr>
        <p:txBody>
          <a:bodyPr/>
          <a:lstStyle>
            <a:lvl1pPr marL="0" indent="0">
              <a:spcBef>
                <a:spcPts val="1200"/>
              </a:spcBef>
              <a:buNone/>
              <a:defRPr sz="1400"/>
            </a:lvl1pPr>
            <a:lvl2pPr>
              <a:spcBef>
                <a:spcPts val="1200"/>
              </a:spcBef>
              <a:defRPr sz="1200"/>
            </a:lvl2pPr>
            <a:lvl3pPr>
              <a:spcBef>
                <a:spcPts val="1200"/>
              </a:spcBef>
              <a:defRPr sz="1100"/>
            </a:lvl3pPr>
            <a:lvl4pPr>
              <a:spcBef>
                <a:spcPts val="1200"/>
              </a:spcBef>
              <a:defRPr sz="1100"/>
            </a:lvl4pPr>
            <a:lvl5pPr>
              <a:spcBef>
                <a:spcPts val="12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Picture Placeholder 6">
            <a:extLst>
              <a:ext uri="{FF2B5EF4-FFF2-40B4-BE49-F238E27FC236}">
                <a16:creationId xmlns:a16="http://schemas.microsoft.com/office/drawing/2014/main" id="{2240FDEC-D5D2-8E2B-9CB8-49F6FABD320A}"/>
              </a:ext>
            </a:extLst>
          </p:cNvPr>
          <p:cNvSpPr>
            <a:spLocks noGrp="1"/>
          </p:cNvSpPr>
          <p:nvPr>
            <p:ph type="pic" sz="quarter" idx="28" hasCustomPrompt="1"/>
          </p:nvPr>
        </p:nvSpPr>
        <p:spPr>
          <a:xfrm>
            <a:off x="9855200" y="457200"/>
            <a:ext cx="1879600" cy="685800"/>
          </a:xfrm>
          <a:noFill/>
        </p:spPr>
        <p:txBody>
          <a:bodyPr bIns="0" anchor="ctr">
            <a:normAutofit/>
          </a:bodyPr>
          <a:lstStyle>
            <a:lvl1pPr marL="0" indent="0" algn="ctr">
              <a:lnSpc>
                <a:spcPct val="100000"/>
              </a:lnSpc>
              <a:buNone/>
              <a:defRPr sz="900">
                <a:solidFill>
                  <a:schemeClr val="tx1"/>
                </a:solidFill>
              </a:defRPr>
            </a:lvl1pPr>
          </a:lstStyle>
          <a:p>
            <a:r>
              <a:rPr lang="en-US" dirty="0"/>
              <a:t>Client logo</a:t>
            </a:r>
            <a:br>
              <a:rPr lang="en-US" dirty="0"/>
            </a:br>
            <a:r>
              <a:rPr lang="en-US" dirty="0"/>
              <a:t>(crop: fit to make sure </a:t>
            </a:r>
            <a:br>
              <a:rPr lang="en-US" dirty="0"/>
            </a:br>
            <a:r>
              <a:rPr lang="en-US" dirty="0"/>
              <a:t>entire logo is visible)</a:t>
            </a:r>
          </a:p>
        </p:txBody>
      </p:sp>
    </p:spTree>
    <p:extLst>
      <p:ext uri="{BB962C8B-B14F-4D97-AF65-F5344CB8AC3E}">
        <p14:creationId xmlns:p14="http://schemas.microsoft.com/office/powerpoint/2010/main" val="1625816533"/>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DARK LAYOUTS">
    <p:bg>
      <p:bgPr>
        <a:solidFill>
          <a:schemeClr val="accent6">
            <a:lumMod val="1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6FD177-B563-EFF3-1BBA-DFAD35B66ED2}"/>
              </a:ext>
            </a:extLst>
          </p:cNvPr>
          <p:cNvSpPr txBox="1"/>
          <p:nvPr/>
        </p:nvSpPr>
        <p:spPr>
          <a:xfrm>
            <a:off x="775811" y="1385364"/>
            <a:ext cx="10640378" cy="4087273"/>
          </a:xfrm>
          <a:prstGeom prst="rect">
            <a:avLst/>
          </a:prstGeom>
          <a:noFill/>
        </p:spPr>
        <p:txBody>
          <a:bodyPr wrap="square" lIns="0" tIns="0" rIns="0" bIns="0" rtlCol="0" anchor="ctr">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6600" b="1" i="0" u="none" strike="noStrike" kern="0" cap="none" spc="0" normalizeH="0" baseline="0" noProof="0" dirty="0">
                <a:ln>
                  <a:noFill/>
                </a:ln>
                <a:solidFill>
                  <a:srgbClr val="FFFFFF"/>
                </a:solidFill>
                <a:effectLst/>
                <a:uLnTx/>
                <a:uFillTx/>
              </a:rPr>
              <a:t>DARK LAYOUTS</a:t>
            </a:r>
            <a:endParaRPr kumimoji="0" lang="en-US" sz="7200" b="0" i="1"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2891603830"/>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obj" preserve="1">
  <p:cSld name="Title and Content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p:txBody>
          <a:bodyPr/>
          <a:lstStyle/>
          <a:p>
            <a:r>
              <a:rPr lang="en-US" dirty="0"/>
              <a:t>Click to add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p:txBody>
          <a:bodyPr/>
          <a:lstStyle/>
          <a:p>
            <a:pPr lvl="0"/>
            <a:r>
              <a:rPr lang="en-US" dirty="0"/>
              <a:t>Click to add content</a:t>
            </a:r>
          </a:p>
          <a:p>
            <a:pPr lvl="1"/>
            <a:r>
              <a:rPr lang="en-US" dirty="0"/>
              <a:t>2nd level</a:t>
            </a:r>
          </a:p>
          <a:p>
            <a:pPr lvl="2"/>
            <a:r>
              <a:rPr lang="en-US" dirty="0"/>
              <a:t>3rd level text</a:t>
            </a:r>
          </a:p>
          <a:p>
            <a:pPr lvl="3"/>
            <a:r>
              <a:rPr lang="en-US" dirty="0"/>
              <a:t>4th level text</a:t>
            </a:r>
          </a:p>
          <a:p>
            <a:pPr lvl="4"/>
            <a:r>
              <a:rPr lang="en-US" dirty="0"/>
              <a:t>5th level text</a:t>
            </a:r>
          </a:p>
        </p:txBody>
      </p:sp>
      <p:sp>
        <p:nvSpPr>
          <p:cNvPr id="9" name="Date Placeholder 8">
            <a:extLst>
              <a:ext uri="{FF2B5EF4-FFF2-40B4-BE49-F238E27FC236}">
                <a16:creationId xmlns:a16="http://schemas.microsoft.com/office/drawing/2014/main" id="{F383D916-FBF7-8EA7-4311-2FD3E10E8254}"/>
              </a:ext>
            </a:extLst>
          </p:cNvPr>
          <p:cNvSpPr>
            <a:spLocks noGrp="1"/>
          </p:cNvSpPr>
          <p:nvPr>
            <p:ph type="dt" sz="half" idx="10"/>
          </p:nvPr>
        </p:nvSpPr>
        <p:spPr/>
        <p:txBody>
          <a:bodyPr/>
          <a:lstStyle/>
          <a:p>
            <a:fld id="{A8FE65DC-9B0C-48A5-898F-3399994D7A14}" type="datetime1">
              <a:rPr lang="en-US" smtClean="0"/>
              <a:t>5/26/2025</a:t>
            </a:fld>
            <a:endParaRPr lang="en-US" dirty="0"/>
          </a:p>
        </p:txBody>
      </p:sp>
      <p:sp>
        <p:nvSpPr>
          <p:cNvPr id="10" name="Footer Placeholder 9">
            <a:extLst>
              <a:ext uri="{FF2B5EF4-FFF2-40B4-BE49-F238E27FC236}">
                <a16:creationId xmlns:a16="http://schemas.microsoft.com/office/drawing/2014/main" id="{69D40ACC-00F3-03AD-3DB1-6487497FA161}"/>
              </a:ext>
            </a:extLst>
          </p:cNvPr>
          <p:cNvSpPr>
            <a:spLocks noGrp="1"/>
          </p:cNvSpPr>
          <p:nvPr>
            <p:ph type="ftr" sz="quarter" idx="11"/>
          </p:nvPr>
        </p:nvSpPr>
        <p:spPr/>
        <p:txBody>
          <a:bodyPr/>
          <a:lstStyle/>
          <a:p>
            <a:r>
              <a:rPr lang="en-US"/>
              <a:t>© 2025–2027 Cognizant | Private</a:t>
            </a:r>
            <a:endParaRPr lang="en-US" dirty="0"/>
          </a:p>
        </p:txBody>
      </p:sp>
      <p:sp>
        <p:nvSpPr>
          <p:cNvPr id="11" name="Slide Number Placeholder 10">
            <a:extLst>
              <a:ext uri="{FF2B5EF4-FFF2-40B4-BE49-F238E27FC236}">
                <a16:creationId xmlns:a16="http://schemas.microsoft.com/office/drawing/2014/main" id="{1DA0B9D4-7BD8-9FB8-A351-972423D1D772}"/>
              </a:ext>
            </a:extLst>
          </p:cNvPr>
          <p:cNvSpPr>
            <a:spLocks noGrp="1"/>
          </p:cNvSpPr>
          <p:nvPr>
            <p:ph type="sldNum" sz="quarter" idx="12"/>
          </p:nvPr>
        </p:nvSpPr>
        <p:spPr/>
        <p:txBody>
          <a:bodyPr/>
          <a:lstStyle/>
          <a:p>
            <a:fld id="{38826FC0-333C-E549-9FA3-0EE43DF298A3}" type="slidenum">
              <a:rPr lang="en-US" smtClean="0"/>
              <a:pPr/>
              <a:t>‹#›</a:t>
            </a:fld>
            <a:endParaRPr lang="en-US" dirty="0"/>
          </a:p>
        </p:txBody>
      </p:sp>
      <p:pic>
        <p:nvPicPr>
          <p:cNvPr id="4" name="Cognizant Logo_rgb_rev_2023" descr="Cognizant logo reversed, SVG format">
            <a:extLst>
              <a:ext uri="{FF2B5EF4-FFF2-40B4-BE49-F238E27FC236}">
                <a16:creationId xmlns:a16="http://schemas.microsoft.com/office/drawing/2014/main" id="{591ACBB7-11CF-0324-65ED-7CE580E3A1A8}"/>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2111587575"/>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Super head, sub head, footnote - Super head, sub head, footnote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a:xfrm>
            <a:off x="457200" y="457200"/>
            <a:ext cx="11277600" cy="332399"/>
          </a:xfrm>
        </p:spPr>
        <p:txBody>
          <a:bodyPr/>
          <a:lstStyle/>
          <a:p>
            <a:r>
              <a:rPr lang="en-US" dirty="0"/>
              <a:t>Click to add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a:xfrm>
            <a:off x="457200" y="1447800"/>
            <a:ext cx="7518400" cy="42976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Text Placeholder 7">
            <a:extLst>
              <a:ext uri="{FF2B5EF4-FFF2-40B4-BE49-F238E27FC236}">
                <a16:creationId xmlns:a16="http://schemas.microsoft.com/office/drawing/2014/main" id="{EDCB0FDA-E923-182E-F7E1-D663EE4D60C4}"/>
              </a:ext>
            </a:extLst>
          </p:cNvPr>
          <p:cNvSpPr>
            <a:spLocks noGrp="1"/>
          </p:cNvSpPr>
          <p:nvPr>
            <p:ph type="body" sz="quarter" idx="14" hasCustomPrompt="1"/>
          </p:nvPr>
        </p:nvSpPr>
        <p:spPr>
          <a:xfrm>
            <a:off x="457200" y="228600"/>
            <a:ext cx="11277600" cy="163956"/>
          </a:xfrm>
        </p:spPr>
        <p:txBody>
          <a:bodyPr anchor="b">
            <a:spAutoFit/>
          </a:bodyPr>
          <a:lstStyle>
            <a:lvl1pPr marL="0" indent="0">
              <a:buNone/>
              <a:defRPr sz="1050">
                <a:solidFill>
                  <a:schemeClr val="accent3"/>
                </a:solidFill>
              </a:defRPr>
            </a:lvl1pPr>
          </a:lstStyle>
          <a:p>
            <a:pPr lvl="0"/>
            <a:r>
              <a:rPr lang="en-US"/>
              <a:t>Super head</a:t>
            </a:r>
          </a:p>
        </p:txBody>
      </p:sp>
      <p:sp>
        <p:nvSpPr>
          <p:cNvPr id="8" name="Text Placeholder 7">
            <a:extLst>
              <a:ext uri="{FF2B5EF4-FFF2-40B4-BE49-F238E27FC236}">
                <a16:creationId xmlns:a16="http://schemas.microsoft.com/office/drawing/2014/main" id="{8D4F1D73-B5B0-2DD9-9E22-084F619A1164}"/>
              </a:ext>
            </a:extLst>
          </p:cNvPr>
          <p:cNvSpPr>
            <a:spLocks noGrp="1"/>
          </p:cNvSpPr>
          <p:nvPr>
            <p:ph type="body" sz="quarter" idx="15" hasCustomPrompt="1"/>
          </p:nvPr>
        </p:nvSpPr>
        <p:spPr>
          <a:xfrm>
            <a:off x="457200" y="822960"/>
            <a:ext cx="11277600" cy="281039"/>
          </a:xfrm>
        </p:spPr>
        <p:txBody>
          <a:bodyPr anchor="t">
            <a:spAutoFit/>
          </a:bodyPr>
          <a:lstStyle>
            <a:lvl1pPr marL="0" indent="0">
              <a:lnSpc>
                <a:spcPct val="100000"/>
              </a:lnSpc>
              <a:buNone/>
              <a:defRPr sz="1800">
                <a:solidFill>
                  <a:schemeClr val="accent3"/>
                </a:solidFill>
              </a:defRPr>
            </a:lvl1pPr>
          </a:lstStyle>
          <a:p>
            <a:pPr lvl="0"/>
            <a:r>
              <a:rPr lang="en-US" dirty="0"/>
              <a:t>Subhead</a:t>
            </a:r>
          </a:p>
        </p:txBody>
      </p:sp>
      <p:sp>
        <p:nvSpPr>
          <p:cNvPr id="9" name="Text Placeholder 7">
            <a:extLst>
              <a:ext uri="{FF2B5EF4-FFF2-40B4-BE49-F238E27FC236}">
                <a16:creationId xmlns:a16="http://schemas.microsoft.com/office/drawing/2014/main" id="{8B225166-D739-CEC1-F817-8B08A1CA46F7}"/>
              </a:ext>
            </a:extLst>
          </p:cNvPr>
          <p:cNvSpPr>
            <a:spLocks noGrp="1"/>
          </p:cNvSpPr>
          <p:nvPr>
            <p:ph type="body" sz="quarter" idx="16" hasCustomPrompt="1"/>
          </p:nvPr>
        </p:nvSpPr>
        <p:spPr>
          <a:xfrm>
            <a:off x="457200" y="5947090"/>
            <a:ext cx="7518400" cy="124906"/>
          </a:xfrm>
        </p:spPr>
        <p:txBody>
          <a:bodyPr wrap="square" anchor="t" anchorCtr="0">
            <a:spAutoFit/>
          </a:bodyPr>
          <a:lstStyle>
            <a:lvl1pPr marL="0" indent="0">
              <a:buNone/>
              <a:defRPr sz="800">
                <a:solidFill>
                  <a:schemeClr val="tx1"/>
                </a:solidFill>
              </a:defRPr>
            </a:lvl1pPr>
          </a:lstStyle>
          <a:p>
            <a:pPr lvl="0"/>
            <a:r>
              <a:rPr lang="en-US" dirty="0"/>
              <a:t>Insert source or footnote here</a:t>
            </a:r>
          </a:p>
        </p:txBody>
      </p:sp>
      <p:sp>
        <p:nvSpPr>
          <p:cNvPr id="10" name="Date Placeholder 9">
            <a:extLst>
              <a:ext uri="{FF2B5EF4-FFF2-40B4-BE49-F238E27FC236}">
                <a16:creationId xmlns:a16="http://schemas.microsoft.com/office/drawing/2014/main" id="{BB09AAF3-3252-489D-5FB0-6293AC9FF0F1}"/>
              </a:ext>
            </a:extLst>
          </p:cNvPr>
          <p:cNvSpPr>
            <a:spLocks noGrp="1"/>
          </p:cNvSpPr>
          <p:nvPr>
            <p:ph type="dt" sz="half" idx="17"/>
          </p:nvPr>
        </p:nvSpPr>
        <p:spPr/>
        <p:txBody>
          <a:bodyPr/>
          <a:lstStyle/>
          <a:p>
            <a:fld id="{4D400A4B-814A-44AC-8B06-B181334875EB}" type="datetime1">
              <a:rPr lang="en-US" smtClean="0"/>
              <a:t>5/26/2025</a:t>
            </a:fld>
            <a:endParaRPr lang="en-US" dirty="0"/>
          </a:p>
        </p:txBody>
      </p:sp>
      <p:sp>
        <p:nvSpPr>
          <p:cNvPr id="11" name="Footer Placeholder 10">
            <a:extLst>
              <a:ext uri="{FF2B5EF4-FFF2-40B4-BE49-F238E27FC236}">
                <a16:creationId xmlns:a16="http://schemas.microsoft.com/office/drawing/2014/main" id="{0D47B63B-3488-B9A8-9702-4FB8F539BC94}"/>
              </a:ext>
            </a:extLst>
          </p:cNvPr>
          <p:cNvSpPr>
            <a:spLocks noGrp="1"/>
          </p:cNvSpPr>
          <p:nvPr>
            <p:ph type="ftr" sz="quarter" idx="18"/>
          </p:nvPr>
        </p:nvSpPr>
        <p:spPr/>
        <p:txBody>
          <a:bodyPr/>
          <a:lstStyle/>
          <a:p>
            <a:r>
              <a:rPr lang="en-US"/>
              <a:t>© 2025–2027 Cognizant | Private</a:t>
            </a:r>
            <a:endParaRPr lang="en-US" dirty="0"/>
          </a:p>
        </p:txBody>
      </p:sp>
      <p:sp>
        <p:nvSpPr>
          <p:cNvPr id="12" name="Slide Number Placeholder 11">
            <a:extLst>
              <a:ext uri="{FF2B5EF4-FFF2-40B4-BE49-F238E27FC236}">
                <a16:creationId xmlns:a16="http://schemas.microsoft.com/office/drawing/2014/main" id="{1BA67573-B992-F2E1-F4A6-9434D3134383}"/>
              </a:ext>
            </a:extLst>
          </p:cNvPr>
          <p:cNvSpPr>
            <a:spLocks noGrp="1"/>
          </p:cNvSpPr>
          <p:nvPr>
            <p:ph type="sldNum" sz="quarter" idx="19"/>
          </p:nvPr>
        </p:nvSpPr>
        <p:spPr/>
        <p:txBody>
          <a:bodyPr/>
          <a:lstStyle/>
          <a:p>
            <a:fld id="{38826FC0-333C-E549-9FA3-0EE43DF298A3}" type="slidenum">
              <a:rPr lang="en-US" smtClean="0"/>
              <a:pPr/>
              <a:t>‹#›</a:t>
            </a:fld>
            <a:endParaRPr lang="en-US" dirty="0"/>
          </a:p>
        </p:txBody>
      </p:sp>
      <p:pic>
        <p:nvPicPr>
          <p:cNvPr id="6" name="Cognizant Logo_rgb_rev_2023" descr="Cognizant logo reversed, SVG format">
            <a:extLst>
              <a:ext uri="{FF2B5EF4-FFF2-40B4-BE49-F238E27FC236}">
                <a16:creationId xmlns:a16="http://schemas.microsoft.com/office/drawing/2014/main" id="{C58C5DC1-02D1-ACC1-37E9-20232B40787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16204469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Agenda - ligh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a:xfrm>
            <a:off x="457201" y="2930402"/>
            <a:ext cx="4754880" cy="997196"/>
          </a:xfrm>
        </p:spPr>
        <p:txBody>
          <a:bodyPr anchor="ctr"/>
          <a:lstStyle>
            <a:lvl1pPr algn="l">
              <a:defRPr sz="3600"/>
            </a:lvl1pPr>
          </a:lstStyle>
          <a:p>
            <a:r>
              <a:rPr lang="en-US" dirty="0"/>
              <a:t>Click to add agenda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a:xfrm>
            <a:off x="6096000" y="914400"/>
            <a:ext cx="5635752" cy="5029200"/>
          </a:xfrm>
        </p:spPr>
        <p:txBody>
          <a:bodyPr anchor="ctr">
            <a:noAutofit/>
          </a:bodyPr>
          <a:lstStyle>
            <a:lvl1pPr marL="457200" indent="-457200">
              <a:spcBef>
                <a:spcPts val="900"/>
              </a:spcBef>
              <a:spcAft>
                <a:spcPts val="0"/>
              </a:spcAft>
              <a:buClrTx/>
              <a:buFont typeface="+mj-lt"/>
              <a:buAutoNum type="arabicPeriod"/>
              <a:defRPr sz="2000"/>
            </a:lvl1pPr>
            <a:lvl2pPr marL="731520" indent="-228600">
              <a:spcBef>
                <a:spcPts val="600"/>
              </a:spcBef>
              <a:spcAft>
                <a:spcPts val="0"/>
              </a:spcAft>
              <a:buClrTx/>
              <a:buFont typeface="Arial" panose="020B0604020202020204" pitchFamily="34" charset="0"/>
              <a:buChar char="•"/>
              <a:tabLst/>
              <a:defRPr sz="1600"/>
            </a:lvl2pPr>
            <a:lvl3pPr marL="1005840" indent="-228600">
              <a:spcBef>
                <a:spcPts val="600"/>
              </a:spcBef>
              <a:spcAft>
                <a:spcPts val="0"/>
              </a:spcAft>
              <a:buClrTx/>
              <a:buFont typeface="Arial" panose="020B0604020202020204" pitchFamily="34" charset="0"/>
              <a:buChar char="•"/>
              <a:tabLst/>
              <a:defRPr sz="1400"/>
            </a:lvl3pPr>
            <a:lvl4pPr marL="1051560" indent="-228600">
              <a:spcBef>
                <a:spcPts val="900"/>
              </a:spcBef>
              <a:buFont typeface="+mj-lt"/>
              <a:buAutoNum type="arabicPeriod"/>
              <a:defRPr sz="1400"/>
            </a:lvl4pPr>
            <a:lvl5pPr marL="1325880" indent="-228600">
              <a:spcBef>
                <a:spcPts val="900"/>
              </a:spcBef>
              <a:buFont typeface="+mj-lt"/>
              <a:buAutoNum type="arabicPeriod"/>
              <a:defRPr sz="1400"/>
            </a:lvl5pPr>
          </a:lstStyle>
          <a:p>
            <a:pPr lvl="0"/>
            <a:r>
              <a:rPr lang="en-US" dirty="0"/>
              <a:t>Click to add content</a:t>
            </a:r>
          </a:p>
          <a:p>
            <a:pPr lvl="1"/>
            <a:r>
              <a:rPr lang="en-US" dirty="0"/>
              <a:t>2nd level text</a:t>
            </a:r>
          </a:p>
          <a:p>
            <a:pPr lvl="2"/>
            <a:r>
              <a:rPr lang="en-US" dirty="0"/>
              <a:t>3rd level text</a:t>
            </a:r>
          </a:p>
        </p:txBody>
      </p:sp>
      <p:cxnSp>
        <p:nvCxnSpPr>
          <p:cNvPr id="9" name="Straight Connector 8">
            <a:extLst>
              <a:ext uri="{FF2B5EF4-FFF2-40B4-BE49-F238E27FC236}">
                <a16:creationId xmlns:a16="http://schemas.microsoft.com/office/drawing/2014/main" id="{06654D8E-53D7-24EA-BE00-553663804946}"/>
              </a:ext>
            </a:extLst>
          </p:cNvPr>
          <p:cNvCxnSpPr>
            <a:cxnSpLocks/>
          </p:cNvCxnSpPr>
          <p:nvPr/>
        </p:nvCxnSpPr>
        <p:spPr>
          <a:xfrm>
            <a:off x="5654040" y="914400"/>
            <a:ext cx="0" cy="5029200"/>
          </a:xfrm>
          <a:prstGeom prst="line">
            <a:avLst/>
          </a:prstGeom>
          <a:ln w="12700">
            <a:solidFill>
              <a:schemeClr val="accent6"/>
            </a:solidFill>
          </a:ln>
        </p:spPr>
        <p:style>
          <a:lnRef idx="2">
            <a:schemeClr val="accent1"/>
          </a:lnRef>
          <a:fillRef idx="0">
            <a:schemeClr val="accent1"/>
          </a:fillRef>
          <a:effectRef idx="1">
            <a:schemeClr val="accent1"/>
          </a:effectRef>
          <a:fontRef idx="minor">
            <a:schemeClr val="tx1"/>
          </a:fontRef>
        </p:style>
      </p:cxnSp>
      <p:sp>
        <p:nvSpPr>
          <p:cNvPr id="4" name="Date Placeholder 3">
            <a:extLst>
              <a:ext uri="{FF2B5EF4-FFF2-40B4-BE49-F238E27FC236}">
                <a16:creationId xmlns:a16="http://schemas.microsoft.com/office/drawing/2014/main" id="{31347B8F-702B-F8D2-3BCF-E1C9AEB86CEC}"/>
              </a:ext>
            </a:extLst>
          </p:cNvPr>
          <p:cNvSpPr>
            <a:spLocks noGrp="1"/>
          </p:cNvSpPr>
          <p:nvPr>
            <p:ph type="dt" sz="half" idx="10"/>
          </p:nvPr>
        </p:nvSpPr>
        <p:spPr/>
        <p:txBody>
          <a:bodyPr/>
          <a:lstStyle/>
          <a:p>
            <a:fld id="{7BD0C447-63DF-4D3E-8633-1F74B6350F13}" type="datetime1">
              <a:rPr lang="en-US" smtClean="0"/>
              <a:t>5/26/2025</a:t>
            </a:fld>
            <a:endParaRPr lang="en-US" dirty="0"/>
          </a:p>
        </p:txBody>
      </p:sp>
      <p:sp>
        <p:nvSpPr>
          <p:cNvPr id="8" name="Footer Placeholder 7">
            <a:extLst>
              <a:ext uri="{FF2B5EF4-FFF2-40B4-BE49-F238E27FC236}">
                <a16:creationId xmlns:a16="http://schemas.microsoft.com/office/drawing/2014/main" id="{2D295671-87C9-E086-9979-83CE71CF0FF1}"/>
              </a:ext>
            </a:extLst>
          </p:cNvPr>
          <p:cNvSpPr>
            <a:spLocks noGrp="1"/>
          </p:cNvSpPr>
          <p:nvPr>
            <p:ph type="ftr" sz="quarter" idx="11"/>
          </p:nvPr>
        </p:nvSpPr>
        <p:spPr/>
        <p:txBody>
          <a:body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D3DF2403-9115-12D2-6006-6F820363A79D}"/>
              </a:ext>
            </a:extLst>
          </p:cNvPr>
          <p:cNvSpPr>
            <a:spLocks noGrp="1"/>
          </p:cNvSpPr>
          <p:nvPr>
            <p:ph type="sldNum" sz="quarter" idx="12"/>
          </p:nvPr>
        </p:nvSpPr>
        <p:spPr/>
        <p:txBody>
          <a:bodyPr/>
          <a:lstStyle/>
          <a:p>
            <a:fld id="{38826FC0-333C-E549-9FA3-0EE43DF298A3}" type="slidenum">
              <a:rPr lang="en-US" smtClean="0"/>
              <a:pPr/>
              <a:t>‹#›</a:t>
            </a:fld>
            <a:endParaRPr lang="en-US" dirty="0"/>
          </a:p>
        </p:txBody>
      </p:sp>
      <p:cxnSp>
        <p:nvCxnSpPr>
          <p:cNvPr id="5" name="Straight Connector 4">
            <a:extLst>
              <a:ext uri="{FF2B5EF4-FFF2-40B4-BE49-F238E27FC236}">
                <a16:creationId xmlns:a16="http://schemas.microsoft.com/office/drawing/2014/main" id="{46BFA7A6-B1A7-45E7-3AC5-3E0FB62C8ACD}"/>
              </a:ext>
            </a:extLst>
          </p:cNvPr>
          <p:cNvCxnSpPr>
            <a:cxnSpLocks/>
          </p:cNvCxnSpPr>
          <p:nvPr/>
        </p:nvCxnSpPr>
        <p:spPr>
          <a:xfrm>
            <a:off x="5654040" y="914400"/>
            <a:ext cx="0" cy="5029200"/>
          </a:xfrm>
          <a:prstGeom prst="line">
            <a:avLst/>
          </a:prstGeom>
          <a:ln w="12700">
            <a:solidFill>
              <a:schemeClr val="accent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4722089"/>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Only" preserve="1">
  <p:cSld name="Title only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3A05-DC05-1CC5-ED65-5734138EE80C}"/>
              </a:ext>
            </a:extLst>
          </p:cNvPr>
          <p:cNvSpPr>
            <a:spLocks noGrp="1"/>
          </p:cNvSpPr>
          <p:nvPr>
            <p:ph type="title" hasCustomPrompt="1"/>
          </p:nvPr>
        </p:nvSpPr>
        <p:spPr/>
        <p:txBody>
          <a:bodyPr/>
          <a:lstStyle/>
          <a:p>
            <a:r>
              <a:rPr lang="en-US" dirty="0"/>
              <a:t>Click to add title</a:t>
            </a:r>
          </a:p>
        </p:txBody>
      </p:sp>
      <p:sp>
        <p:nvSpPr>
          <p:cNvPr id="8" name="Date Placeholder 7">
            <a:extLst>
              <a:ext uri="{FF2B5EF4-FFF2-40B4-BE49-F238E27FC236}">
                <a16:creationId xmlns:a16="http://schemas.microsoft.com/office/drawing/2014/main" id="{D1C004D1-9C96-9E3A-B3CF-E648F1817884}"/>
              </a:ext>
            </a:extLst>
          </p:cNvPr>
          <p:cNvSpPr>
            <a:spLocks noGrp="1"/>
          </p:cNvSpPr>
          <p:nvPr>
            <p:ph type="dt" sz="half" idx="10"/>
          </p:nvPr>
        </p:nvSpPr>
        <p:spPr/>
        <p:txBody>
          <a:bodyPr/>
          <a:lstStyle/>
          <a:p>
            <a:fld id="{34B751B7-EDD5-4C32-B7E9-CF83F055A7D0}" type="datetime1">
              <a:rPr lang="en-US" smtClean="0"/>
              <a:t>5/26/2025</a:t>
            </a:fld>
            <a:endParaRPr lang="en-US" dirty="0"/>
          </a:p>
        </p:txBody>
      </p:sp>
      <p:sp>
        <p:nvSpPr>
          <p:cNvPr id="9" name="Footer Placeholder 8">
            <a:extLst>
              <a:ext uri="{FF2B5EF4-FFF2-40B4-BE49-F238E27FC236}">
                <a16:creationId xmlns:a16="http://schemas.microsoft.com/office/drawing/2014/main" id="{C8F63855-627B-94BE-7770-B3F2F8F1DAD6}"/>
              </a:ext>
            </a:extLst>
          </p:cNvPr>
          <p:cNvSpPr>
            <a:spLocks noGrp="1"/>
          </p:cNvSpPr>
          <p:nvPr>
            <p:ph type="ftr" sz="quarter" idx="11"/>
          </p:nvPr>
        </p:nvSpPr>
        <p:spPr/>
        <p:txBody>
          <a:body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64918DA7-E1E1-1CFE-6E02-09FE2AA2F07F}"/>
              </a:ext>
            </a:extLst>
          </p:cNvPr>
          <p:cNvSpPr>
            <a:spLocks noGrp="1"/>
          </p:cNvSpPr>
          <p:nvPr>
            <p:ph type="sldNum" sz="quarter" idx="12"/>
          </p:nvPr>
        </p:nvSpPr>
        <p:spPr/>
        <p:txBody>
          <a:bodyPr/>
          <a:lstStyle/>
          <a:p>
            <a:fld id="{38826FC0-333C-E549-9FA3-0EE43DF298A3}" type="slidenum">
              <a:rPr lang="en-US" smtClean="0"/>
              <a:pPr/>
              <a:t>‹#›</a:t>
            </a:fld>
            <a:endParaRPr lang="en-US" dirty="0"/>
          </a:p>
        </p:txBody>
      </p:sp>
      <p:pic>
        <p:nvPicPr>
          <p:cNvPr id="3" name="Cognizant Logo_rgb_rev_2023" descr="Cognizant logo reversed, SVG format">
            <a:extLst>
              <a:ext uri="{FF2B5EF4-FFF2-40B4-BE49-F238E27FC236}">
                <a16:creationId xmlns:a16="http://schemas.microsoft.com/office/drawing/2014/main" id="{39ECF048-F463-0BC0-00A8-80B618B315F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90993053"/>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Blank - dark">
    <p:bg>
      <p:bgRef idx="1001">
        <a:schemeClr val="bg1"/>
      </p:bgRef>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86AB16-C89B-C286-D054-A2D5DB5C460C}"/>
              </a:ext>
            </a:extLst>
          </p:cNvPr>
          <p:cNvSpPr>
            <a:spLocks noGrp="1"/>
          </p:cNvSpPr>
          <p:nvPr>
            <p:ph type="title" hasCustomPrompt="1"/>
          </p:nvPr>
        </p:nvSpPr>
        <p:spPr>
          <a:xfrm>
            <a:off x="457200" y="-357975"/>
            <a:ext cx="11277600" cy="193899"/>
          </a:xfrm>
        </p:spPr>
        <p:txBody>
          <a:bodyPr/>
          <a:lstStyle>
            <a:lvl1pPr>
              <a:defRPr sz="1400">
                <a:solidFill>
                  <a:schemeClr val="bg1"/>
                </a:solidFill>
              </a:defRPr>
            </a:lvl1pPr>
          </a:lstStyle>
          <a:p>
            <a:r>
              <a:rPr lang="en-US"/>
              <a:t>Click to add title (for accessibility purposes)</a:t>
            </a:r>
          </a:p>
        </p:txBody>
      </p:sp>
      <p:sp>
        <p:nvSpPr>
          <p:cNvPr id="2" name="Date Placeholder 1">
            <a:extLst>
              <a:ext uri="{FF2B5EF4-FFF2-40B4-BE49-F238E27FC236}">
                <a16:creationId xmlns:a16="http://schemas.microsoft.com/office/drawing/2014/main" id="{782BD780-BD7C-D16D-9867-3767997FAF91}"/>
              </a:ext>
            </a:extLst>
          </p:cNvPr>
          <p:cNvSpPr>
            <a:spLocks noGrp="1"/>
          </p:cNvSpPr>
          <p:nvPr>
            <p:ph type="dt" sz="half" idx="10"/>
          </p:nvPr>
        </p:nvSpPr>
        <p:spPr/>
        <p:txBody>
          <a:bodyPr/>
          <a:lstStyle/>
          <a:p>
            <a:fld id="{B8D9EEA2-7C16-4EBF-A4ED-6EE3F89E8D21}" type="datetime1">
              <a:rPr lang="en-US" smtClean="0"/>
              <a:t>5/26/2025</a:t>
            </a:fld>
            <a:endParaRPr lang="en-US" dirty="0"/>
          </a:p>
        </p:txBody>
      </p:sp>
      <p:sp>
        <p:nvSpPr>
          <p:cNvPr id="7" name="Footer Placeholder 6">
            <a:extLst>
              <a:ext uri="{FF2B5EF4-FFF2-40B4-BE49-F238E27FC236}">
                <a16:creationId xmlns:a16="http://schemas.microsoft.com/office/drawing/2014/main" id="{A5ABA333-FF45-AB19-E8F1-74BC796D7D7D}"/>
              </a:ext>
            </a:extLst>
          </p:cNvPr>
          <p:cNvSpPr>
            <a:spLocks noGrp="1"/>
          </p:cNvSpPr>
          <p:nvPr>
            <p:ph type="ftr" sz="quarter" idx="11"/>
          </p:nvPr>
        </p:nvSpPr>
        <p:spPr/>
        <p:txBody>
          <a:bodyPr/>
          <a:lstStyle/>
          <a:p>
            <a:r>
              <a:rPr lang="en-US"/>
              <a:t>© 2025–2027 Cognizant | Private</a:t>
            </a:r>
            <a:endParaRPr lang="en-US" dirty="0"/>
          </a:p>
        </p:txBody>
      </p:sp>
      <p:sp>
        <p:nvSpPr>
          <p:cNvPr id="8" name="Slide Number Placeholder 7">
            <a:extLst>
              <a:ext uri="{FF2B5EF4-FFF2-40B4-BE49-F238E27FC236}">
                <a16:creationId xmlns:a16="http://schemas.microsoft.com/office/drawing/2014/main" id="{D83C6AAA-8E03-CCE1-302E-C26D372E0547}"/>
              </a:ext>
            </a:extLst>
          </p:cNvPr>
          <p:cNvSpPr>
            <a:spLocks noGrp="1"/>
          </p:cNvSpPr>
          <p:nvPr>
            <p:ph type="sldNum" sz="quarter" idx="12"/>
          </p:nvPr>
        </p:nvSpPr>
        <p:spPr/>
        <p:txBody>
          <a:bodyPr/>
          <a:lstStyle/>
          <a:p>
            <a:fld id="{38826FC0-333C-E549-9FA3-0EE43DF298A3}" type="slidenum">
              <a:rPr lang="en-US" smtClean="0"/>
              <a:pPr/>
              <a:t>‹#›</a:t>
            </a:fld>
            <a:endParaRPr lang="en-US" dirty="0"/>
          </a:p>
        </p:txBody>
      </p:sp>
      <p:pic>
        <p:nvPicPr>
          <p:cNvPr id="4" name="Cognizant Logo_rgb_rev_2023" descr="Cognizant logo reversed, SVG format">
            <a:extLst>
              <a:ext uri="{FF2B5EF4-FFF2-40B4-BE49-F238E27FC236}">
                <a16:creationId xmlns:a16="http://schemas.microsoft.com/office/drawing/2014/main" id="{F805300B-96D9-F036-71EF-3F86B3B72D1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3794437884"/>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wo column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0CFA-C95C-83CB-71E9-4274D942BC47}"/>
              </a:ext>
            </a:extLst>
          </p:cNvPr>
          <p:cNvSpPr>
            <a:spLocks noGrp="1"/>
          </p:cNvSpPr>
          <p:nvPr>
            <p:ph type="title" hasCustomPrompt="1"/>
          </p:nvPr>
        </p:nvSpPr>
        <p:spPr>
          <a:xfrm>
            <a:off x="457200" y="457200"/>
            <a:ext cx="11277600" cy="332399"/>
          </a:xfrm>
        </p:spPr>
        <p:txBody>
          <a:bodyPr/>
          <a:lstStyle/>
          <a:p>
            <a:r>
              <a:rPr lang="en-US" dirty="0"/>
              <a:t>Click to add title</a:t>
            </a:r>
          </a:p>
        </p:txBody>
      </p:sp>
      <p:sp>
        <p:nvSpPr>
          <p:cNvPr id="3" name="Text Placeholder 2">
            <a:extLst>
              <a:ext uri="{FF2B5EF4-FFF2-40B4-BE49-F238E27FC236}">
                <a16:creationId xmlns:a16="http://schemas.microsoft.com/office/drawing/2014/main" id="{2FBB040B-AA5C-6A8F-D56C-52A1535E2C6D}"/>
              </a:ext>
            </a:extLst>
          </p:cNvPr>
          <p:cNvSpPr>
            <a:spLocks noGrp="1"/>
          </p:cNvSpPr>
          <p:nvPr>
            <p:ph type="body" idx="1" hasCustomPrompt="1"/>
          </p:nvPr>
        </p:nvSpPr>
        <p:spPr>
          <a:xfrm>
            <a:off x="457200" y="1447800"/>
            <a:ext cx="5212076" cy="281103"/>
          </a:xfrm>
        </p:spPr>
        <p:txBody>
          <a:bodyPr wrap="square" anchor="b">
            <a:spAutoFit/>
          </a:bodyPr>
          <a:lstStyle>
            <a:lvl1pPr marL="0" indent="0">
              <a:lnSpc>
                <a:spcPct val="100000"/>
              </a:lnSpc>
              <a:spcAft>
                <a:spcPts val="0"/>
              </a:spcAft>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4" name="Content Placeholder 3">
            <a:extLst>
              <a:ext uri="{FF2B5EF4-FFF2-40B4-BE49-F238E27FC236}">
                <a16:creationId xmlns:a16="http://schemas.microsoft.com/office/drawing/2014/main" id="{D0973171-3D9B-E0BE-A9C6-BFF552EC6163}"/>
              </a:ext>
            </a:extLst>
          </p:cNvPr>
          <p:cNvSpPr>
            <a:spLocks noGrp="1"/>
          </p:cNvSpPr>
          <p:nvPr>
            <p:ph sz="half" idx="2" hasCustomPrompt="1"/>
          </p:nvPr>
        </p:nvSpPr>
        <p:spPr>
          <a:xfrm>
            <a:off x="457199" y="1943099"/>
            <a:ext cx="521208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5" name="Text Placeholder 4">
            <a:extLst>
              <a:ext uri="{FF2B5EF4-FFF2-40B4-BE49-F238E27FC236}">
                <a16:creationId xmlns:a16="http://schemas.microsoft.com/office/drawing/2014/main" id="{73D4243E-50F7-E6A4-A28E-F299D4BD0477}"/>
              </a:ext>
            </a:extLst>
          </p:cNvPr>
          <p:cNvSpPr>
            <a:spLocks noGrp="1"/>
          </p:cNvSpPr>
          <p:nvPr>
            <p:ph type="body" sz="quarter" idx="3" hasCustomPrompt="1"/>
          </p:nvPr>
        </p:nvSpPr>
        <p:spPr>
          <a:xfrm>
            <a:off x="6522720" y="1447800"/>
            <a:ext cx="5183188" cy="281103"/>
          </a:xfrm>
        </p:spPr>
        <p:txBody>
          <a:bodyPr anchor="b">
            <a:spAutoFit/>
          </a:bodyPr>
          <a:lstStyle>
            <a:lvl1pPr marL="0" indent="0">
              <a:lnSpc>
                <a:spcPct val="100000"/>
              </a:lnSpc>
              <a:spcAft>
                <a:spcPts val="0"/>
              </a:spcAft>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6" name="Content Placeholder 5">
            <a:extLst>
              <a:ext uri="{FF2B5EF4-FFF2-40B4-BE49-F238E27FC236}">
                <a16:creationId xmlns:a16="http://schemas.microsoft.com/office/drawing/2014/main" id="{E9290F11-9C52-DB05-1E6C-9491409F37B3}"/>
              </a:ext>
            </a:extLst>
          </p:cNvPr>
          <p:cNvSpPr>
            <a:spLocks noGrp="1"/>
          </p:cNvSpPr>
          <p:nvPr>
            <p:ph sz="quarter" idx="4" hasCustomPrompt="1"/>
          </p:nvPr>
        </p:nvSpPr>
        <p:spPr>
          <a:xfrm>
            <a:off x="6522720" y="1943099"/>
            <a:ext cx="521208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a:t>
            </a:r>
          </a:p>
          <a:p>
            <a:pPr lvl="4"/>
            <a:r>
              <a:rPr lang="en-US" dirty="0"/>
              <a:t>Fifth level</a:t>
            </a:r>
          </a:p>
        </p:txBody>
      </p:sp>
      <p:cxnSp>
        <p:nvCxnSpPr>
          <p:cNvPr id="11" name="Straight Connector 10">
            <a:extLst>
              <a:ext uri="{FF2B5EF4-FFF2-40B4-BE49-F238E27FC236}">
                <a16:creationId xmlns:a16="http://schemas.microsoft.com/office/drawing/2014/main" id="{CAC5B4FD-126E-C923-20FE-0F5752D73F74}"/>
              </a:ext>
            </a:extLst>
          </p:cNvPr>
          <p:cNvCxnSpPr>
            <a:cxnSpLocks/>
          </p:cNvCxnSpPr>
          <p:nvPr/>
        </p:nvCxnSpPr>
        <p:spPr>
          <a:xfrm>
            <a:off x="6096000" y="1444752"/>
            <a:ext cx="0" cy="42560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Date Placeholder 11">
            <a:extLst>
              <a:ext uri="{FF2B5EF4-FFF2-40B4-BE49-F238E27FC236}">
                <a16:creationId xmlns:a16="http://schemas.microsoft.com/office/drawing/2014/main" id="{3935A7ED-6F86-9D0C-DCB0-7B1E2AC5270D}"/>
              </a:ext>
            </a:extLst>
          </p:cNvPr>
          <p:cNvSpPr>
            <a:spLocks noGrp="1"/>
          </p:cNvSpPr>
          <p:nvPr>
            <p:ph type="dt" sz="half" idx="10"/>
          </p:nvPr>
        </p:nvSpPr>
        <p:spPr/>
        <p:txBody>
          <a:bodyPr/>
          <a:lstStyle/>
          <a:p>
            <a:fld id="{91C17549-EEBF-4F3F-AEC3-BD6253AA8F59}" type="datetime1">
              <a:rPr lang="en-US" smtClean="0"/>
              <a:t>5/26/2025</a:t>
            </a:fld>
            <a:endParaRPr lang="en-US" dirty="0"/>
          </a:p>
        </p:txBody>
      </p:sp>
      <p:sp>
        <p:nvSpPr>
          <p:cNvPr id="13" name="Footer Placeholder 12">
            <a:extLst>
              <a:ext uri="{FF2B5EF4-FFF2-40B4-BE49-F238E27FC236}">
                <a16:creationId xmlns:a16="http://schemas.microsoft.com/office/drawing/2014/main" id="{3B6D255F-8835-8DBB-9F90-569D07917B7B}"/>
              </a:ext>
            </a:extLst>
          </p:cNvPr>
          <p:cNvSpPr>
            <a:spLocks noGrp="1"/>
          </p:cNvSpPr>
          <p:nvPr>
            <p:ph type="ftr" sz="quarter" idx="11"/>
          </p:nvPr>
        </p:nvSpPr>
        <p:spPr/>
        <p:txBody>
          <a:bodyPr/>
          <a:lstStyle/>
          <a:p>
            <a:r>
              <a:rPr lang="en-US"/>
              <a:t>© 2025–2027 Cognizant | Private</a:t>
            </a:r>
            <a:endParaRPr lang="en-US" dirty="0"/>
          </a:p>
        </p:txBody>
      </p:sp>
      <p:sp>
        <p:nvSpPr>
          <p:cNvPr id="14" name="Slide Number Placeholder 13">
            <a:extLst>
              <a:ext uri="{FF2B5EF4-FFF2-40B4-BE49-F238E27FC236}">
                <a16:creationId xmlns:a16="http://schemas.microsoft.com/office/drawing/2014/main" id="{22927497-DF06-5FD3-E29B-027FB589C8A5}"/>
              </a:ext>
            </a:extLst>
          </p:cNvPr>
          <p:cNvSpPr>
            <a:spLocks noGrp="1"/>
          </p:cNvSpPr>
          <p:nvPr>
            <p:ph type="sldNum" sz="quarter" idx="12"/>
          </p:nvPr>
        </p:nvSpPr>
        <p:spPr/>
        <p:txBody>
          <a:bodyPr/>
          <a:lstStyle/>
          <a:p>
            <a:fld id="{38826FC0-333C-E549-9FA3-0EE43DF298A3}" type="slidenum">
              <a:rPr lang="en-US" smtClean="0"/>
              <a:pPr/>
              <a:t>‹#›</a:t>
            </a:fld>
            <a:endParaRPr lang="en-US" dirty="0"/>
          </a:p>
        </p:txBody>
      </p:sp>
      <p:pic>
        <p:nvPicPr>
          <p:cNvPr id="7" name="Cognizant Logo_rgb_rev_2023" descr="Cognizant logo reversed, SVG format">
            <a:extLst>
              <a:ext uri="{FF2B5EF4-FFF2-40B4-BE49-F238E27FC236}">
                <a16:creationId xmlns:a16="http://schemas.microsoft.com/office/drawing/2014/main" id="{1DE60F7F-2598-AFEF-3685-42666554AD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2092546887"/>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hree column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0CFA-C95C-83CB-71E9-4274D942BC47}"/>
              </a:ext>
            </a:extLst>
          </p:cNvPr>
          <p:cNvSpPr>
            <a:spLocks noGrp="1"/>
          </p:cNvSpPr>
          <p:nvPr>
            <p:ph type="title" hasCustomPrompt="1"/>
          </p:nvPr>
        </p:nvSpPr>
        <p:spPr>
          <a:xfrm>
            <a:off x="457200" y="457200"/>
            <a:ext cx="11277600" cy="332399"/>
          </a:xfrm>
        </p:spPr>
        <p:txBody>
          <a:bodyPr/>
          <a:lstStyle/>
          <a:p>
            <a:r>
              <a:rPr lang="en-US" dirty="0"/>
              <a:t>Click to add title</a:t>
            </a:r>
          </a:p>
        </p:txBody>
      </p:sp>
      <p:sp>
        <p:nvSpPr>
          <p:cNvPr id="3" name="Text Placeholder 2">
            <a:extLst>
              <a:ext uri="{FF2B5EF4-FFF2-40B4-BE49-F238E27FC236}">
                <a16:creationId xmlns:a16="http://schemas.microsoft.com/office/drawing/2014/main" id="{2FBB040B-AA5C-6A8F-D56C-52A1535E2C6D}"/>
              </a:ext>
            </a:extLst>
          </p:cNvPr>
          <p:cNvSpPr>
            <a:spLocks noGrp="1"/>
          </p:cNvSpPr>
          <p:nvPr>
            <p:ph type="body" idx="1" hasCustomPrompt="1"/>
          </p:nvPr>
        </p:nvSpPr>
        <p:spPr>
          <a:xfrm>
            <a:off x="457200" y="1444752"/>
            <a:ext cx="3474720" cy="281103"/>
          </a:xfrm>
        </p:spPr>
        <p:txBody>
          <a:bodyPr wrap="square" anchor="b">
            <a:spAutoFit/>
          </a:bodyPr>
          <a:lstStyle>
            <a:lvl1pPr marL="0" indent="0">
              <a:lnSpc>
                <a:spcPct val="100000"/>
              </a:lnSpc>
              <a:spcAft>
                <a:spcPts val="0"/>
              </a:spcAft>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4" name="Content Placeholder 3">
            <a:extLst>
              <a:ext uri="{FF2B5EF4-FFF2-40B4-BE49-F238E27FC236}">
                <a16:creationId xmlns:a16="http://schemas.microsoft.com/office/drawing/2014/main" id="{D0973171-3D9B-E0BE-A9C6-BFF552EC6163}"/>
              </a:ext>
            </a:extLst>
          </p:cNvPr>
          <p:cNvSpPr>
            <a:spLocks noGrp="1"/>
          </p:cNvSpPr>
          <p:nvPr>
            <p:ph sz="half" idx="2" hasCustomPrompt="1"/>
          </p:nvPr>
        </p:nvSpPr>
        <p:spPr>
          <a:xfrm>
            <a:off x="457199" y="1943099"/>
            <a:ext cx="347472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5" name="Text Placeholder 4">
            <a:extLst>
              <a:ext uri="{FF2B5EF4-FFF2-40B4-BE49-F238E27FC236}">
                <a16:creationId xmlns:a16="http://schemas.microsoft.com/office/drawing/2014/main" id="{73D4243E-50F7-E6A4-A28E-F299D4BD0477}"/>
              </a:ext>
            </a:extLst>
          </p:cNvPr>
          <p:cNvSpPr>
            <a:spLocks noGrp="1"/>
          </p:cNvSpPr>
          <p:nvPr>
            <p:ph type="body" sz="quarter" idx="3" hasCustomPrompt="1"/>
          </p:nvPr>
        </p:nvSpPr>
        <p:spPr>
          <a:xfrm>
            <a:off x="4358640" y="1444752"/>
            <a:ext cx="3474720" cy="281103"/>
          </a:xfrm>
        </p:spPr>
        <p:txBody>
          <a:bodyPr wrap="square" anchor="b">
            <a:spAutoFit/>
          </a:bodyPr>
          <a:lstStyle>
            <a:lvl1pPr marL="0" indent="0">
              <a:lnSpc>
                <a:spcPct val="100000"/>
              </a:lnSpc>
              <a:spcAft>
                <a:spcPts val="0"/>
              </a:spcAft>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6" name="Content Placeholder 5">
            <a:extLst>
              <a:ext uri="{FF2B5EF4-FFF2-40B4-BE49-F238E27FC236}">
                <a16:creationId xmlns:a16="http://schemas.microsoft.com/office/drawing/2014/main" id="{E9290F11-9C52-DB05-1E6C-9491409F37B3}"/>
              </a:ext>
            </a:extLst>
          </p:cNvPr>
          <p:cNvSpPr>
            <a:spLocks noGrp="1"/>
          </p:cNvSpPr>
          <p:nvPr>
            <p:ph sz="quarter" idx="4" hasCustomPrompt="1"/>
          </p:nvPr>
        </p:nvSpPr>
        <p:spPr>
          <a:xfrm>
            <a:off x="4358640" y="1943099"/>
            <a:ext cx="347472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11" name="Text Placeholder 4">
            <a:extLst>
              <a:ext uri="{FF2B5EF4-FFF2-40B4-BE49-F238E27FC236}">
                <a16:creationId xmlns:a16="http://schemas.microsoft.com/office/drawing/2014/main" id="{86FD443D-34B0-9A83-29DB-8F197FDBF4CC}"/>
              </a:ext>
            </a:extLst>
          </p:cNvPr>
          <p:cNvSpPr>
            <a:spLocks noGrp="1"/>
          </p:cNvSpPr>
          <p:nvPr>
            <p:ph type="body" sz="quarter" idx="14" hasCustomPrompt="1"/>
          </p:nvPr>
        </p:nvSpPr>
        <p:spPr>
          <a:xfrm>
            <a:off x="8260080" y="1444752"/>
            <a:ext cx="3474720" cy="281103"/>
          </a:xfrm>
        </p:spPr>
        <p:txBody>
          <a:bodyPr wrap="square" anchor="b">
            <a:spAutoFit/>
          </a:bodyPr>
          <a:lstStyle>
            <a:lvl1pPr marL="0" indent="0">
              <a:lnSpc>
                <a:spcPct val="100000"/>
              </a:lnSpc>
              <a:spcAft>
                <a:spcPts val="0"/>
              </a:spcAft>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12" name="Content Placeholder 5">
            <a:extLst>
              <a:ext uri="{FF2B5EF4-FFF2-40B4-BE49-F238E27FC236}">
                <a16:creationId xmlns:a16="http://schemas.microsoft.com/office/drawing/2014/main" id="{149D936A-CA93-6EC3-649C-C64805636A41}"/>
              </a:ext>
            </a:extLst>
          </p:cNvPr>
          <p:cNvSpPr>
            <a:spLocks noGrp="1"/>
          </p:cNvSpPr>
          <p:nvPr>
            <p:ph sz="quarter" idx="15" hasCustomPrompt="1"/>
          </p:nvPr>
        </p:nvSpPr>
        <p:spPr>
          <a:xfrm>
            <a:off x="8260080" y="1943099"/>
            <a:ext cx="347472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cxnSp>
        <p:nvCxnSpPr>
          <p:cNvPr id="13" name="Straight Connector 12">
            <a:extLst>
              <a:ext uri="{FF2B5EF4-FFF2-40B4-BE49-F238E27FC236}">
                <a16:creationId xmlns:a16="http://schemas.microsoft.com/office/drawing/2014/main" id="{68E36702-0CEF-D114-17AE-83A7C377C9A7}"/>
              </a:ext>
            </a:extLst>
          </p:cNvPr>
          <p:cNvCxnSpPr>
            <a:cxnSpLocks/>
          </p:cNvCxnSpPr>
          <p:nvPr/>
        </p:nvCxnSpPr>
        <p:spPr>
          <a:xfrm>
            <a:off x="4145280" y="1438275"/>
            <a:ext cx="0" cy="42560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B5AB7EC-316C-897C-CA19-9CEC9B880398}"/>
              </a:ext>
            </a:extLst>
          </p:cNvPr>
          <p:cNvCxnSpPr>
            <a:cxnSpLocks/>
          </p:cNvCxnSpPr>
          <p:nvPr/>
        </p:nvCxnSpPr>
        <p:spPr>
          <a:xfrm>
            <a:off x="8046720" y="1438275"/>
            <a:ext cx="0" cy="42560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Date Placeholder 15">
            <a:extLst>
              <a:ext uri="{FF2B5EF4-FFF2-40B4-BE49-F238E27FC236}">
                <a16:creationId xmlns:a16="http://schemas.microsoft.com/office/drawing/2014/main" id="{F5B8B50B-AB16-A20B-185B-36DFF37B0A24}"/>
              </a:ext>
            </a:extLst>
          </p:cNvPr>
          <p:cNvSpPr>
            <a:spLocks noGrp="1"/>
          </p:cNvSpPr>
          <p:nvPr>
            <p:ph type="dt" sz="half" idx="16"/>
          </p:nvPr>
        </p:nvSpPr>
        <p:spPr/>
        <p:txBody>
          <a:bodyPr/>
          <a:lstStyle/>
          <a:p>
            <a:fld id="{80A36B52-8436-4389-9B2A-8C0F3227369F}" type="datetime1">
              <a:rPr lang="en-US" smtClean="0"/>
              <a:t>5/26/2025</a:t>
            </a:fld>
            <a:endParaRPr lang="en-US" dirty="0"/>
          </a:p>
        </p:txBody>
      </p:sp>
      <p:sp>
        <p:nvSpPr>
          <p:cNvPr id="17" name="Footer Placeholder 16">
            <a:extLst>
              <a:ext uri="{FF2B5EF4-FFF2-40B4-BE49-F238E27FC236}">
                <a16:creationId xmlns:a16="http://schemas.microsoft.com/office/drawing/2014/main" id="{05375221-EE8E-370B-A5A8-1CA07AEA3C8F}"/>
              </a:ext>
            </a:extLst>
          </p:cNvPr>
          <p:cNvSpPr>
            <a:spLocks noGrp="1"/>
          </p:cNvSpPr>
          <p:nvPr>
            <p:ph type="ftr" sz="quarter" idx="17"/>
          </p:nvPr>
        </p:nvSpPr>
        <p:spPr/>
        <p:txBody>
          <a:bodyPr/>
          <a:lstStyle/>
          <a:p>
            <a:r>
              <a:rPr lang="en-US"/>
              <a:t>© 2025–2027 Cognizant | Private</a:t>
            </a:r>
            <a:endParaRPr lang="en-US" dirty="0"/>
          </a:p>
        </p:txBody>
      </p:sp>
      <p:sp>
        <p:nvSpPr>
          <p:cNvPr id="18" name="Slide Number Placeholder 17">
            <a:extLst>
              <a:ext uri="{FF2B5EF4-FFF2-40B4-BE49-F238E27FC236}">
                <a16:creationId xmlns:a16="http://schemas.microsoft.com/office/drawing/2014/main" id="{6267E76B-A742-758B-F8B4-A2ECF5BC1DDB}"/>
              </a:ext>
            </a:extLst>
          </p:cNvPr>
          <p:cNvSpPr>
            <a:spLocks noGrp="1"/>
          </p:cNvSpPr>
          <p:nvPr>
            <p:ph type="sldNum" sz="quarter" idx="18"/>
          </p:nvPr>
        </p:nvSpPr>
        <p:spPr/>
        <p:txBody>
          <a:bodyPr/>
          <a:lstStyle/>
          <a:p>
            <a:fld id="{38826FC0-333C-E549-9FA3-0EE43DF298A3}" type="slidenum">
              <a:rPr lang="en-US" smtClean="0"/>
              <a:pPr/>
              <a:t>‹#›</a:t>
            </a:fld>
            <a:endParaRPr lang="en-US" dirty="0"/>
          </a:p>
        </p:txBody>
      </p:sp>
      <p:pic>
        <p:nvPicPr>
          <p:cNvPr id="7" name="Cognizant Logo_rgb_rev_2023" descr="Cognizant logo reversed, SVG format">
            <a:extLst>
              <a:ext uri="{FF2B5EF4-FFF2-40B4-BE49-F238E27FC236}">
                <a16:creationId xmlns:a16="http://schemas.microsoft.com/office/drawing/2014/main" id="{4D269101-9011-77BF-B029-F362C603BBB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2205733390"/>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Comparison horizontal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a:xfrm>
            <a:off x="457200" y="457200"/>
            <a:ext cx="11277600" cy="332399"/>
          </a:xfrm>
        </p:spPr>
        <p:txBody>
          <a:bodyPr/>
          <a:lstStyle/>
          <a:p>
            <a:r>
              <a:rPr lang="en-US" dirty="0"/>
              <a:t>Click to add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a:xfrm>
            <a:off x="3962400" y="1447800"/>
            <a:ext cx="7772400" cy="1308100"/>
          </a:xfrm>
        </p:spPr>
        <p:txBody>
          <a:bodyPr>
            <a:noAutofit/>
          </a:bodyPr>
          <a:lstStyle/>
          <a:p>
            <a:pPr lvl="0"/>
            <a:r>
              <a:rPr lang="en-US" dirty="0"/>
              <a:t>Click to add content</a:t>
            </a:r>
          </a:p>
          <a:p>
            <a:pPr lvl="1"/>
            <a:r>
              <a:rPr lang="en-US" dirty="0"/>
              <a:t>2nd level text</a:t>
            </a:r>
          </a:p>
          <a:p>
            <a:pPr lvl="2"/>
            <a:r>
              <a:rPr lang="en-US" dirty="0"/>
              <a:t>3rd level text</a:t>
            </a:r>
          </a:p>
        </p:txBody>
      </p:sp>
      <p:sp>
        <p:nvSpPr>
          <p:cNvPr id="9" name="Date Placeholder 8">
            <a:extLst>
              <a:ext uri="{FF2B5EF4-FFF2-40B4-BE49-F238E27FC236}">
                <a16:creationId xmlns:a16="http://schemas.microsoft.com/office/drawing/2014/main" id="{3DA6F676-1432-9BD5-293D-3B121AF2F0B9}"/>
              </a:ext>
            </a:extLst>
          </p:cNvPr>
          <p:cNvSpPr>
            <a:spLocks noGrp="1"/>
          </p:cNvSpPr>
          <p:nvPr>
            <p:ph type="dt" sz="half" idx="10"/>
          </p:nvPr>
        </p:nvSpPr>
        <p:spPr/>
        <p:txBody>
          <a:bodyPr/>
          <a:lstStyle/>
          <a:p>
            <a:fld id="{88600C33-2456-4AF5-B85D-EE39F485AD31}" type="datetime1">
              <a:rPr lang="en-US" smtClean="0"/>
              <a:t>5/26/2025</a:t>
            </a:fld>
            <a:endParaRPr lang="en-US" dirty="0"/>
          </a:p>
        </p:txBody>
      </p:sp>
      <p:sp>
        <p:nvSpPr>
          <p:cNvPr id="10" name="Footer Placeholder 9">
            <a:extLst>
              <a:ext uri="{FF2B5EF4-FFF2-40B4-BE49-F238E27FC236}">
                <a16:creationId xmlns:a16="http://schemas.microsoft.com/office/drawing/2014/main" id="{B0C8C277-B1F1-8DA5-6AF5-ACB3ECF2B2EC}"/>
              </a:ext>
            </a:extLst>
          </p:cNvPr>
          <p:cNvSpPr>
            <a:spLocks noGrp="1"/>
          </p:cNvSpPr>
          <p:nvPr>
            <p:ph type="ftr" sz="quarter" idx="11"/>
          </p:nvPr>
        </p:nvSpPr>
        <p:spPr/>
        <p:txBody>
          <a:bodyPr/>
          <a:lstStyle/>
          <a:p>
            <a:r>
              <a:rPr lang="en-US"/>
              <a:t>© 2025–2027 Cognizant | Private</a:t>
            </a:r>
            <a:endParaRPr lang="en-US" dirty="0"/>
          </a:p>
        </p:txBody>
      </p:sp>
      <p:sp>
        <p:nvSpPr>
          <p:cNvPr id="11" name="Slide Number Placeholder 10">
            <a:extLst>
              <a:ext uri="{FF2B5EF4-FFF2-40B4-BE49-F238E27FC236}">
                <a16:creationId xmlns:a16="http://schemas.microsoft.com/office/drawing/2014/main" id="{80F779E1-4E24-F611-3CF0-B2C64B13509B}"/>
              </a:ext>
            </a:extLst>
          </p:cNvPr>
          <p:cNvSpPr>
            <a:spLocks noGrp="1"/>
          </p:cNvSpPr>
          <p:nvPr>
            <p:ph type="sldNum" sz="quarter" idx="12"/>
          </p:nvPr>
        </p:nvSpPr>
        <p:spPr/>
        <p:txBody>
          <a:bodyPr/>
          <a:lstStyle/>
          <a:p>
            <a:fld id="{38826FC0-333C-E549-9FA3-0EE43DF298A3}" type="slidenum">
              <a:rPr lang="en-US" smtClean="0"/>
              <a:pPr/>
              <a:t>‹#›</a:t>
            </a:fld>
            <a:endParaRPr lang="en-US" dirty="0"/>
          </a:p>
        </p:txBody>
      </p:sp>
      <p:sp>
        <p:nvSpPr>
          <p:cNvPr id="6" name="Text Placeholder 5">
            <a:extLst>
              <a:ext uri="{FF2B5EF4-FFF2-40B4-BE49-F238E27FC236}">
                <a16:creationId xmlns:a16="http://schemas.microsoft.com/office/drawing/2014/main" id="{E5983A4D-2A2C-B635-2F97-8FF9365D1E60}"/>
              </a:ext>
            </a:extLst>
          </p:cNvPr>
          <p:cNvSpPr>
            <a:spLocks noGrp="1"/>
          </p:cNvSpPr>
          <p:nvPr>
            <p:ph type="body" sz="quarter" idx="13" hasCustomPrompt="1"/>
          </p:nvPr>
        </p:nvSpPr>
        <p:spPr>
          <a:xfrm>
            <a:off x="457200" y="1447800"/>
            <a:ext cx="2971800" cy="1308100"/>
          </a:xfrm>
        </p:spPr>
        <p:txBody>
          <a:bodyPr>
            <a:noAutofit/>
          </a:bodyPr>
          <a:lstStyle>
            <a:lvl1pPr marL="0" indent="0">
              <a:buNone/>
              <a:defRPr sz="1800" b="1">
                <a:solidFill>
                  <a:schemeClr val="accent3"/>
                </a:solidFill>
              </a:defRPr>
            </a:lvl1pPr>
          </a:lstStyle>
          <a:p>
            <a:pPr lvl="0"/>
            <a:r>
              <a:rPr lang="en-US" dirty="0"/>
              <a:t>Subtitle here</a:t>
            </a:r>
          </a:p>
        </p:txBody>
      </p:sp>
      <p:cxnSp>
        <p:nvCxnSpPr>
          <p:cNvPr id="7" name="Straight Connector 6">
            <a:extLst>
              <a:ext uri="{FF2B5EF4-FFF2-40B4-BE49-F238E27FC236}">
                <a16:creationId xmlns:a16="http://schemas.microsoft.com/office/drawing/2014/main" id="{D44ACB01-6B78-648D-EBF4-7043D32A4DCC}"/>
              </a:ext>
            </a:extLst>
          </p:cNvPr>
          <p:cNvCxnSpPr>
            <a:cxnSpLocks/>
          </p:cNvCxnSpPr>
          <p:nvPr/>
        </p:nvCxnSpPr>
        <p:spPr>
          <a:xfrm>
            <a:off x="452438" y="2847490"/>
            <a:ext cx="2971800" cy="0"/>
          </a:xfrm>
          <a:prstGeom prst="line">
            <a:avLst/>
          </a:prstGeom>
          <a:ln w="158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B55E037-1D4C-9E0D-9DB6-DCBB7033AC21}"/>
              </a:ext>
            </a:extLst>
          </p:cNvPr>
          <p:cNvCxnSpPr>
            <a:cxnSpLocks/>
          </p:cNvCxnSpPr>
          <p:nvPr/>
        </p:nvCxnSpPr>
        <p:spPr>
          <a:xfrm>
            <a:off x="3962400" y="2847490"/>
            <a:ext cx="7772400" cy="0"/>
          </a:xfrm>
          <a:prstGeom prst="line">
            <a:avLst/>
          </a:prstGeom>
          <a:ln w="158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4B4CBE33-0E3B-B5D6-D276-A5FBB088DD56}"/>
              </a:ext>
            </a:extLst>
          </p:cNvPr>
          <p:cNvSpPr>
            <a:spLocks noGrp="1"/>
          </p:cNvSpPr>
          <p:nvPr>
            <p:ph idx="14" hasCustomPrompt="1"/>
          </p:nvPr>
        </p:nvSpPr>
        <p:spPr>
          <a:xfrm>
            <a:off x="3962400" y="2939080"/>
            <a:ext cx="7772400" cy="1308100"/>
          </a:xfrm>
        </p:spPr>
        <p:txBody>
          <a:bodyPr>
            <a:noAutofit/>
          </a:bodyPr>
          <a:lstStyle/>
          <a:p>
            <a:pPr lvl="0"/>
            <a:r>
              <a:rPr lang="en-US" dirty="0"/>
              <a:t>Click to add content</a:t>
            </a:r>
          </a:p>
          <a:p>
            <a:pPr lvl="1"/>
            <a:r>
              <a:rPr lang="en-US" dirty="0"/>
              <a:t>2nd level text</a:t>
            </a:r>
          </a:p>
          <a:p>
            <a:pPr lvl="2"/>
            <a:r>
              <a:rPr lang="en-US" dirty="0"/>
              <a:t>3rd level text</a:t>
            </a:r>
          </a:p>
        </p:txBody>
      </p:sp>
      <p:sp>
        <p:nvSpPr>
          <p:cNvPr id="15" name="Text Placeholder 5">
            <a:extLst>
              <a:ext uri="{FF2B5EF4-FFF2-40B4-BE49-F238E27FC236}">
                <a16:creationId xmlns:a16="http://schemas.microsoft.com/office/drawing/2014/main" id="{300D1863-6D9F-D386-3272-7AE775F597AD}"/>
              </a:ext>
            </a:extLst>
          </p:cNvPr>
          <p:cNvSpPr>
            <a:spLocks noGrp="1"/>
          </p:cNvSpPr>
          <p:nvPr>
            <p:ph type="body" sz="quarter" idx="15" hasCustomPrompt="1"/>
          </p:nvPr>
        </p:nvSpPr>
        <p:spPr>
          <a:xfrm>
            <a:off x="457200" y="2939080"/>
            <a:ext cx="2971800" cy="1308100"/>
          </a:xfrm>
        </p:spPr>
        <p:txBody>
          <a:bodyPr>
            <a:noAutofit/>
          </a:bodyPr>
          <a:lstStyle>
            <a:lvl1pPr marL="0" indent="0">
              <a:buNone/>
              <a:defRPr sz="1800" b="1">
                <a:solidFill>
                  <a:schemeClr val="accent3"/>
                </a:solidFill>
              </a:defRPr>
            </a:lvl1pPr>
          </a:lstStyle>
          <a:p>
            <a:pPr lvl="0"/>
            <a:r>
              <a:rPr lang="en-US" dirty="0"/>
              <a:t>Subtitle here</a:t>
            </a:r>
          </a:p>
        </p:txBody>
      </p:sp>
      <p:cxnSp>
        <p:nvCxnSpPr>
          <p:cNvPr id="16" name="Straight Connector 15">
            <a:extLst>
              <a:ext uri="{FF2B5EF4-FFF2-40B4-BE49-F238E27FC236}">
                <a16:creationId xmlns:a16="http://schemas.microsoft.com/office/drawing/2014/main" id="{AA5D8537-3CEF-DF78-41F1-0F6312E9645F}"/>
              </a:ext>
            </a:extLst>
          </p:cNvPr>
          <p:cNvCxnSpPr>
            <a:cxnSpLocks/>
          </p:cNvCxnSpPr>
          <p:nvPr/>
        </p:nvCxnSpPr>
        <p:spPr>
          <a:xfrm>
            <a:off x="452438" y="4338770"/>
            <a:ext cx="2971800" cy="0"/>
          </a:xfrm>
          <a:prstGeom prst="line">
            <a:avLst/>
          </a:prstGeom>
          <a:ln w="158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BFE904F-D475-7593-E45F-BF79A922E831}"/>
              </a:ext>
            </a:extLst>
          </p:cNvPr>
          <p:cNvCxnSpPr>
            <a:cxnSpLocks/>
          </p:cNvCxnSpPr>
          <p:nvPr/>
        </p:nvCxnSpPr>
        <p:spPr>
          <a:xfrm>
            <a:off x="3962400" y="4338770"/>
            <a:ext cx="7772400" cy="0"/>
          </a:xfrm>
          <a:prstGeom prst="line">
            <a:avLst/>
          </a:prstGeom>
          <a:ln w="158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C42A06B7-2FE2-2908-5164-0845DA34203C}"/>
              </a:ext>
            </a:extLst>
          </p:cNvPr>
          <p:cNvSpPr>
            <a:spLocks noGrp="1"/>
          </p:cNvSpPr>
          <p:nvPr>
            <p:ph idx="16" hasCustomPrompt="1"/>
          </p:nvPr>
        </p:nvSpPr>
        <p:spPr>
          <a:xfrm>
            <a:off x="3962400" y="4430359"/>
            <a:ext cx="7772400" cy="1308100"/>
          </a:xfrm>
        </p:spPr>
        <p:txBody>
          <a:bodyPr>
            <a:noAutofit/>
          </a:bodyPr>
          <a:lstStyle/>
          <a:p>
            <a:pPr lvl="0"/>
            <a:r>
              <a:rPr lang="en-US" dirty="0"/>
              <a:t>Click to add content</a:t>
            </a:r>
          </a:p>
          <a:p>
            <a:pPr lvl="1"/>
            <a:r>
              <a:rPr lang="en-US" dirty="0"/>
              <a:t>2nd level text</a:t>
            </a:r>
          </a:p>
          <a:p>
            <a:pPr lvl="2"/>
            <a:r>
              <a:rPr lang="en-US" dirty="0"/>
              <a:t>3rd level text</a:t>
            </a:r>
          </a:p>
        </p:txBody>
      </p:sp>
      <p:sp>
        <p:nvSpPr>
          <p:cNvPr id="19" name="Text Placeholder 5">
            <a:extLst>
              <a:ext uri="{FF2B5EF4-FFF2-40B4-BE49-F238E27FC236}">
                <a16:creationId xmlns:a16="http://schemas.microsoft.com/office/drawing/2014/main" id="{6F293747-E822-8B9A-B250-BD09178A5F10}"/>
              </a:ext>
            </a:extLst>
          </p:cNvPr>
          <p:cNvSpPr>
            <a:spLocks noGrp="1"/>
          </p:cNvSpPr>
          <p:nvPr>
            <p:ph type="body" sz="quarter" idx="17" hasCustomPrompt="1"/>
          </p:nvPr>
        </p:nvSpPr>
        <p:spPr>
          <a:xfrm>
            <a:off x="457200" y="4430359"/>
            <a:ext cx="2971800" cy="1308100"/>
          </a:xfrm>
        </p:spPr>
        <p:txBody>
          <a:bodyPr>
            <a:noAutofit/>
          </a:bodyPr>
          <a:lstStyle>
            <a:lvl1pPr marL="0" indent="0">
              <a:buNone/>
              <a:defRPr sz="1800" b="1">
                <a:solidFill>
                  <a:schemeClr val="accent3"/>
                </a:solidFill>
              </a:defRPr>
            </a:lvl1pPr>
          </a:lstStyle>
          <a:p>
            <a:pPr lvl="0"/>
            <a:r>
              <a:rPr lang="en-US" dirty="0"/>
              <a:t>Subtitle here</a:t>
            </a:r>
          </a:p>
        </p:txBody>
      </p:sp>
      <p:sp>
        <p:nvSpPr>
          <p:cNvPr id="4" name="Text Placeholder 7">
            <a:extLst>
              <a:ext uri="{FF2B5EF4-FFF2-40B4-BE49-F238E27FC236}">
                <a16:creationId xmlns:a16="http://schemas.microsoft.com/office/drawing/2014/main" id="{72C70445-48B0-9FD3-49CD-384BFCCB6776}"/>
              </a:ext>
            </a:extLst>
          </p:cNvPr>
          <p:cNvSpPr>
            <a:spLocks noGrp="1"/>
          </p:cNvSpPr>
          <p:nvPr>
            <p:ph type="body" sz="quarter" idx="18" hasCustomPrompt="1"/>
          </p:nvPr>
        </p:nvSpPr>
        <p:spPr>
          <a:xfrm>
            <a:off x="457200" y="5947090"/>
            <a:ext cx="11277600" cy="124906"/>
          </a:xfrm>
        </p:spPr>
        <p:txBody>
          <a:bodyPr anchor="b">
            <a:spAutoFit/>
          </a:bodyPr>
          <a:lstStyle>
            <a:lvl1pPr marL="0" indent="0">
              <a:buNone/>
              <a:defRPr sz="800">
                <a:solidFill>
                  <a:schemeClr val="tx1"/>
                </a:solidFill>
              </a:defRPr>
            </a:lvl1pPr>
          </a:lstStyle>
          <a:p>
            <a:pPr lvl="0"/>
            <a:r>
              <a:rPr lang="en-US"/>
              <a:t>Insert source or footnote here</a:t>
            </a:r>
          </a:p>
        </p:txBody>
      </p:sp>
      <p:cxnSp>
        <p:nvCxnSpPr>
          <p:cNvPr id="8" name="Straight Connector 7">
            <a:extLst>
              <a:ext uri="{FF2B5EF4-FFF2-40B4-BE49-F238E27FC236}">
                <a16:creationId xmlns:a16="http://schemas.microsoft.com/office/drawing/2014/main" id="{35EE48CC-AC3C-AD12-0F6B-6F8CB2E6EC5E}"/>
              </a:ext>
            </a:extLst>
          </p:cNvPr>
          <p:cNvCxnSpPr>
            <a:cxnSpLocks/>
          </p:cNvCxnSpPr>
          <p:nvPr/>
        </p:nvCxnSpPr>
        <p:spPr>
          <a:xfrm>
            <a:off x="452438" y="1342781"/>
            <a:ext cx="2971800" cy="0"/>
          </a:xfrm>
          <a:prstGeom prst="line">
            <a:avLst/>
          </a:prstGeom>
          <a:ln w="158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28B6686-C28E-A83C-319D-33930A551B41}"/>
              </a:ext>
            </a:extLst>
          </p:cNvPr>
          <p:cNvCxnSpPr>
            <a:cxnSpLocks/>
          </p:cNvCxnSpPr>
          <p:nvPr/>
        </p:nvCxnSpPr>
        <p:spPr>
          <a:xfrm>
            <a:off x="3962400" y="1342781"/>
            <a:ext cx="7772400" cy="0"/>
          </a:xfrm>
          <a:prstGeom prst="line">
            <a:avLst/>
          </a:prstGeom>
          <a:ln w="158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20" name="Cognizant Logo_rgb_rev_2023" descr="Cognizant logo reversed, SVG format">
            <a:extLst>
              <a:ext uri="{FF2B5EF4-FFF2-40B4-BE49-F238E27FC236}">
                <a16:creationId xmlns:a16="http://schemas.microsoft.com/office/drawing/2014/main" id="{8EF2B9B7-A970-B060-F759-FFA1C8972DF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1122974737"/>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woObj" preserve="1">
  <p:cSld name="Two Content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AEB62-7BE1-5D8C-1B24-A6872199ABCA}"/>
              </a:ext>
            </a:extLst>
          </p:cNvPr>
          <p:cNvSpPr>
            <a:spLocks noGrp="1"/>
          </p:cNvSpPr>
          <p:nvPr>
            <p:ph type="title" hasCustomPrompt="1"/>
          </p:nvPr>
        </p:nvSpPr>
        <p:spPr/>
        <p:txBody>
          <a:bodyPr/>
          <a:lstStyle/>
          <a:p>
            <a:r>
              <a:rPr lang="en-US" dirty="0"/>
              <a:t>Click to add title</a:t>
            </a:r>
          </a:p>
        </p:txBody>
      </p:sp>
      <p:sp>
        <p:nvSpPr>
          <p:cNvPr id="3" name="Content Placeholder 2">
            <a:extLst>
              <a:ext uri="{FF2B5EF4-FFF2-40B4-BE49-F238E27FC236}">
                <a16:creationId xmlns:a16="http://schemas.microsoft.com/office/drawing/2014/main" id="{F3764D86-105F-2A88-55B5-2DAECBD3E8E3}"/>
              </a:ext>
            </a:extLst>
          </p:cNvPr>
          <p:cNvSpPr>
            <a:spLocks noGrp="1"/>
          </p:cNvSpPr>
          <p:nvPr>
            <p:ph sz="half" idx="1" hasCustomPrompt="1"/>
          </p:nvPr>
        </p:nvSpPr>
        <p:spPr>
          <a:xfrm>
            <a:off x="457200" y="1444751"/>
            <a:ext cx="5212080" cy="457200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Content Placeholder 3">
            <a:extLst>
              <a:ext uri="{FF2B5EF4-FFF2-40B4-BE49-F238E27FC236}">
                <a16:creationId xmlns:a16="http://schemas.microsoft.com/office/drawing/2014/main" id="{14AB8798-DFE7-49BE-4E9F-920D1EB6D54B}"/>
              </a:ext>
            </a:extLst>
          </p:cNvPr>
          <p:cNvSpPr>
            <a:spLocks noGrp="1"/>
          </p:cNvSpPr>
          <p:nvPr>
            <p:ph sz="half" idx="2" hasCustomPrompt="1"/>
          </p:nvPr>
        </p:nvSpPr>
        <p:spPr>
          <a:xfrm>
            <a:off x="6522720" y="1444751"/>
            <a:ext cx="5212080" cy="457200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5" name="Date Placeholder 4">
            <a:extLst>
              <a:ext uri="{FF2B5EF4-FFF2-40B4-BE49-F238E27FC236}">
                <a16:creationId xmlns:a16="http://schemas.microsoft.com/office/drawing/2014/main" id="{F095D326-A1CD-53C0-6E4B-3792BB1FD4A9}"/>
              </a:ext>
            </a:extLst>
          </p:cNvPr>
          <p:cNvSpPr>
            <a:spLocks noGrp="1"/>
          </p:cNvSpPr>
          <p:nvPr>
            <p:ph type="dt" sz="half" idx="10"/>
          </p:nvPr>
        </p:nvSpPr>
        <p:spPr/>
        <p:txBody>
          <a:bodyPr/>
          <a:lstStyle/>
          <a:p>
            <a:fld id="{757E0E9A-856D-4146-8D92-37E8551F25FC}" type="datetime1">
              <a:rPr lang="en-US" smtClean="0"/>
              <a:t>5/26/2025</a:t>
            </a:fld>
            <a:endParaRPr lang="en-US" dirty="0"/>
          </a:p>
        </p:txBody>
      </p:sp>
      <p:sp>
        <p:nvSpPr>
          <p:cNvPr id="9" name="Footer Placeholder 8">
            <a:extLst>
              <a:ext uri="{FF2B5EF4-FFF2-40B4-BE49-F238E27FC236}">
                <a16:creationId xmlns:a16="http://schemas.microsoft.com/office/drawing/2014/main" id="{52D2E00C-B7D1-9930-4311-FC69249A0E4C}"/>
              </a:ext>
            </a:extLst>
          </p:cNvPr>
          <p:cNvSpPr>
            <a:spLocks noGrp="1"/>
          </p:cNvSpPr>
          <p:nvPr>
            <p:ph type="ftr" sz="quarter" idx="11"/>
          </p:nvPr>
        </p:nvSpPr>
        <p:spPr/>
        <p:txBody>
          <a:body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2270ADC6-D307-E812-97FA-15F07F1166A3}"/>
              </a:ext>
            </a:extLst>
          </p:cNvPr>
          <p:cNvSpPr>
            <a:spLocks noGrp="1"/>
          </p:cNvSpPr>
          <p:nvPr>
            <p:ph type="sldNum" sz="quarter" idx="12"/>
          </p:nvPr>
        </p:nvSpPr>
        <p:spPr/>
        <p:txBody>
          <a:bodyPr/>
          <a:lstStyle/>
          <a:p>
            <a:fld id="{38826FC0-333C-E549-9FA3-0EE43DF298A3}" type="slidenum">
              <a:rPr lang="en-US" smtClean="0"/>
              <a:pPr/>
              <a:t>‹#›</a:t>
            </a:fld>
            <a:endParaRPr lang="en-US" dirty="0"/>
          </a:p>
        </p:txBody>
      </p:sp>
      <p:cxnSp>
        <p:nvCxnSpPr>
          <p:cNvPr id="7" name="Straight Connector 6">
            <a:extLst>
              <a:ext uri="{FF2B5EF4-FFF2-40B4-BE49-F238E27FC236}">
                <a16:creationId xmlns:a16="http://schemas.microsoft.com/office/drawing/2014/main" id="{E37B872B-0E81-EACD-CA82-14E1DB182F48}"/>
              </a:ext>
            </a:extLst>
          </p:cNvPr>
          <p:cNvCxnSpPr>
            <a:cxnSpLocks/>
          </p:cNvCxnSpPr>
          <p:nvPr/>
        </p:nvCxnSpPr>
        <p:spPr>
          <a:xfrm>
            <a:off x="6096000" y="1444752"/>
            <a:ext cx="0" cy="457200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Cognizant Logo_rgb_rev_2023" descr="Cognizant logo reversed, SVG format">
            <a:extLst>
              <a:ext uri="{FF2B5EF4-FFF2-40B4-BE49-F238E27FC236}">
                <a16:creationId xmlns:a16="http://schemas.microsoft.com/office/drawing/2014/main" id="{FC29E878-865C-DE37-D860-F62A7822B47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2036684699"/>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6507-4F3C-6F06-CC64-DCB416815963}"/>
              </a:ext>
            </a:extLst>
          </p:cNvPr>
          <p:cNvSpPr>
            <a:spLocks noGrp="1"/>
          </p:cNvSpPr>
          <p:nvPr>
            <p:ph type="title" hasCustomPrompt="1"/>
          </p:nvPr>
        </p:nvSpPr>
        <p:spPr>
          <a:xfrm>
            <a:off x="457200" y="457200"/>
            <a:ext cx="11277600" cy="332399"/>
          </a:xfrm>
        </p:spPr>
        <p:txBody>
          <a:bodyPr anchor="t"/>
          <a:lstStyle>
            <a:lvl1pPr>
              <a:defRPr sz="2400"/>
            </a:lvl1pPr>
          </a:lstStyle>
          <a:p>
            <a:r>
              <a:rPr lang="en-US" dirty="0"/>
              <a:t>Click to add title</a:t>
            </a:r>
          </a:p>
        </p:txBody>
      </p:sp>
      <p:sp>
        <p:nvSpPr>
          <p:cNvPr id="3" name="Content Placeholder 2">
            <a:extLst>
              <a:ext uri="{FF2B5EF4-FFF2-40B4-BE49-F238E27FC236}">
                <a16:creationId xmlns:a16="http://schemas.microsoft.com/office/drawing/2014/main" id="{9521B89B-1396-CE54-BDAC-657C3A1FCF13}"/>
              </a:ext>
            </a:extLst>
          </p:cNvPr>
          <p:cNvSpPr>
            <a:spLocks noGrp="1"/>
          </p:cNvSpPr>
          <p:nvPr>
            <p:ph idx="1" hasCustomPrompt="1"/>
          </p:nvPr>
        </p:nvSpPr>
        <p:spPr>
          <a:xfrm>
            <a:off x="6096000" y="1447799"/>
            <a:ext cx="5638800" cy="4663440"/>
          </a:xfrm>
        </p:spPr>
        <p:txBody>
          <a:bodyPr>
            <a:noAutofit/>
          </a:bodyPr>
          <a:lstStyle>
            <a:lvl1pPr marL="0" indent="0">
              <a:buNone/>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marL="182880" marR="0" lvl="0" indent="-182880" algn="l" defTabSz="914400" rtl="0" eaLnBrk="1" fontAlgn="auto" latinLnBrk="0" hangingPunct="1">
              <a:lnSpc>
                <a:spcPct val="110000"/>
              </a:lnSpc>
              <a:spcBef>
                <a:spcPts val="600"/>
              </a:spcBef>
              <a:spcAft>
                <a:spcPts val="0"/>
              </a:spcAft>
              <a:buClr>
                <a:schemeClr val="tx1"/>
              </a:buClr>
              <a:buSzTx/>
              <a:buFont typeface="Arial" panose="020B0604020202020204" pitchFamily="34" charset="0"/>
              <a:buChar char="•"/>
              <a:tabLst/>
              <a:defRPr/>
            </a:pPr>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Text Placeholder 3">
            <a:extLst>
              <a:ext uri="{FF2B5EF4-FFF2-40B4-BE49-F238E27FC236}">
                <a16:creationId xmlns:a16="http://schemas.microsoft.com/office/drawing/2014/main" id="{68C39DE7-C187-B4C9-7F93-CF29330E94C1}"/>
              </a:ext>
            </a:extLst>
          </p:cNvPr>
          <p:cNvSpPr>
            <a:spLocks noGrp="1"/>
          </p:cNvSpPr>
          <p:nvPr>
            <p:ph type="body" sz="half" idx="2" hasCustomPrompt="1"/>
          </p:nvPr>
        </p:nvSpPr>
        <p:spPr>
          <a:xfrm>
            <a:off x="457199" y="1447799"/>
            <a:ext cx="4754880" cy="4663440"/>
          </a:xfrm>
        </p:spPr>
        <p:txBody>
          <a:bodyPr/>
          <a:lstStyle>
            <a:lvl1pPr marL="0" indent="0">
              <a:buNone/>
              <a:defRPr sz="1600" b="1">
                <a:solidFill>
                  <a:schemeClr val="accent3"/>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caption</a:t>
            </a:r>
          </a:p>
        </p:txBody>
      </p:sp>
      <p:sp>
        <p:nvSpPr>
          <p:cNvPr id="5" name="Date Placeholder 4">
            <a:extLst>
              <a:ext uri="{FF2B5EF4-FFF2-40B4-BE49-F238E27FC236}">
                <a16:creationId xmlns:a16="http://schemas.microsoft.com/office/drawing/2014/main" id="{35724D44-8249-FD9B-C453-3AE49B5F4FF2}"/>
              </a:ext>
            </a:extLst>
          </p:cNvPr>
          <p:cNvSpPr>
            <a:spLocks noGrp="1"/>
          </p:cNvSpPr>
          <p:nvPr>
            <p:ph type="dt" sz="half" idx="10"/>
          </p:nvPr>
        </p:nvSpPr>
        <p:spPr/>
        <p:txBody>
          <a:bodyPr/>
          <a:lstStyle/>
          <a:p>
            <a:fld id="{C113BBD8-F83C-431F-B9CD-851F5EF17787}" type="datetime1">
              <a:rPr lang="en-US" smtClean="0"/>
              <a:t>5/26/2025</a:t>
            </a:fld>
            <a:endParaRPr lang="en-US" dirty="0"/>
          </a:p>
        </p:txBody>
      </p:sp>
      <p:sp>
        <p:nvSpPr>
          <p:cNvPr id="9" name="Footer Placeholder 8">
            <a:extLst>
              <a:ext uri="{FF2B5EF4-FFF2-40B4-BE49-F238E27FC236}">
                <a16:creationId xmlns:a16="http://schemas.microsoft.com/office/drawing/2014/main" id="{FC414F21-A578-2B13-3FC0-80CE780DACE8}"/>
              </a:ext>
            </a:extLst>
          </p:cNvPr>
          <p:cNvSpPr>
            <a:spLocks noGrp="1"/>
          </p:cNvSpPr>
          <p:nvPr>
            <p:ph type="ftr" sz="quarter" idx="11"/>
          </p:nvPr>
        </p:nvSpPr>
        <p:spPr/>
        <p:txBody>
          <a:body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0594F499-4E58-F60A-D1FE-CA8DBFA3324D}"/>
              </a:ext>
            </a:extLst>
          </p:cNvPr>
          <p:cNvSpPr>
            <a:spLocks noGrp="1"/>
          </p:cNvSpPr>
          <p:nvPr>
            <p:ph type="sldNum" sz="quarter" idx="12"/>
          </p:nvPr>
        </p:nvSpPr>
        <p:spPr/>
        <p:txBody>
          <a:bodyPr/>
          <a:lstStyle/>
          <a:p>
            <a:fld id="{38826FC0-333C-E549-9FA3-0EE43DF298A3}" type="slidenum">
              <a:rPr lang="en-US" smtClean="0"/>
              <a:pPr/>
              <a:t>‹#›</a:t>
            </a:fld>
            <a:endParaRPr lang="en-US" dirty="0"/>
          </a:p>
        </p:txBody>
      </p:sp>
      <p:pic>
        <p:nvPicPr>
          <p:cNvPr id="7" name="Cognizant Logo_rgb_rev_2023" descr="Cognizant logo reversed, SVG format">
            <a:extLst>
              <a:ext uri="{FF2B5EF4-FFF2-40B4-BE49-F238E27FC236}">
                <a16:creationId xmlns:a16="http://schemas.microsoft.com/office/drawing/2014/main" id="{C4BD05FC-72E2-D49F-5723-85E3F31D26FF}"/>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4028391651"/>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8CFF2-1ECE-33A6-68A7-0317E0C84DFC}"/>
              </a:ext>
            </a:extLst>
          </p:cNvPr>
          <p:cNvSpPr>
            <a:spLocks noGrp="1"/>
          </p:cNvSpPr>
          <p:nvPr>
            <p:ph type="title" hasCustomPrompt="1"/>
          </p:nvPr>
        </p:nvSpPr>
        <p:spPr>
          <a:xfrm>
            <a:off x="457200" y="457200"/>
            <a:ext cx="11277600" cy="332399"/>
          </a:xfrm>
        </p:spPr>
        <p:txBody>
          <a:bodyPr anchor="t"/>
          <a:lstStyle>
            <a:lvl1pPr>
              <a:defRPr sz="2400"/>
            </a:lvl1pPr>
          </a:lstStyle>
          <a:p>
            <a:r>
              <a:rPr lang="en-US" dirty="0"/>
              <a:t>Click to add title</a:t>
            </a:r>
          </a:p>
        </p:txBody>
      </p:sp>
      <p:sp>
        <p:nvSpPr>
          <p:cNvPr id="3" name="Picture Placeholder 2">
            <a:extLst>
              <a:ext uri="{FF2B5EF4-FFF2-40B4-BE49-F238E27FC236}">
                <a16:creationId xmlns:a16="http://schemas.microsoft.com/office/drawing/2014/main" id="{B2C56658-0960-E18E-D91E-AA04D27572E7}"/>
              </a:ext>
            </a:extLst>
          </p:cNvPr>
          <p:cNvSpPr>
            <a:spLocks noGrp="1"/>
          </p:cNvSpPr>
          <p:nvPr>
            <p:ph type="pic" idx="1" hasCustomPrompt="1"/>
          </p:nvPr>
        </p:nvSpPr>
        <p:spPr>
          <a:xfrm>
            <a:off x="6096000" y="1447799"/>
            <a:ext cx="5638800" cy="4663439"/>
          </a:xfrm>
          <a:solidFill>
            <a:srgbClr val="ECECEB"/>
          </a:solidFill>
        </p:spPr>
        <p:txBody>
          <a:bodyPr bIns="640080" anchor="ctr">
            <a:normAutofit/>
          </a:bodyPr>
          <a:lstStyle>
            <a:lvl1pPr marL="0" indent="0" algn="ctr">
              <a:buNone/>
              <a:defRPr sz="1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drag, or paste to add picture</a:t>
            </a:r>
          </a:p>
        </p:txBody>
      </p:sp>
      <p:sp>
        <p:nvSpPr>
          <p:cNvPr id="4" name="Text Placeholder 3">
            <a:extLst>
              <a:ext uri="{FF2B5EF4-FFF2-40B4-BE49-F238E27FC236}">
                <a16:creationId xmlns:a16="http://schemas.microsoft.com/office/drawing/2014/main" id="{8801F393-8308-0D1E-52A2-FC57E4512CCF}"/>
              </a:ext>
            </a:extLst>
          </p:cNvPr>
          <p:cNvSpPr>
            <a:spLocks noGrp="1"/>
          </p:cNvSpPr>
          <p:nvPr>
            <p:ph type="body" sz="half" idx="2" hasCustomPrompt="1"/>
          </p:nvPr>
        </p:nvSpPr>
        <p:spPr>
          <a:xfrm>
            <a:off x="457199" y="1447799"/>
            <a:ext cx="4754880" cy="4663440"/>
          </a:xfrm>
        </p:spPr>
        <p:txBody>
          <a:bodyPr/>
          <a:lstStyle>
            <a:lvl1pPr marL="0" indent="0">
              <a:buNone/>
              <a:defRPr sz="1600" b="1">
                <a:solidFill>
                  <a:schemeClr val="accent3"/>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caption</a:t>
            </a:r>
          </a:p>
        </p:txBody>
      </p:sp>
      <p:sp>
        <p:nvSpPr>
          <p:cNvPr id="5" name="Date Placeholder 4">
            <a:extLst>
              <a:ext uri="{FF2B5EF4-FFF2-40B4-BE49-F238E27FC236}">
                <a16:creationId xmlns:a16="http://schemas.microsoft.com/office/drawing/2014/main" id="{380241F3-9135-92CE-6A1A-5BE0AECC9970}"/>
              </a:ext>
            </a:extLst>
          </p:cNvPr>
          <p:cNvSpPr>
            <a:spLocks noGrp="1"/>
          </p:cNvSpPr>
          <p:nvPr>
            <p:ph type="dt" sz="half" idx="10"/>
          </p:nvPr>
        </p:nvSpPr>
        <p:spPr/>
        <p:txBody>
          <a:bodyPr/>
          <a:lstStyle/>
          <a:p>
            <a:fld id="{15EE1895-83F9-4535-8AB0-D77A601E1BB9}" type="datetime1">
              <a:rPr lang="en-US" smtClean="0"/>
              <a:t>5/26/2025</a:t>
            </a:fld>
            <a:endParaRPr lang="en-US" dirty="0"/>
          </a:p>
        </p:txBody>
      </p:sp>
      <p:sp>
        <p:nvSpPr>
          <p:cNvPr id="9" name="Footer Placeholder 8">
            <a:extLst>
              <a:ext uri="{FF2B5EF4-FFF2-40B4-BE49-F238E27FC236}">
                <a16:creationId xmlns:a16="http://schemas.microsoft.com/office/drawing/2014/main" id="{188FFC8B-A41D-691D-C8C9-0C363B1FD284}"/>
              </a:ext>
            </a:extLst>
          </p:cNvPr>
          <p:cNvSpPr>
            <a:spLocks noGrp="1"/>
          </p:cNvSpPr>
          <p:nvPr>
            <p:ph type="ftr" sz="quarter" idx="11"/>
          </p:nvPr>
        </p:nvSpPr>
        <p:spPr/>
        <p:txBody>
          <a:body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B0EC0125-3406-DCE1-A443-16278DF39252}"/>
              </a:ext>
            </a:extLst>
          </p:cNvPr>
          <p:cNvSpPr>
            <a:spLocks noGrp="1"/>
          </p:cNvSpPr>
          <p:nvPr>
            <p:ph type="sldNum" sz="quarter" idx="12"/>
          </p:nvPr>
        </p:nvSpPr>
        <p:spPr/>
        <p:txBody>
          <a:bodyPr/>
          <a:lstStyle/>
          <a:p>
            <a:fld id="{38826FC0-333C-E549-9FA3-0EE43DF298A3}" type="slidenum">
              <a:rPr lang="en-US" smtClean="0"/>
              <a:pPr/>
              <a:t>‹#›</a:t>
            </a:fld>
            <a:endParaRPr lang="en-US" dirty="0"/>
          </a:p>
        </p:txBody>
      </p:sp>
      <p:pic>
        <p:nvPicPr>
          <p:cNvPr id="7" name="Cognizant Logo_rgb_rev_2023" descr="Cognizant logo reversed, SVG format">
            <a:extLst>
              <a:ext uri="{FF2B5EF4-FFF2-40B4-BE49-F238E27FC236}">
                <a16:creationId xmlns:a16="http://schemas.microsoft.com/office/drawing/2014/main" id="{0967F69A-1700-3CED-CEEE-EDC58785000F}"/>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2887558208"/>
      </p:ext>
    </p:extLst>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Statement - dark">
    <p:bg>
      <p:bgPr>
        <a:solidFill>
          <a:schemeClr val="bg1"/>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98BC2B5B-70BA-CE41-9C8E-4A1C418D7D8E}"/>
              </a:ext>
            </a:extLst>
          </p:cNvPr>
          <p:cNvSpPr>
            <a:spLocks noGrp="1"/>
          </p:cNvSpPr>
          <p:nvPr>
            <p:ph type="body" sz="quarter" idx="13" hasCustomPrompt="1"/>
          </p:nvPr>
        </p:nvSpPr>
        <p:spPr>
          <a:xfrm>
            <a:off x="1005840" y="3429000"/>
            <a:ext cx="8849360" cy="1500188"/>
          </a:xfrm>
          <a:prstGeom prst="rect">
            <a:avLst/>
          </a:prstGeom>
        </p:spPr>
        <p:txBody>
          <a:bodyPr>
            <a:noAutofit/>
          </a:bodyPr>
          <a:lstStyle>
            <a:lvl1pPr marL="0" indent="0">
              <a:buNone/>
              <a:defRPr>
                <a:solidFill>
                  <a:schemeClr val="accent3"/>
                </a:solidFill>
              </a:defRPr>
            </a:lvl1pPr>
            <a:lvl2pPr marL="457200" indent="0">
              <a:buNone/>
              <a:defRPr>
                <a:solidFill>
                  <a:schemeClr val="accent5"/>
                </a:solidFill>
              </a:defRPr>
            </a:lvl2pPr>
            <a:lvl3pPr marL="914400" indent="0">
              <a:buNone/>
              <a:defRPr>
                <a:solidFill>
                  <a:schemeClr val="accent3"/>
                </a:solidFill>
              </a:defRPr>
            </a:lvl3pPr>
            <a:lvl4pPr marL="1371600" indent="0">
              <a:buNone/>
              <a:defRPr>
                <a:solidFill>
                  <a:schemeClr val="accent3"/>
                </a:solidFill>
              </a:defRPr>
            </a:lvl4pPr>
            <a:lvl5pPr marL="1828800" indent="0">
              <a:buNone/>
              <a:defRPr>
                <a:solidFill>
                  <a:schemeClr val="accent3"/>
                </a:solidFill>
              </a:defRPr>
            </a:lvl5pPr>
          </a:lstStyle>
          <a:p>
            <a:pPr lvl="0"/>
            <a:r>
              <a:rPr lang="en-US"/>
              <a:t>Attributor name is 16pt Arial</a:t>
            </a:r>
          </a:p>
        </p:txBody>
      </p:sp>
      <p:sp>
        <p:nvSpPr>
          <p:cNvPr id="13" name="Title 1">
            <a:extLst>
              <a:ext uri="{FF2B5EF4-FFF2-40B4-BE49-F238E27FC236}">
                <a16:creationId xmlns:a16="http://schemas.microsoft.com/office/drawing/2014/main" id="{0A13EBB4-2E96-D446-A07D-04B750732870}"/>
              </a:ext>
            </a:extLst>
          </p:cNvPr>
          <p:cNvSpPr>
            <a:spLocks noGrp="1"/>
          </p:cNvSpPr>
          <p:nvPr>
            <p:ph type="ctrTitle" hasCustomPrompt="1"/>
          </p:nvPr>
        </p:nvSpPr>
        <p:spPr>
          <a:xfrm>
            <a:off x="1005840" y="1943100"/>
            <a:ext cx="8849360" cy="997196"/>
          </a:xfrm>
        </p:spPr>
        <p:txBody>
          <a:bodyPr anchor="b" anchorCtr="0"/>
          <a:lstStyle>
            <a:lvl1pPr algn="l" rtl="0" eaLnBrk="1" latinLnBrk="0" hangingPunct="1">
              <a:defRPr lang="en-US" sz="3600" smtClean="0">
                <a:effectLst/>
              </a:defRPr>
            </a:lvl1pPr>
          </a:lstStyle>
          <a:p>
            <a:pPr rtl="0" eaLnBrk="1" latinLnBrk="0" hangingPunct="1"/>
            <a:r>
              <a:rPr lang="en-US" dirty="0"/>
              <a:t>Click to edit statement or quote </a:t>
            </a:r>
            <a:br>
              <a:rPr lang="en-US" dirty="0"/>
            </a:br>
            <a:r>
              <a:rPr lang="en-US" dirty="0"/>
              <a:t>in Arial 36pt bold</a:t>
            </a:r>
          </a:p>
        </p:txBody>
      </p:sp>
      <p:sp>
        <p:nvSpPr>
          <p:cNvPr id="11" name="Date Placeholder 10">
            <a:extLst>
              <a:ext uri="{FF2B5EF4-FFF2-40B4-BE49-F238E27FC236}">
                <a16:creationId xmlns:a16="http://schemas.microsoft.com/office/drawing/2014/main" id="{37922929-B64F-A5FD-E813-DE4E4B47609B}"/>
              </a:ext>
            </a:extLst>
          </p:cNvPr>
          <p:cNvSpPr>
            <a:spLocks noGrp="1"/>
          </p:cNvSpPr>
          <p:nvPr>
            <p:ph type="dt" sz="half" idx="14"/>
          </p:nvPr>
        </p:nvSpPr>
        <p:spPr/>
        <p:txBody>
          <a:bodyPr/>
          <a:lstStyle/>
          <a:p>
            <a:fld id="{B1D548D1-88F1-4583-9328-BC85F87DFD98}" type="datetime1">
              <a:rPr lang="en-US" smtClean="0"/>
              <a:t>5/26/2025</a:t>
            </a:fld>
            <a:endParaRPr lang="en-US" dirty="0"/>
          </a:p>
        </p:txBody>
      </p:sp>
      <p:sp>
        <p:nvSpPr>
          <p:cNvPr id="12" name="Footer Placeholder 11">
            <a:extLst>
              <a:ext uri="{FF2B5EF4-FFF2-40B4-BE49-F238E27FC236}">
                <a16:creationId xmlns:a16="http://schemas.microsoft.com/office/drawing/2014/main" id="{A6D064D0-10B1-84E9-43BC-A587DFCF2552}"/>
              </a:ext>
            </a:extLst>
          </p:cNvPr>
          <p:cNvSpPr>
            <a:spLocks noGrp="1"/>
          </p:cNvSpPr>
          <p:nvPr>
            <p:ph type="ftr" sz="quarter" idx="15"/>
          </p:nvPr>
        </p:nvSpPr>
        <p:spPr/>
        <p:txBody>
          <a:bodyPr/>
          <a:lstStyle/>
          <a:p>
            <a:r>
              <a:rPr lang="en-US"/>
              <a:t>© 2025–2027 Cognizant | Private</a:t>
            </a:r>
            <a:endParaRPr lang="en-US" dirty="0"/>
          </a:p>
        </p:txBody>
      </p:sp>
      <p:sp>
        <p:nvSpPr>
          <p:cNvPr id="14" name="Slide Number Placeholder 13">
            <a:extLst>
              <a:ext uri="{FF2B5EF4-FFF2-40B4-BE49-F238E27FC236}">
                <a16:creationId xmlns:a16="http://schemas.microsoft.com/office/drawing/2014/main" id="{157F07D9-AB26-FAA7-F6B2-13FC833B9175}"/>
              </a:ext>
            </a:extLst>
          </p:cNvPr>
          <p:cNvSpPr>
            <a:spLocks noGrp="1"/>
          </p:cNvSpPr>
          <p:nvPr>
            <p:ph type="sldNum" sz="quarter" idx="16"/>
          </p:nvPr>
        </p:nvSpPr>
        <p:spPr/>
        <p:txBody>
          <a:bodyPr/>
          <a:lstStyle/>
          <a:p>
            <a:fld id="{38826FC0-333C-E549-9FA3-0EE43DF298A3}" type="slidenum">
              <a:rPr lang="en-US" smtClean="0"/>
              <a:pPr/>
              <a:t>‹#›</a:t>
            </a:fld>
            <a:endParaRPr lang="en-US" dirty="0"/>
          </a:p>
        </p:txBody>
      </p:sp>
      <p:pic>
        <p:nvPicPr>
          <p:cNvPr id="2" name="Cognizant Logo_rgb_rev_2023" descr="Cognizant logo reversed, SVG format">
            <a:extLst>
              <a:ext uri="{FF2B5EF4-FFF2-40B4-BE49-F238E27FC236}">
                <a16:creationId xmlns:a16="http://schemas.microsoft.com/office/drawing/2014/main" id="{3F28610E-22AA-1C1B-C7F0-DD2EE706F71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112893017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24"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IMAGERY">
    <p:bg>
      <p:bgPr>
        <a:solidFill>
          <a:schemeClr val="accent6">
            <a:lumMod val="1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6FD177-B563-EFF3-1BBA-DFAD35B66ED2}"/>
              </a:ext>
            </a:extLst>
          </p:cNvPr>
          <p:cNvSpPr txBox="1"/>
          <p:nvPr/>
        </p:nvSpPr>
        <p:spPr>
          <a:xfrm>
            <a:off x="1128298" y="2407183"/>
            <a:ext cx="9935412" cy="2043636"/>
          </a:xfrm>
          <a:prstGeom prst="rect">
            <a:avLst/>
          </a:prstGeom>
          <a:noFill/>
        </p:spPr>
        <p:txBody>
          <a:bodyPr wrap="none" lIns="0" tIns="0" rIns="0" bIns="0" rtlCol="0" anchor="ctr">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6600" b="1" i="0" u="none" strike="noStrike" kern="0" cap="none" spc="0" normalizeH="0" baseline="0" noProof="0" dirty="0">
                <a:ln>
                  <a:noFill/>
                </a:ln>
                <a:solidFill>
                  <a:srgbClr val="FFFFFF"/>
                </a:solidFill>
                <a:effectLst/>
                <a:uLnTx/>
                <a:uFillTx/>
              </a:rPr>
              <a:t>IMAGERY</a:t>
            </a:r>
            <a:endParaRPr kumimoji="0" lang="en-US" sz="7200" b="0" i="1"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833642144"/>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Agenda - dark">
    <p:bg bwMode="ltGray">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bwMode="white">
          <a:xfrm>
            <a:off x="457201" y="2930402"/>
            <a:ext cx="4754880" cy="997196"/>
          </a:xfrm>
        </p:spPr>
        <p:txBody>
          <a:bodyPr anchor="ctr"/>
          <a:lstStyle>
            <a:lvl1pPr algn="l">
              <a:defRPr sz="3600"/>
            </a:lvl1pPr>
          </a:lstStyle>
          <a:p>
            <a:r>
              <a:rPr lang="en-US" dirty="0"/>
              <a:t>Click to add agenda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bwMode="white">
          <a:xfrm>
            <a:off x="6096000" y="914400"/>
            <a:ext cx="5635752" cy="5029200"/>
          </a:xfrm>
        </p:spPr>
        <p:txBody>
          <a:bodyPr anchor="ctr">
            <a:noAutofit/>
          </a:bodyPr>
          <a:lstStyle>
            <a:lvl1pPr marL="457200" indent="-457200">
              <a:spcBef>
                <a:spcPts val="900"/>
              </a:spcBef>
              <a:spcAft>
                <a:spcPts val="0"/>
              </a:spcAft>
              <a:buClrTx/>
              <a:buFont typeface="+mj-lt"/>
              <a:buAutoNum type="arabicPeriod"/>
              <a:defRPr sz="2000"/>
            </a:lvl1pPr>
            <a:lvl2pPr marL="731520" indent="-228600">
              <a:spcBef>
                <a:spcPts val="600"/>
              </a:spcBef>
              <a:spcAft>
                <a:spcPts val="0"/>
              </a:spcAft>
              <a:buClrTx/>
              <a:buFont typeface="Arial" panose="020B0604020202020204" pitchFamily="34" charset="0"/>
              <a:buChar char="•"/>
              <a:tabLst/>
              <a:defRPr sz="1600"/>
            </a:lvl2pPr>
            <a:lvl3pPr marL="1005840" indent="-228600">
              <a:spcBef>
                <a:spcPts val="600"/>
              </a:spcBef>
              <a:spcAft>
                <a:spcPts val="0"/>
              </a:spcAft>
              <a:buClrTx/>
              <a:buFont typeface="Arial" panose="020B0604020202020204" pitchFamily="34" charset="0"/>
              <a:buChar char="•"/>
              <a:tabLst/>
              <a:defRPr sz="1400"/>
            </a:lvl3pPr>
            <a:lvl4pPr marL="1051560" indent="-228600">
              <a:spcBef>
                <a:spcPts val="900"/>
              </a:spcBef>
              <a:buFont typeface="+mj-lt"/>
              <a:buAutoNum type="arabicPeriod"/>
              <a:defRPr sz="1400"/>
            </a:lvl4pPr>
            <a:lvl5pPr marL="1325880" indent="-228600">
              <a:spcBef>
                <a:spcPts val="900"/>
              </a:spcBef>
              <a:buFont typeface="+mj-lt"/>
              <a:buAutoNum type="arabicPeriod"/>
              <a:defRPr sz="1400"/>
            </a:lvl5pPr>
          </a:lstStyle>
          <a:p>
            <a:pPr lvl="0"/>
            <a:r>
              <a:rPr lang="en-US" dirty="0"/>
              <a:t>Click to add text</a:t>
            </a:r>
          </a:p>
          <a:p>
            <a:pPr lvl="1"/>
            <a:r>
              <a:rPr lang="en-US" dirty="0"/>
              <a:t>Second level</a:t>
            </a:r>
          </a:p>
          <a:p>
            <a:pPr lvl="2"/>
            <a:r>
              <a:rPr lang="en-US" dirty="0"/>
              <a:t>Third level</a:t>
            </a:r>
          </a:p>
        </p:txBody>
      </p:sp>
      <p:cxnSp>
        <p:nvCxnSpPr>
          <p:cNvPr id="9" name="Straight Connector 8">
            <a:extLst>
              <a:ext uri="{FF2B5EF4-FFF2-40B4-BE49-F238E27FC236}">
                <a16:creationId xmlns:a16="http://schemas.microsoft.com/office/drawing/2014/main" id="{06654D8E-53D7-24EA-BE00-553663804946}"/>
              </a:ext>
            </a:extLst>
          </p:cNvPr>
          <p:cNvCxnSpPr>
            <a:cxnSpLocks/>
          </p:cNvCxnSpPr>
          <p:nvPr/>
        </p:nvCxnSpPr>
        <p:spPr bwMode="white">
          <a:xfrm>
            <a:off x="5654040" y="914400"/>
            <a:ext cx="0" cy="5029200"/>
          </a:xfrm>
          <a:prstGeom prst="line">
            <a:avLst/>
          </a:prstGeom>
          <a:ln w="12700">
            <a:solidFill>
              <a:schemeClr val="accent6"/>
            </a:solidFill>
          </a:ln>
        </p:spPr>
        <p:style>
          <a:lnRef idx="2">
            <a:schemeClr val="accent1"/>
          </a:lnRef>
          <a:fillRef idx="0">
            <a:schemeClr val="accent1"/>
          </a:fillRef>
          <a:effectRef idx="1">
            <a:schemeClr val="accent1"/>
          </a:effectRef>
          <a:fontRef idx="minor">
            <a:schemeClr val="tx1"/>
          </a:fontRef>
        </p:style>
      </p:cxnSp>
      <p:sp>
        <p:nvSpPr>
          <p:cNvPr id="10" name="Date Placeholder 9">
            <a:extLst>
              <a:ext uri="{FF2B5EF4-FFF2-40B4-BE49-F238E27FC236}">
                <a16:creationId xmlns:a16="http://schemas.microsoft.com/office/drawing/2014/main" id="{3721A195-6B8B-725F-D366-5DEA3DB95C6B}"/>
              </a:ext>
            </a:extLst>
          </p:cNvPr>
          <p:cNvSpPr>
            <a:spLocks noGrp="1"/>
          </p:cNvSpPr>
          <p:nvPr>
            <p:ph type="dt" sz="half" idx="10"/>
          </p:nvPr>
        </p:nvSpPr>
        <p:spPr bwMode="white"/>
        <p:txBody>
          <a:bodyPr/>
          <a:lstStyle/>
          <a:p>
            <a:fld id="{35804F47-C571-497F-BD65-F5BF142AEBFB}" type="datetime1">
              <a:rPr lang="en-US" smtClean="0"/>
              <a:t>5/26/2025</a:t>
            </a:fld>
            <a:endParaRPr lang="en-US" dirty="0"/>
          </a:p>
        </p:txBody>
      </p:sp>
      <p:sp>
        <p:nvSpPr>
          <p:cNvPr id="11" name="Footer Placeholder 10">
            <a:extLst>
              <a:ext uri="{FF2B5EF4-FFF2-40B4-BE49-F238E27FC236}">
                <a16:creationId xmlns:a16="http://schemas.microsoft.com/office/drawing/2014/main" id="{0526A62E-F7DF-7CEE-ED9A-0CD867A6E84B}"/>
              </a:ext>
            </a:extLst>
          </p:cNvPr>
          <p:cNvSpPr>
            <a:spLocks noGrp="1"/>
          </p:cNvSpPr>
          <p:nvPr>
            <p:ph type="ftr" sz="quarter" idx="11"/>
          </p:nvPr>
        </p:nvSpPr>
        <p:spPr bwMode="white"/>
        <p:txBody>
          <a:bodyPr/>
          <a:lstStyle/>
          <a:p>
            <a:r>
              <a:rPr lang="en-US"/>
              <a:t>© 2025–2027 Cognizant | Private</a:t>
            </a:r>
            <a:endParaRPr lang="en-US" dirty="0"/>
          </a:p>
        </p:txBody>
      </p:sp>
      <p:sp>
        <p:nvSpPr>
          <p:cNvPr id="12" name="Slide Number Placeholder 11">
            <a:extLst>
              <a:ext uri="{FF2B5EF4-FFF2-40B4-BE49-F238E27FC236}">
                <a16:creationId xmlns:a16="http://schemas.microsoft.com/office/drawing/2014/main" id="{7A014AE8-178B-A9BA-EAEA-F7363ADD19D1}"/>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cxnSp>
        <p:nvCxnSpPr>
          <p:cNvPr id="4" name="Straight Connector 3">
            <a:extLst>
              <a:ext uri="{FF2B5EF4-FFF2-40B4-BE49-F238E27FC236}">
                <a16:creationId xmlns:a16="http://schemas.microsoft.com/office/drawing/2014/main" id="{02972682-3F2E-080B-6434-DA84A8F99BEB}"/>
              </a:ext>
            </a:extLst>
          </p:cNvPr>
          <p:cNvCxnSpPr>
            <a:cxnSpLocks/>
          </p:cNvCxnSpPr>
          <p:nvPr/>
        </p:nvCxnSpPr>
        <p:spPr bwMode="white">
          <a:xfrm>
            <a:off x="5654040" y="914400"/>
            <a:ext cx="0" cy="5029200"/>
          </a:xfrm>
          <a:prstGeom prst="line">
            <a:avLst/>
          </a:prstGeom>
          <a:ln w="12700">
            <a:solidFill>
              <a:schemeClr val="accent6"/>
            </a:solidFill>
          </a:ln>
        </p:spPr>
        <p:style>
          <a:lnRef idx="2">
            <a:schemeClr val="accent1"/>
          </a:lnRef>
          <a:fillRef idx="0">
            <a:schemeClr val="accent1"/>
          </a:fillRef>
          <a:effectRef idx="1">
            <a:schemeClr val="accent1"/>
          </a:effectRef>
          <a:fontRef idx="minor">
            <a:schemeClr val="tx1"/>
          </a:fontRef>
        </p:style>
      </p:cxnSp>
      <p:pic>
        <p:nvPicPr>
          <p:cNvPr id="5" name="Cognizant Logo_rgb_rev_2023" descr="Cognizant logo reversed, SVG format">
            <a:extLst>
              <a:ext uri="{FF2B5EF4-FFF2-40B4-BE49-F238E27FC236}">
                <a16:creationId xmlns:a16="http://schemas.microsoft.com/office/drawing/2014/main" id="{EC1DBD74-512D-7084-97CF-8AB4F27F93C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3947480793"/>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Full bleed image">
    <p:spTree>
      <p:nvGrpSpPr>
        <p:cNvPr id="1" name=""/>
        <p:cNvGrpSpPr/>
        <p:nvPr/>
      </p:nvGrpSpPr>
      <p:grpSpPr>
        <a:xfrm>
          <a:off x="0" y="0"/>
          <a:ext cx="0" cy="0"/>
          <a:chOff x="0" y="0"/>
          <a:chExt cx="0" cy="0"/>
        </a:xfrm>
      </p:grpSpPr>
      <p:sp>
        <p:nvSpPr>
          <p:cNvPr id="2" name="Picture Placeholder 6">
            <a:extLst>
              <a:ext uri="{FF2B5EF4-FFF2-40B4-BE49-F238E27FC236}">
                <a16:creationId xmlns:a16="http://schemas.microsoft.com/office/drawing/2014/main" id="{88C8F82A-3BDD-4832-FBE3-E4EA9DC8D02A}"/>
              </a:ext>
            </a:extLst>
          </p:cNvPr>
          <p:cNvSpPr>
            <a:spLocks noGrp="1"/>
          </p:cNvSpPr>
          <p:nvPr>
            <p:ph type="pic" sz="quarter" idx="10" hasCustomPrompt="1"/>
          </p:nvPr>
        </p:nvSpPr>
        <p:spPr>
          <a:xfrm>
            <a:off x="0" y="0"/>
            <a:ext cx="12192000" cy="6858000"/>
          </a:xfrm>
          <a:solidFill>
            <a:srgbClr val="ECECEB"/>
          </a:solidFill>
        </p:spPr>
        <p:txBody>
          <a:bodyPr bIns="914400" anchor="ctr">
            <a:normAutofit/>
          </a:bodyPr>
          <a:lstStyle>
            <a:lvl1pPr marL="0" indent="0" algn="ctr">
              <a:buNone/>
              <a:defRPr sz="1200"/>
            </a:lvl1pPr>
          </a:lstStyle>
          <a:p>
            <a:r>
              <a:rPr lang="en-US" dirty="0"/>
              <a:t>Click icon, drag, or paste to add picture</a:t>
            </a:r>
          </a:p>
        </p:txBody>
      </p:sp>
      <p:sp>
        <p:nvSpPr>
          <p:cNvPr id="3" name="Title 2">
            <a:extLst>
              <a:ext uri="{FF2B5EF4-FFF2-40B4-BE49-F238E27FC236}">
                <a16:creationId xmlns:a16="http://schemas.microsoft.com/office/drawing/2014/main" id="{53B7DBAB-080F-4B67-994D-0695A8EEE08C}"/>
              </a:ext>
            </a:extLst>
          </p:cNvPr>
          <p:cNvSpPr>
            <a:spLocks noGrp="1"/>
          </p:cNvSpPr>
          <p:nvPr>
            <p:ph type="title" hasCustomPrompt="1"/>
          </p:nvPr>
        </p:nvSpPr>
        <p:spPr>
          <a:xfrm>
            <a:off x="457200" y="-357975"/>
            <a:ext cx="11277600" cy="193899"/>
          </a:xfrm>
        </p:spPr>
        <p:txBody>
          <a:bodyPr anchor="b" anchorCtr="0"/>
          <a:lstStyle>
            <a:lvl1pPr>
              <a:defRPr sz="1400"/>
            </a:lvl1pPr>
          </a:lstStyle>
          <a:p>
            <a:r>
              <a:rPr lang="en-US" dirty="0"/>
              <a:t>Click to add title (for accessibility purposes)</a:t>
            </a:r>
          </a:p>
        </p:txBody>
      </p:sp>
      <p:sp>
        <p:nvSpPr>
          <p:cNvPr id="4" name="Date Placeholder 3">
            <a:extLst>
              <a:ext uri="{FF2B5EF4-FFF2-40B4-BE49-F238E27FC236}">
                <a16:creationId xmlns:a16="http://schemas.microsoft.com/office/drawing/2014/main" id="{5BFB887B-6507-E9E7-6352-B825F1F0F5F9}"/>
              </a:ext>
            </a:extLst>
          </p:cNvPr>
          <p:cNvSpPr>
            <a:spLocks noGrp="1"/>
          </p:cNvSpPr>
          <p:nvPr>
            <p:ph type="dt" sz="half" idx="11"/>
          </p:nvPr>
        </p:nvSpPr>
        <p:spPr/>
        <p:txBody>
          <a:bodyPr/>
          <a:lstStyle>
            <a:lvl1pPr>
              <a:defRPr>
                <a:solidFill>
                  <a:schemeClr val="bg1"/>
                </a:solidFill>
              </a:defRPr>
            </a:lvl1pPr>
          </a:lstStyle>
          <a:p>
            <a:fld id="{2AB97785-BC91-433E-AAFD-12DF553140BB}" type="datetime1">
              <a:rPr lang="en-US" smtClean="0"/>
              <a:t>5/26/2025</a:t>
            </a:fld>
            <a:endParaRPr lang="en-US" dirty="0"/>
          </a:p>
        </p:txBody>
      </p:sp>
      <p:sp>
        <p:nvSpPr>
          <p:cNvPr id="5" name="Footer Placeholder 4">
            <a:extLst>
              <a:ext uri="{FF2B5EF4-FFF2-40B4-BE49-F238E27FC236}">
                <a16:creationId xmlns:a16="http://schemas.microsoft.com/office/drawing/2014/main" id="{6B5E64F9-7C61-C44F-A370-C65AE1081941}"/>
              </a:ext>
            </a:extLst>
          </p:cNvPr>
          <p:cNvSpPr>
            <a:spLocks noGrp="1"/>
          </p:cNvSpPr>
          <p:nvPr>
            <p:ph type="ftr" sz="quarter" idx="12"/>
          </p:nvPr>
        </p:nvSpPr>
        <p:spPr/>
        <p:txBody>
          <a:bodyPr/>
          <a:lstStyle>
            <a:lvl1pPr>
              <a:defRPr>
                <a:solidFill>
                  <a:schemeClr val="bg1"/>
                </a:solidFill>
              </a:defRPr>
            </a:lvl1pPr>
          </a:lstStyle>
          <a:p>
            <a:r>
              <a:rPr lang="en-US"/>
              <a:t>© 2025–2027 Cognizant | Private</a:t>
            </a:r>
            <a:endParaRPr lang="en-US" dirty="0"/>
          </a:p>
        </p:txBody>
      </p:sp>
      <p:sp>
        <p:nvSpPr>
          <p:cNvPr id="6" name="Slide Number Placeholder 5">
            <a:extLst>
              <a:ext uri="{FF2B5EF4-FFF2-40B4-BE49-F238E27FC236}">
                <a16:creationId xmlns:a16="http://schemas.microsoft.com/office/drawing/2014/main" id="{ED7E8873-455E-923B-1219-1607269A283F}"/>
              </a:ext>
            </a:extLst>
          </p:cNvPr>
          <p:cNvSpPr>
            <a:spLocks noGrp="1"/>
          </p:cNvSpPr>
          <p:nvPr>
            <p:ph type="sldNum" sz="quarter" idx="13"/>
          </p:nvPr>
        </p:nvSpPr>
        <p:spPr/>
        <p:txBody>
          <a:bodyPr/>
          <a:lstStyle>
            <a:lvl1pPr>
              <a:defRPr>
                <a:solidFill>
                  <a:schemeClr val="bg1"/>
                </a:solidFill>
              </a:defRPr>
            </a:lvl1p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5525849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Two full bleed images">
    <p:spTree>
      <p:nvGrpSpPr>
        <p:cNvPr id="1" name=""/>
        <p:cNvGrpSpPr/>
        <p:nvPr/>
      </p:nvGrpSpPr>
      <p:grpSpPr>
        <a:xfrm>
          <a:off x="0" y="0"/>
          <a:ext cx="0" cy="0"/>
          <a:chOff x="0" y="0"/>
          <a:chExt cx="0" cy="0"/>
        </a:xfrm>
      </p:grpSpPr>
      <p:sp>
        <p:nvSpPr>
          <p:cNvPr id="2" name="Picture Placeholder 6">
            <a:extLst>
              <a:ext uri="{FF2B5EF4-FFF2-40B4-BE49-F238E27FC236}">
                <a16:creationId xmlns:a16="http://schemas.microsoft.com/office/drawing/2014/main" id="{ADE4608A-2C9D-8AC0-0EE2-0A3DE403F95E}"/>
              </a:ext>
            </a:extLst>
          </p:cNvPr>
          <p:cNvSpPr>
            <a:spLocks noGrp="1"/>
          </p:cNvSpPr>
          <p:nvPr>
            <p:ph type="pic" sz="quarter" idx="10" hasCustomPrompt="1"/>
          </p:nvPr>
        </p:nvSpPr>
        <p:spPr>
          <a:xfrm>
            <a:off x="0" y="0"/>
            <a:ext cx="6080760" cy="6858000"/>
          </a:xfrm>
          <a:solidFill>
            <a:srgbClr val="ECECEB"/>
          </a:solidFill>
        </p:spPr>
        <p:txBody>
          <a:bodyPr bIns="914400" anchor="ctr">
            <a:normAutofit/>
          </a:bodyPr>
          <a:lstStyle>
            <a:lvl1pPr marL="0" indent="0" algn="ctr">
              <a:buNone/>
              <a:defRPr sz="1200"/>
            </a:lvl1pPr>
          </a:lstStyle>
          <a:p>
            <a:r>
              <a:rPr lang="en-US" dirty="0"/>
              <a:t>Click icon, drag, or paste to add picture</a:t>
            </a:r>
          </a:p>
        </p:txBody>
      </p:sp>
      <p:sp>
        <p:nvSpPr>
          <p:cNvPr id="4" name="Picture Placeholder 6">
            <a:extLst>
              <a:ext uri="{FF2B5EF4-FFF2-40B4-BE49-F238E27FC236}">
                <a16:creationId xmlns:a16="http://schemas.microsoft.com/office/drawing/2014/main" id="{18BDCDEC-14FD-8C34-93CD-BF169FDDE985}"/>
              </a:ext>
            </a:extLst>
          </p:cNvPr>
          <p:cNvSpPr>
            <a:spLocks noGrp="1"/>
          </p:cNvSpPr>
          <p:nvPr>
            <p:ph type="pic" sz="quarter" idx="11" hasCustomPrompt="1"/>
          </p:nvPr>
        </p:nvSpPr>
        <p:spPr>
          <a:xfrm>
            <a:off x="6111240" y="0"/>
            <a:ext cx="6080760" cy="6858000"/>
          </a:xfrm>
          <a:solidFill>
            <a:srgbClr val="ECECEB"/>
          </a:solidFill>
        </p:spPr>
        <p:txBody>
          <a:bodyPr bIns="914400" anchor="ctr">
            <a:normAutofit/>
          </a:bodyPr>
          <a:lstStyle>
            <a:lvl1pPr marL="0" indent="0" algn="ctr">
              <a:buNone/>
              <a:defRPr sz="1200"/>
            </a:lvl1pPr>
          </a:lstStyle>
          <a:p>
            <a:r>
              <a:rPr lang="en-US" dirty="0"/>
              <a:t>Click icon, drag, or paste to add picture</a:t>
            </a:r>
          </a:p>
        </p:txBody>
      </p:sp>
      <p:sp>
        <p:nvSpPr>
          <p:cNvPr id="3" name="Title 2">
            <a:extLst>
              <a:ext uri="{FF2B5EF4-FFF2-40B4-BE49-F238E27FC236}">
                <a16:creationId xmlns:a16="http://schemas.microsoft.com/office/drawing/2014/main" id="{9E428EDA-797C-145E-CD31-0E63FC891181}"/>
              </a:ext>
            </a:extLst>
          </p:cNvPr>
          <p:cNvSpPr>
            <a:spLocks noGrp="1"/>
          </p:cNvSpPr>
          <p:nvPr>
            <p:ph type="title" hasCustomPrompt="1"/>
          </p:nvPr>
        </p:nvSpPr>
        <p:spPr>
          <a:xfrm>
            <a:off x="457200" y="-357975"/>
            <a:ext cx="11277600" cy="193899"/>
          </a:xfrm>
        </p:spPr>
        <p:txBody>
          <a:bodyPr anchor="b" anchorCtr="0"/>
          <a:lstStyle>
            <a:lvl1pPr>
              <a:defRPr sz="1400"/>
            </a:lvl1pPr>
          </a:lstStyle>
          <a:p>
            <a:r>
              <a:rPr lang="en-US" dirty="0"/>
              <a:t>Click to add title (for accessibility purposes)</a:t>
            </a:r>
          </a:p>
        </p:txBody>
      </p:sp>
    </p:spTree>
    <p:extLst>
      <p:ext uri="{BB962C8B-B14F-4D97-AF65-F5344CB8AC3E}">
        <p14:creationId xmlns:p14="http://schemas.microsoft.com/office/powerpoint/2010/main" val="1506483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Half image - light">
    <p:bg>
      <p:bgRef idx="1001">
        <a:schemeClr val="bg2"/>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9D0BA1AC-2FDD-B8DE-0D23-59B3662CDD8C}"/>
              </a:ext>
            </a:extLst>
          </p:cNvPr>
          <p:cNvSpPr>
            <a:spLocks noGrp="1"/>
          </p:cNvSpPr>
          <p:nvPr>
            <p:ph type="pic" sz="quarter" idx="22" hasCustomPrompt="1"/>
          </p:nvPr>
        </p:nvSpPr>
        <p:spPr>
          <a:xfrm>
            <a:off x="6111240" y="0"/>
            <a:ext cx="6080760" cy="6858000"/>
          </a:xfrm>
          <a:solidFill>
            <a:srgbClr val="ECECEB"/>
          </a:solidFill>
        </p:spPr>
        <p:txBody>
          <a:bodyPr bIns="914400" anchor="ctr">
            <a:normAutofit/>
          </a:bodyPr>
          <a:lstStyle>
            <a:lvl1pPr marL="0" indent="0" algn="ctr">
              <a:buNone/>
              <a:defRPr sz="1200"/>
            </a:lvl1pPr>
          </a:lstStyle>
          <a:p>
            <a:r>
              <a:rPr lang="en-US" dirty="0"/>
              <a:t>Click icon, drag, or paste to add picture</a:t>
            </a:r>
          </a:p>
        </p:txBody>
      </p:sp>
      <p:sp>
        <p:nvSpPr>
          <p:cNvPr id="2" name="Content Placeholder 4">
            <a:extLst>
              <a:ext uri="{FF2B5EF4-FFF2-40B4-BE49-F238E27FC236}">
                <a16:creationId xmlns:a16="http://schemas.microsoft.com/office/drawing/2014/main" id="{1D050447-227B-4CC5-3DE0-91C29FFDFDDB}"/>
              </a:ext>
            </a:extLst>
          </p:cNvPr>
          <p:cNvSpPr>
            <a:spLocks noGrp="1"/>
          </p:cNvSpPr>
          <p:nvPr>
            <p:ph sz="quarter" idx="21" hasCustomPrompt="1"/>
          </p:nvPr>
        </p:nvSpPr>
        <p:spPr>
          <a:xfrm>
            <a:off x="457200" y="1524003"/>
            <a:ext cx="4652128" cy="419100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p:nvPr>
        </p:nvSpPr>
        <p:spPr>
          <a:xfrm>
            <a:off x="457199" y="457200"/>
            <a:ext cx="4652347" cy="369332"/>
          </a:xfrm>
        </p:spPr>
        <p:txBody>
          <a:bodyPr wrap="square" lIns="0" tIns="0" rIns="0" bIns="0" anchor="t" anchorCtr="0">
            <a:spAutoFit/>
          </a:bodyPr>
          <a:lstStyle>
            <a:lvl1pPr>
              <a:lnSpc>
                <a:spcPct val="100000"/>
              </a:lnSpc>
              <a:defRPr sz="2400" b="1">
                <a:solidFill>
                  <a:schemeClr val="tx1"/>
                </a:solidFill>
              </a:defRPr>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358392FA-D6DF-FCAF-E803-8555424D300A}"/>
              </a:ext>
            </a:extLst>
          </p:cNvPr>
          <p:cNvSpPr>
            <a:spLocks noGrp="1"/>
          </p:cNvSpPr>
          <p:nvPr>
            <p:ph type="dt" sz="half" idx="23"/>
          </p:nvPr>
        </p:nvSpPr>
        <p:spPr/>
        <p:txBody>
          <a:bodyPr/>
          <a:lstStyle/>
          <a:p>
            <a:fld id="{1BB5808C-19DB-4C41-84E0-48A1BD83855E}" type="datetime1">
              <a:rPr lang="en-US" smtClean="0"/>
              <a:t>5/26/2025</a:t>
            </a:fld>
            <a:endParaRPr lang="en-US" dirty="0"/>
          </a:p>
        </p:txBody>
      </p:sp>
      <p:sp>
        <p:nvSpPr>
          <p:cNvPr id="9" name="Footer Placeholder 8">
            <a:extLst>
              <a:ext uri="{FF2B5EF4-FFF2-40B4-BE49-F238E27FC236}">
                <a16:creationId xmlns:a16="http://schemas.microsoft.com/office/drawing/2014/main" id="{D04C9833-094E-DA04-2919-A461A1E31A6C}"/>
              </a:ext>
            </a:extLst>
          </p:cNvPr>
          <p:cNvSpPr>
            <a:spLocks noGrp="1"/>
          </p:cNvSpPr>
          <p:nvPr>
            <p:ph type="ftr" sz="quarter" idx="24"/>
          </p:nvPr>
        </p:nvSpPr>
        <p:spPr/>
        <p:txBody>
          <a:body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D7BCA492-737B-E26F-1FCC-903C7DCADCEA}"/>
              </a:ext>
            </a:extLst>
          </p:cNvPr>
          <p:cNvSpPr>
            <a:spLocks noGrp="1"/>
          </p:cNvSpPr>
          <p:nvPr>
            <p:ph type="sldNum" sz="quarter" idx="25"/>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2174820804"/>
      </p:ext>
    </p:extLst>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Half image - dark">
    <p:bg>
      <p:bgRef idx="1001">
        <a:schemeClr val="bg1"/>
      </p:bgRef>
    </p:bg>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1D050447-227B-4CC5-3DE0-91C29FFDFDDB}"/>
              </a:ext>
            </a:extLst>
          </p:cNvPr>
          <p:cNvSpPr>
            <a:spLocks noGrp="1"/>
          </p:cNvSpPr>
          <p:nvPr>
            <p:ph sz="quarter" idx="21" hasCustomPrompt="1"/>
          </p:nvPr>
        </p:nvSpPr>
        <p:spPr>
          <a:xfrm>
            <a:off x="457200" y="1524003"/>
            <a:ext cx="4652128" cy="419100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p:nvPr>
        </p:nvSpPr>
        <p:spPr>
          <a:xfrm>
            <a:off x="457199" y="457200"/>
            <a:ext cx="4652347" cy="369332"/>
          </a:xfrm>
        </p:spPr>
        <p:txBody>
          <a:bodyPr wrap="square" lIns="0" tIns="0" rIns="0" bIns="0" anchor="t" anchorCtr="0">
            <a:spAutoFit/>
          </a:bodyPr>
          <a:lstStyle>
            <a:lvl1pPr>
              <a:lnSpc>
                <a:spcPct val="100000"/>
              </a:lnSpc>
              <a:defRPr sz="2400" b="1">
                <a:solidFill>
                  <a:schemeClr val="tx1"/>
                </a:solidFill>
              </a:defRPr>
            </a:lvl1pPr>
          </a:lstStyle>
          <a:p>
            <a:r>
              <a:rPr lang="en-US"/>
              <a:t>Click to edit Master title style</a:t>
            </a:r>
            <a:endParaRPr lang="en-US" dirty="0"/>
          </a:p>
        </p:txBody>
      </p:sp>
      <p:sp>
        <p:nvSpPr>
          <p:cNvPr id="6" name="Picture Placeholder 6">
            <a:extLst>
              <a:ext uri="{FF2B5EF4-FFF2-40B4-BE49-F238E27FC236}">
                <a16:creationId xmlns:a16="http://schemas.microsoft.com/office/drawing/2014/main" id="{6F64CC6B-58AB-2FB2-95D1-E562FCA847FE}"/>
              </a:ext>
            </a:extLst>
          </p:cNvPr>
          <p:cNvSpPr>
            <a:spLocks noGrp="1"/>
          </p:cNvSpPr>
          <p:nvPr>
            <p:ph type="pic" sz="quarter" idx="22" hasCustomPrompt="1"/>
          </p:nvPr>
        </p:nvSpPr>
        <p:spPr>
          <a:xfrm>
            <a:off x="6111240" y="0"/>
            <a:ext cx="6080760" cy="6858000"/>
          </a:xfrm>
          <a:solidFill>
            <a:srgbClr val="ECECEB"/>
          </a:solidFill>
        </p:spPr>
        <p:txBody>
          <a:bodyPr bIns="914400" anchor="ctr">
            <a:normAutofit/>
          </a:bodyPr>
          <a:lstStyle>
            <a:lvl1pPr marL="0" indent="0" algn="ctr">
              <a:buNone/>
              <a:defRPr sz="1200">
                <a:solidFill>
                  <a:schemeClr val="bg1"/>
                </a:solidFill>
              </a:defRPr>
            </a:lvl1pPr>
          </a:lstStyle>
          <a:p>
            <a:r>
              <a:rPr lang="en-US" dirty="0"/>
              <a:t>Click icon, drag, or paste to add picture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p>
            <a:fld id="{4FA18C8D-234A-4CF1-A186-3B9D9D2193F7}" type="datetime1">
              <a:rPr lang="en-US" smtClean="0"/>
              <a:t>5/26/2025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3708625479"/>
      </p:ext>
    </p:extLst>
  </p:cSld>
  <p:clrMapOvr>
    <a:overrideClrMapping bg1="dk1" tx1="lt1" bg2="dk2" tx2="lt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Half image big statement - light">
    <p:bg>
      <p:bgRef idx="1001">
        <a:schemeClr val="bg2"/>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9D0BA1AC-2FDD-B8DE-0D23-59B3662CDD8C}"/>
              </a:ext>
            </a:extLst>
          </p:cNvPr>
          <p:cNvSpPr>
            <a:spLocks noGrp="1"/>
          </p:cNvSpPr>
          <p:nvPr>
            <p:ph type="pic" sz="quarter" idx="22" hasCustomPrompt="1"/>
          </p:nvPr>
        </p:nvSpPr>
        <p:spPr>
          <a:xfrm>
            <a:off x="6111240" y="0"/>
            <a:ext cx="6080760" cy="6858000"/>
          </a:xfrm>
          <a:solidFill>
            <a:srgbClr val="ECECEB"/>
          </a:solidFill>
        </p:spPr>
        <p:txBody>
          <a:bodyPr bIns="914400" anchor="ctr">
            <a:normAutofit/>
          </a:bodyPr>
          <a:lstStyle>
            <a:lvl1pPr marL="0" indent="0" algn="ctr">
              <a:buNone/>
              <a:defRPr sz="1200"/>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457199" y="2853458"/>
            <a:ext cx="4652347" cy="1151084"/>
          </a:xfrm>
        </p:spPr>
        <p:txBody>
          <a:bodyPr wrap="square" lIns="0" tIns="0" rIns="0" bIns="0" anchor="ctr" anchorCtr="0">
            <a:spAutoFit/>
          </a:bodyPr>
          <a:lstStyle>
            <a:lvl1pPr>
              <a:lnSpc>
                <a:spcPct val="85000"/>
              </a:lnSpc>
              <a:defRPr sz="4400" b="1">
                <a:solidFill>
                  <a:schemeClr val="tx1"/>
                </a:solidFill>
              </a:defRPr>
            </a:lvl1pPr>
          </a:lstStyle>
          <a:p>
            <a:r>
              <a:rPr lang="en-US" dirty="0"/>
              <a:t>Click to add </a:t>
            </a:r>
            <a:br>
              <a:rPr lang="en-US" dirty="0"/>
            </a:br>
            <a:r>
              <a:rPr lang="en-US" dirty="0"/>
              <a:t>big statement</a:t>
            </a:r>
          </a:p>
        </p:txBody>
      </p:sp>
      <p:sp>
        <p:nvSpPr>
          <p:cNvPr id="8" name="Date Placeholder 7">
            <a:extLst>
              <a:ext uri="{FF2B5EF4-FFF2-40B4-BE49-F238E27FC236}">
                <a16:creationId xmlns:a16="http://schemas.microsoft.com/office/drawing/2014/main" id="{358392FA-D6DF-FCAF-E803-8555424D300A}"/>
              </a:ext>
            </a:extLst>
          </p:cNvPr>
          <p:cNvSpPr>
            <a:spLocks noGrp="1"/>
          </p:cNvSpPr>
          <p:nvPr>
            <p:ph type="dt" sz="half" idx="23"/>
          </p:nvPr>
        </p:nvSpPr>
        <p:spPr/>
        <p:txBody>
          <a:bodyPr/>
          <a:lstStyle/>
          <a:p>
            <a:fld id="{1A524937-147D-4B8D-B911-4B6401599AE1}" type="datetime1">
              <a:rPr lang="en-US" smtClean="0"/>
              <a:t>5/26/2025</a:t>
            </a:fld>
            <a:endParaRPr lang="en-US" dirty="0"/>
          </a:p>
        </p:txBody>
      </p:sp>
      <p:sp>
        <p:nvSpPr>
          <p:cNvPr id="9" name="Footer Placeholder 8">
            <a:extLst>
              <a:ext uri="{FF2B5EF4-FFF2-40B4-BE49-F238E27FC236}">
                <a16:creationId xmlns:a16="http://schemas.microsoft.com/office/drawing/2014/main" id="{D04C9833-094E-DA04-2919-A461A1E31A6C}"/>
              </a:ext>
            </a:extLst>
          </p:cNvPr>
          <p:cNvSpPr>
            <a:spLocks noGrp="1"/>
          </p:cNvSpPr>
          <p:nvPr>
            <p:ph type="ftr" sz="quarter" idx="24"/>
          </p:nvPr>
        </p:nvSpPr>
        <p:spPr/>
        <p:txBody>
          <a:body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D7BCA492-737B-E26F-1FCC-903C7DCADCEA}"/>
              </a:ext>
            </a:extLst>
          </p:cNvPr>
          <p:cNvSpPr>
            <a:spLocks noGrp="1"/>
          </p:cNvSpPr>
          <p:nvPr>
            <p:ph type="sldNum" sz="quarter" idx="25"/>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2004170106"/>
      </p:ext>
    </p:extLst>
  </p:cSld>
  <p:clrMapOvr>
    <a:overrideClrMapping bg1="lt1" tx1="dk1" bg2="lt2" tx2="dk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Half image big statement - dark">
    <p:bg>
      <p:bgRef idx="1001">
        <a:schemeClr val="bg2"/>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9D0BA1AC-2FDD-B8DE-0D23-59B3662CDD8C}"/>
              </a:ext>
            </a:extLst>
          </p:cNvPr>
          <p:cNvSpPr>
            <a:spLocks noGrp="1"/>
          </p:cNvSpPr>
          <p:nvPr>
            <p:ph type="pic" sz="quarter" idx="22" hasCustomPrompt="1"/>
          </p:nvPr>
        </p:nvSpPr>
        <p:spPr>
          <a:xfrm>
            <a:off x="6111240" y="0"/>
            <a:ext cx="6080760" cy="6858000"/>
          </a:xfrm>
          <a:solidFill>
            <a:srgbClr val="ECECEB"/>
          </a:solidFill>
        </p:spPr>
        <p:txBody>
          <a:bodyPr bIns="914400" anchor="ctr">
            <a:normAutofit/>
          </a:bodyPr>
          <a:lstStyle>
            <a:lvl1pPr marL="0" indent="0" algn="ctr">
              <a:buNone/>
              <a:defRPr sz="1200">
                <a:solidFill>
                  <a:schemeClr val="bg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457199" y="2853458"/>
            <a:ext cx="4652347" cy="1151084"/>
          </a:xfrm>
        </p:spPr>
        <p:txBody>
          <a:bodyPr wrap="square" lIns="0" tIns="0" rIns="0" bIns="0" anchor="ctr" anchorCtr="0">
            <a:spAutoFit/>
          </a:bodyPr>
          <a:lstStyle>
            <a:lvl1pPr>
              <a:lnSpc>
                <a:spcPct val="85000"/>
              </a:lnSpc>
              <a:defRPr sz="4400" b="1">
                <a:solidFill>
                  <a:schemeClr val="tx1"/>
                </a:solidFill>
              </a:defRPr>
            </a:lvl1pPr>
          </a:lstStyle>
          <a:p>
            <a:r>
              <a:rPr lang="en-US" dirty="0"/>
              <a:t>Click to add </a:t>
            </a:r>
            <a:br>
              <a:rPr lang="en-US" dirty="0"/>
            </a:br>
            <a:r>
              <a:rPr lang="en-US" dirty="0"/>
              <a:t>big statement</a:t>
            </a:r>
          </a:p>
        </p:txBody>
      </p:sp>
      <p:sp>
        <p:nvSpPr>
          <p:cNvPr id="8" name="Date Placeholder 7">
            <a:extLst>
              <a:ext uri="{FF2B5EF4-FFF2-40B4-BE49-F238E27FC236}">
                <a16:creationId xmlns:a16="http://schemas.microsoft.com/office/drawing/2014/main" id="{358392FA-D6DF-FCAF-E803-8555424D300A}"/>
              </a:ext>
            </a:extLst>
          </p:cNvPr>
          <p:cNvSpPr>
            <a:spLocks noGrp="1"/>
          </p:cNvSpPr>
          <p:nvPr>
            <p:ph type="dt" sz="half" idx="23"/>
          </p:nvPr>
        </p:nvSpPr>
        <p:spPr/>
        <p:txBody>
          <a:bodyPr/>
          <a:lstStyle/>
          <a:p>
            <a:fld id="{32FDA553-34D9-4BF0-AE12-2F31CF77CB92}" type="datetime1">
              <a:rPr lang="en-US" smtClean="0"/>
              <a:t>5/26/2025</a:t>
            </a:fld>
            <a:endParaRPr lang="en-US" dirty="0"/>
          </a:p>
        </p:txBody>
      </p:sp>
      <p:sp>
        <p:nvSpPr>
          <p:cNvPr id="9" name="Footer Placeholder 8">
            <a:extLst>
              <a:ext uri="{FF2B5EF4-FFF2-40B4-BE49-F238E27FC236}">
                <a16:creationId xmlns:a16="http://schemas.microsoft.com/office/drawing/2014/main" id="{D04C9833-094E-DA04-2919-A461A1E31A6C}"/>
              </a:ext>
            </a:extLst>
          </p:cNvPr>
          <p:cNvSpPr>
            <a:spLocks noGrp="1"/>
          </p:cNvSpPr>
          <p:nvPr>
            <p:ph type="ftr" sz="quarter" idx="24"/>
          </p:nvPr>
        </p:nvSpPr>
        <p:spPr/>
        <p:txBody>
          <a:body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D7BCA492-737B-E26F-1FCC-903C7DCADCEA}"/>
              </a:ext>
            </a:extLst>
          </p:cNvPr>
          <p:cNvSpPr>
            <a:spLocks noGrp="1"/>
          </p:cNvSpPr>
          <p:nvPr>
            <p:ph type="sldNum" sz="quarter" idx="25"/>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880592317"/>
      </p:ext>
    </p:extLst>
  </p:cSld>
  <p:clrMapOvr>
    <a:overrideClrMapping bg1="dk1" tx1="lt1" bg2="dk2" tx2="lt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Bio - dark">
    <p:bg bwMode="ltGray">
      <p:bgRef idx="1001">
        <a:schemeClr val="bg1"/>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p:cNvSpPr>
          <p:nvPr>
            <p:ph type="pic" sz="quarter" idx="22" hasCustomPrompt="1"/>
          </p:nvPr>
        </p:nvSpPr>
        <p:spPr>
          <a:xfrm>
            <a:off x="0" y="0"/>
            <a:ext cx="5212080" cy="6858000"/>
          </a:xfrm>
          <a:solidFill>
            <a:srgbClr val="ECECEB"/>
          </a:solidFill>
        </p:spPr>
        <p:txBody>
          <a:bodyPr bIns="914400" anchor="ctr">
            <a:normAutofit/>
          </a:bodyPr>
          <a:lstStyle>
            <a:lvl1pPr marL="0" indent="0" algn="ctr">
              <a:buNone/>
              <a:defRPr sz="1200">
                <a:solidFill>
                  <a:schemeClr val="bg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bwMode="white">
          <a:xfrm>
            <a:off x="6095999" y="457200"/>
            <a:ext cx="5213169" cy="369332"/>
          </a:xfrm>
        </p:spPr>
        <p:txBody>
          <a:bodyPr wrap="square" lIns="0" tIns="0" rIns="0" bIns="0" anchor="t" anchorCtr="0">
            <a:spAutoFit/>
          </a:bodyPr>
          <a:lstStyle>
            <a:lvl1pPr>
              <a:lnSpc>
                <a:spcPct val="100000"/>
              </a:lnSpc>
              <a:defRPr sz="2400" b="1">
                <a:solidFill>
                  <a:schemeClr val="tx1"/>
                </a:solidFill>
              </a:defRPr>
            </a:lvl1pPr>
          </a:lstStyle>
          <a:p>
            <a:r>
              <a:rPr lang="en-US" dirty="0"/>
              <a:t>Click to edit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lvl1pPr>
              <a:defRPr>
                <a:solidFill>
                  <a:schemeClr val="bg1"/>
                </a:solidFill>
              </a:defRPr>
            </a:lvl1pPr>
          </a:lstStyle>
          <a:p>
            <a:fld id="{9C8F0F23-A115-4B55-B0DC-1A145A15A985}" type="datetime1">
              <a:rPr lang="en-US" smtClean="0"/>
              <a:t>5/26/2025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lvl1pPr>
              <a:defRPr>
                <a:solidFill>
                  <a:schemeClr val="bg1"/>
                </a:solidFill>
              </a:defRPr>
            </a:lvl1p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lvl1pPr>
              <a:defRPr>
                <a:solidFill>
                  <a:schemeClr val="bg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bwMode="white">
          <a:xfrm>
            <a:off x="6096112" y="1000124"/>
            <a:ext cx="5212079" cy="249812"/>
          </a:xfrm>
        </p:spPr>
        <p:txBody>
          <a:bodyPr wrap="square">
            <a:spAutoFit/>
          </a:bodyPr>
          <a:lstStyle>
            <a:lvl1pPr marL="0" indent="0">
              <a:lnSpc>
                <a:spcPct val="100000"/>
              </a:lnSpc>
              <a:buNone/>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title</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p:nvPr>
        </p:nvSpPr>
        <p:spPr bwMode="white">
          <a:xfrm>
            <a:off x="6096112" y="1645920"/>
            <a:ext cx="5212079" cy="4754880"/>
          </a:xfrm>
        </p:spPr>
        <p:txBody>
          <a:bodyPr/>
          <a:lstStyle>
            <a:lvl1pPr marL="0" indent="0">
              <a:spcBef>
                <a:spcPts val="1200"/>
              </a:spcBef>
              <a:buNone/>
              <a:defRPr sz="1400"/>
            </a:lvl1pPr>
            <a:lvl2pPr>
              <a:spcBef>
                <a:spcPts val="1200"/>
              </a:spcBef>
              <a:defRPr sz="1200"/>
            </a:lvl2pPr>
            <a:lvl3pPr>
              <a:spcBef>
                <a:spcPts val="1200"/>
              </a:spcBef>
              <a:defRPr sz="1100"/>
            </a:lvl3pPr>
            <a:lvl4pPr>
              <a:spcBef>
                <a:spcPts val="1200"/>
              </a:spcBef>
              <a:defRPr sz="1100"/>
            </a:lvl4pPr>
            <a:lvl5pPr>
              <a:spcBef>
                <a:spcPts val="12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 name="Cognizant Logo_rgb_rev_2023" descr="Cognizant logo reversed, SVG format">
            <a:extLst>
              <a:ext uri="{FF2B5EF4-FFF2-40B4-BE49-F238E27FC236}">
                <a16:creationId xmlns:a16="http://schemas.microsoft.com/office/drawing/2014/main" id="{2B4BD740-217D-D8B8-0418-4E6D1550639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237795905"/>
      </p:ext>
    </p:extLst>
  </p:cSld>
  <p:clrMapOvr>
    <a:overrideClrMapping bg1="dk1" tx1="lt1" bg2="dk2" tx2="lt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io - light">
    <p:bg>
      <p:bgRef idx="1001">
        <a:schemeClr val="bg2"/>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p:cNvSpPr>
          <p:nvPr>
            <p:ph type="pic" sz="quarter" idx="22" hasCustomPrompt="1"/>
          </p:nvPr>
        </p:nvSpPr>
        <p:spPr>
          <a:xfrm>
            <a:off x="0" y="0"/>
            <a:ext cx="5212080" cy="6858000"/>
          </a:xfrm>
          <a:solidFill>
            <a:srgbClr val="ECECEB"/>
          </a:solidFill>
        </p:spPr>
        <p:txBody>
          <a:bodyPr bIns="914400" anchor="ctr">
            <a:normAutofit/>
          </a:bodyPr>
          <a:lstStyle>
            <a:lvl1pPr marL="0" indent="0" algn="ctr">
              <a:buNone/>
              <a:defRPr sz="1200">
                <a:solidFill>
                  <a:schemeClr val="tx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6095999" y="457200"/>
            <a:ext cx="5213169" cy="369332"/>
          </a:xfrm>
        </p:spPr>
        <p:txBody>
          <a:bodyPr wrap="square" lIns="0" tIns="0" rIns="0" bIns="0" anchor="t" anchorCtr="0">
            <a:spAutoFit/>
          </a:bodyPr>
          <a:lstStyle>
            <a:lvl1pPr>
              <a:lnSpc>
                <a:spcPct val="100000"/>
              </a:lnSpc>
              <a:defRPr sz="2400" b="1">
                <a:solidFill>
                  <a:schemeClr val="tx1"/>
                </a:solidFill>
              </a:defRPr>
            </a:lvl1pPr>
          </a:lstStyle>
          <a:p>
            <a:r>
              <a:rPr lang="en-US" dirty="0"/>
              <a:t>Click to edit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lvl1pPr>
              <a:defRPr>
                <a:solidFill>
                  <a:schemeClr val="tx1"/>
                </a:solidFill>
              </a:defRPr>
            </a:lvl1pPr>
          </a:lstStyle>
          <a:p>
            <a:fld id="{BB37B52D-59B6-4C6B-B2D0-A7DB448212D2}" type="datetime1">
              <a:rPr lang="en-US" smtClean="0"/>
              <a:t>5/26/2025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lvl1pPr>
              <a:defRPr>
                <a:solidFill>
                  <a:schemeClr val="tx1"/>
                </a:solidFill>
              </a:defRPr>
            </a:lvl1p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lvl1pPr>
              <a:defRPr>
                <a:solidFill>
                  <a:schemeClr val="tx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a:xfrm>
            <a:off x="6096112" y="1000124"/>
            <a:ext cx="5212079" cy="249812"/>
          </a:xfrm>
        </p:spPr>
        <p:txBody>
          <a:bodyPr wrap="square">
            <a:spAutoFit/>
          </a:bodyPr>
          <a:lstStyle>
            <a:lvl1pPr marL="0" indent="0">
              <a:lnSpc>
                <a:spcPct val="100000"/>
              </a:lnSpc>
              <a:buNone/>
              <a:defRPr>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title</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p:nvPr>
        </p:nvSpPr>
        <p:spPr>
          <a:xfrm>
            <a:off x="6096112" y="1645920"/>
            <a:ext cx="5212079" cy="4754880"/>
          </a:xfrm>
        </p:spPr>
        <p:txBody>
          <a:bodyPr/>
          <a:lstStyle>
            <a:lvl1pPr marL="0" indent="0">
              <a:spcBef>
                <a:spcPts val="1200"/>
              </a:spcBef>
              <a:buNone/>
              <a:defRPr sz="1400"/>
            </a:lvl1pPr>
            <a:lvl2pPr>
              <a:spcBef>
                <a:spcPts val="1200"/>
              </a:spcBef>
              <a:defRPr sz="1200"/>
            </a:lvl2pPr>
            <a:lvl3pPr>
              <a:spcBef>
                <a:spcPts val="1200"/>
              </a:spcBef>
              <a:defRPr sz="1100"/>
            </a:lvl3pPr>
            <a:lvl4pPr>
              <a:spcBef>
                <a:spcPts val="1200"/>
              </a:spcBef>
              <a:defRPr sz="1100"/>
            </a:lvl4pPr>
            <a:lvl5pPr>
              <a:spcBef>
                <a:spcPts val="12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7481656"/>
      </p:ext>
    </p:extLst>
  </p:cSld>
  <p:clrMapOvr>
    <a:overrideClrMapping bg1="lt1" tx1="dk1" bg2="lt2" tx2="dk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eam introduction - dark">
    <p:bg bwMode="ltGray">
      <p:bgRef idx="1001">
        <a:schemeClr val="bg1"/>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noChangeAspect="1"/>
          </p:cNvSpPr>
          <p:nvPr>
            <p:ph type="pic" sz="quarter" idx="22" hasCustomPrompt="1"/>
          </p:nvPr>
        </p:nvSpPr>
        <p:spPr bwMode="white">
          <a:xfrm>
            <a:off x="1416614" y="2438400"/>
            <a:ext cx="1828800" cy="1828800"/>
          </a:xfrm>
          <a:solidFill>
            <a:srgbClr val="ECECEB"/>
          </a:solidFill>
        </p:spPr>
        <p:txBody>
          <a:bodyPr bIns="914400" anchor="ctr">
            <a:normAutofit/>
          </a:bodyPr>
          <a:lstStyle>
            <a:lvl1pPr marL="0" indent="0" algn="ctr">
              <a:buNone/>
              <a:defRPr sz="1100">
                <a:solidFill>
                  <a:schemeClr val="bg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bwMode="white">
          <a:xfrm>
            <a:off x="457200" y="457200"/>
            <a:ext cx="11277600" cy="332399"/>
          </a:xfrm>
        </p:spPr>
        <p:txBody>
          <a:bodyPr wrap="square" lIns="0" tIns="0" rIns="0" bIns="0" anchor="t" anchorCtr="0">
            <a:spAutoFit/>
          </a:bodyPr>
          <a:lstStyle>
            <a:lvl1pPr>
              <a:lnSpc>
                <a:spcPct val="100000"/>
              </a:lnSpc>
              <a:defRPr sz="2400" b="1">
                <a:solidFill>
                  <a:schemeClr val="tx1"/>
                </a:solidFill>
              </a:defRPr>
            </a:lvl1pPr>
          </a:lstStyle>
          <a:p>
            <a:r>
              <a:rPr lang="en-US" dirty="0"/>
              <a:t>Click to edit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bwMode="white"/>
        <p:txBody>
          <a:bodyPr/>
          <a:lstStyle>
            <a:lvl1pPr>
              <a:defRPr>
                <a:solidFill>
                  <a:schemeClr val="tx1"/>
                </a:solidFill>
              </a:defRPr>
            </a:lvl1pPr>
          </a:lstStyle>
          <a:p>
            <a:fld id="{57AF3672-9971-4DF1-9084-EED87CB53896}" type="datetime1">
              <a:rPr lang="en-US" smtClean="0"/>
              <a:t>5/26/2025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bwMode="white"/>
        <p:txBody>
          <a:bodyPr/>
          <a:lstStyle>
            <a:lvl1pPr>
              <a:defRPr>
                <a:solidFill>
                  <a:schemeClr val="tx1"/>
                </a:solidFill>
              </a:defRPr>
            </a:lvl1p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bwMode="white"/>
        <p:txBody>
          <a:bodyPr/>
          <a:lstStyle>
            <a:lvl1pPr>
              <a:defRPr>
                <a:solidFill>
                  <a:schemeClr val="tx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bwMode="white">
          <a:xfrm>
            <a:off x="1437641" y="4437090"/>
            <a:ext cx="1828800" cy="187359"/>
          </a:xfrm>
        </p:spPr>
        <p:txBody>
          <a:bodyPr wrap="square">
            <a:spAutoFit/>
          </a:bodyPr>
          <a:lstStyle>
            <a:lvl1pPr marL="0" indent="0">
              <a:buNone/>
              <a:defRPr sz="1200">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First name, last name</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hasCustomPrompt="1"/>
          </p:nvPr>
        </p:nvSpPr>
        <p:spPr bwMode="white">
          <a:xfrm>
            <a:off x="1437639"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sp>
        <p:nvSpPr>
          <p:cNvPr id="2" name="Picture Placeholder 6">
            <a:extLst>
              <a:ext uri="{FF2B5EF4-FFF2-40B4-BE49-F238E27FC236}">
                <a16:creationId xmlns:a16="http://schemas.microsoft.com/office/drawing/2014/main" id="{AD48ABD9-411C-A5A5-77B2-A15373D08533}"/>
              </a:ext>
            </a:extLst>
          </p:cNvPr>
          <p:cNvSpPr>
            <a:spLocks noGrp="1" noChangeAspect="1"/>
          </p:cNvSpPr>
          <p:nvPr>
            <p:ph type="pic" sz="quarter" idx="28" hasCustomPrompt="1"/>
          </p:nvPr>
        </p:nvSpPr>
        <p:spPr bwMode="white">
          <a:xfrm>
            <a:off x="3926605" y="2438400"/>
            <a:ext cx="1828800" cy="1828800"/>
          </a:xfrm>
          <a:solidFill>
            <a:srgbClr val="ECECEB"/>
          </a:solidFill>
        </p:spPr>
        <p:txBody>
          <a:bodyPr bIns="914400" anchor="ctr">
            <a:normAutofit/>
          </a:bodyPr>
          <a:lstStyle>
            <a:lvl1pPr marL="0" indent="0" algn="ctr">
              <a:buNone/>
              <a:defRPr sz="1100">
                <a:solidFill>
                  <a:schemeClr val="bg1"/>
                </a:solidFill>
              </a:defRPr>
            </a:lvl1pPr>
          </a:lstStyle>
          <a:p>
            <a:r>
              <a:rPr lang="en-US" dirty="0"/>
              <a:t>Click icon, drag, or paste to add picture</a:t>
            </a:r>
          </a:p>
        </p:txBody>
      </p:sp>
      <p:sp>
        <p:nvSpPr>
          <p:cNvPr id="5" name="Text Placeholder 6">
            <a:extLst>
              <a:ext uri="{FF2B5EF4-FFF2-40B4-BE49-F238E27FC236}">
                <a16:creationId xmlns:a16="http://schemas.microsoft.com/office/drawing/2014/main" id="{1747DB1F-929C-459A-4FE5-FADEF2D3FDEB}"/>
              </a:ext>
            </a:extLst>
          </p:cNvPr>
          <p:cNvSpPr>
            <a:spLocks noGrp="1"/>
          </p:cNvSpPr>
          <p:nvPr>
            <p:ph type="body" sz="quarter" idx="29" hasCustomPrompt="1"/>
          </p:nvPr>
        </p:nvSpPr>
        <p:spPr bwMode="white">
          <a:xfrm>
            <a:off x="3926605" y="4437090"/>
            <a:ext cx="1828800" cy="187359"/>
          </a:xfrm>
        </p:spPr>
        <p:txBody>
          <a:bodyPr wrap="square">
            <a:spAutoFit/>
          </a:bodyPr>
          <a:lstStyle>
            <a:lvl1pPr marL="0" indent="0">
              <a:buNone/>
              <a:defRPr sz="1200">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First name, last name</a:t>
            </a:r>
          </a:p>
        </p:txBody>
      </p:sp>
      <p:sp>
        <p:nvSpPr>
          <p:cNvPr id="11" name="Picture Placeholder 6">
            <a:extLst>
              <a:ext uri="{FF2B5EF4-FFF2-40B4-BE49-F238E27FC236}">
                <a16:creationId xmlns:a16="http://schemas.microsoft.com/office/drawing/2014/main" id="{FB34C272-EB9E-4D99-17B2-D4754377E7E7}"/>
              </a:ext>
            </a:extLst>
          </p:cNvPr>
          <p:cNvSpPr>
            <a:spLocks noGrp="1" noChangeAspect="1"/>
          </p:cNvSpPr>
          <p:nvPr>
            <p:ph type="pic" sz="quarter" idx="30" hasCustomPrompt="1"/>
          </p:nvPr>
        </p:nvSpPr>
        <p:spPr bwMode="white">
          <a:xfrm>
            <a:off x="6436596" y="2438400"/>
            <a:ext cx="1828800" cy="1828800"/>
          </a:xfrm>
          <a:solidFill>
            <a:srgbClr val="ECECEB"/>
          </a:solidFill>
        </p:spPr>
        <p:txBody>
          <a:bodyPr bIns="914400" anchor="ctr">
            <a:normAutofit/>
          </a:bodyPr>
          <a:lstStyle>
            <a:lvl1pPr marL="0" indent="0" algn="ctr">
              <a:buNone/>
              <a:defRPr sz="1100">
                <a:solidFill>
                  <a:schemeClr val="bg1"/>
                </a:solidFill>
              </a:defRPr>
            </a:lvl1pPr>
          </a:lstStyle>
          <a:p>
            <a:r>
              <a:rPr lang="en-US" dirty="0"/>
              <a:t>Click icon, drag, or paste to add picture</a:t>
            </a:r>
          </a:p>
        </p:txBody>
      </p:sp>
      <p:sp>
        <p:nvSpPr>
          <p:cNvPr id="13" name="Text Placeholder 6">
            <a:extLst>
              <a:ext uri="{FF2B5EF4-FFF2-40B4-BE49-F238E27FC236}">
                <a16:creationId xmlns:a16="http://schemas.microsoft.com/office/drawing/2014/main" id="{B26B660B-B390-9A95-B8D1-DC4964F354BF}"/>
              </a:ext>
            </a:extLst>
          </p:cNvPr>
          <p:cNvSpPr>
            <a:spLocks noGrp="1"/>
          </p:cNvSpPr>
          <p:nvPr>
            <p:ph type="body" sz="quarter" idx="31" hasCustomPrompt="1"/>
          </p:nvPr>
        </p:nvSpPr>
        <p:spPr bwMode="white">
          <a:xfrm>
            <a:off x="6436596" y="4437090"/>
            <a:ext cx="1828800" cy="187359"/>
          </a:xfrm>
        </p:spPr>
        <p:txBody>
          <a:bodyPr wrap="square">
            <a:spAutoFit/>
          </a:bodyPr>
          <a:lstStyle>
            <a:lvl1pPr marL="0" indent="0">
              <a:buNone/>
              <a:defRPr sz="1200">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First name, last name</a:t>
            </a:r>
          </a:p>
        </p:txBody>
      </p:sp>
      <p:sp>
        <p:nvSpPr>
          <p:cNvPr id="14" name="Picture Placeholder 6">
            <a:extLst>
              <a:ext uri="{FF2B5EF4-FFF2-40B4-BE49-F238E27FC236}">
                <a16:creationId xmlns:a16="http://schemas.microsoft.com/office/drawing/2014/main" id="{3A5A0582-3273-F488-E828-D319740EFE5A}"/>
              </a:ext>
            </a:extLst>
          </p:cNvPr>
          <p:cNvSpPr>
            <a:spLocks noGrp="1" noChangeAspect="1"/>
          </p:cNvSpPr>
          <p:nvPr>
            <p:ph type="pic" sz="quarter" idx="32" hasCustomPrompt="1"/>
          </p:nvPr>
        </p:nvSpPr>
        <p:spPr bwMode="white">
          <a:xfrm>
            <a:off x="8946586" y="2438400"/>
            <a:ext cx="1828800" cy="1828800"/>
          </a:xfrm>
          <a:solidFill>
            <a:srgbClr val="ECECEB"/>
          </a:solidFill>
        </p:spPr>
        <p:txBody>
          <a:bodyPr bIns="914400" anchor="ctr">
            <a:normAutofit/>
          </a:bodyPr>
          <a:lstStyle>
            <a:lvl1pPr marL="0" indent="0" algn="ctr">
              <a:buNone/>
              <a:defRPr sz="1100">
                <a:solidFill>
                  <a:schemeClr val="bg1"/>
                </a:solidFill>
              </a:defRPr>
            </a:lvl1pPr>
          </a:lstStyle>
          <a:p>
            <a:r>
              <a:rPr lang="en-US" dirty="0"/>
              <a:t>Click icon, drag, or paste to add picture</a:t>
            </a:r>
          </a:p>
        </p:txBody>
      </p:sp>
      <p:sp>
        <p:nvSpPr>
          <p:cNvPr id="15" name="Text Placeholder 6">
            <a:extLst>
              <a:ext uri="{FF2B5EF4-FFF2-40B4-BE49-F238E27FC236}">
                <a16:creationId xmlns:a16="http://schemas.microsoft.com/office/drawing/2014/main" id="{FB4CF7E9-01C0-12B5-2B09-771996358801}"/>
              </a:ext>
            </a:extLst>
          </p:cNvPr>
          <p:cNvSpPr>
            <a:spLocks noGrp="1"/>
          </p:cNvSpPr>
          <p:nvPr>
            <p:ph type="body" sz="quarter" idx="33" hasCustomPrompt="1"/>
          </p:nvPr>
        </p:nvSpPr>
        <p:spPr bwMode="white">
          <a:xfrm>
            <a:off x="8946586" y="4437090"/>
            <a:ext cx="1828800" cy="187359"/>
          </a:xfrm>
        </p:spPr>
        <p:txBody>
          <a:bodyPr wrap="square">
            <a:spAutoFit/>
          </a:bodyPr>
          <a:lstStyle>
            <a:lvl1pPr marL="0" indent="0">
              <a:buNone/>
              <a:defRPr sz="1200">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First name, last name</a:t>
            </a:r>
          </a:p>
        </p:txBody>
      </p:sp>
      <p:sp>
        <p:nvSpPr>
          <p:cNvPr id="16" name="Text Placeholder 11">
            <a:extLst>
              <a:ext uri="{FF2B5EF4-FFF2-40B4-BE49-F238E27FC236}">
                <a16:creationId xmlns:a16="http://schemas.microsoft.com/office/drawing/2014/main" id="{5C0DE360-379A-181A-9F66-A4E5E1F82FFB}"/>
              </a:ext>
            </a:extLst>
          </p:cNvPr>
          <p:cNvSpPr>
            <a:spLocks noGrp="1"/>
          </p:cNvSpPr>
          <p:nvPr>
            <p:ph type="body" sz="quarter" idx="34" hasCustomPrompt="1"/>
          </p:nvPr>
        </p:nvSpPr>
        <p:spPr bwMode="white">
          <a:xfrm>
            <a:off x="3926605"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sp>
        <p:nvSpPr>
          <p:cNvPr id="17" name="Text Placeholder 11">
            <a:extLst>
              <a:ext uri="{FF2B5EF4-FFF2-40B4-BE49-F238E27FC236}">
                <a16:creationId xmlns:a16="http://schemas.microsoft.com/office/drawing/2014/main" id="{7B8A09A5-93C8-4A70-0E67-E9F18DFBA7CD}"/>
              </a:ext>
            </a:extLst>
          </p:cNvPr>
          <p:cNvSpPr>
            <a:spLocks noGrp="1"/>
          </p:cNvSpPr>
          <p:nvPr>
            <p:ph type="body" sz="quarter" idx="35" hasCustomPrompt="1"/>
          </p:nvPr>
        </p:nvSpPr>
        <p:spPr bwMode="white">
          <a:xfrm>
            <a:off x="6436596"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sp>
        <p:nvSpPr>
          <p:cNvPr id="18" name="Text Placeholder 11">
            <a:extLst>
              <a:ext uri="{FF2B5EF4-FFF2-40B4-BE49-F238E27FC236}">
                <a16:creationId xmlns:a16="http://schemas.microsoft.com/office/drawing/2014/main" id="{3CBEF3CF-8EAA-624F-DCD1-4164D144A13A}"/>
              </a:ext>
            </a:extLst>
          </p:cNvPr>
          <p:cNvSpPr>
            <a:spLocks noGrp="1"/>
          </p:cNvSpPr>
          <p:nvPr>
            <p:ph type="body" sz="quarter" idx="36" hasCustomPrompt="1"/>
          </p:nvPr>
        </p:nvSpPr>
        <p:spPr bwMode="white">
          <a:xfrm>
            <a:off x="8946586"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pic>
        <p:nvPicPr>
          <p:cNvPr id="3" name="Cognizant Logo_rgb_rev_2023" descr="Cognizant logo reversed, SVG format">
            <a:extLst>
              <a:ext uri="{FF2B5EF4-FFF2-40B4-BE49-F238E27FC236}">
                <a16:creationId xmlns:a16="http://schemas.microsoft.com/office/drawing/2014/main" id="{289D256D-EB50-B40B-6594-8D04791EFFC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4042138913"/>
      </p:ext>
    </p:extLst>
  </p:cSld>
  <p:clrMapOvr>
    <a:overrideClrMapping bg1="dk1" tx1="lt1" bg2="dk2" tx2="lt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Bio alt - dark">
    <p:bg bwMode="ltGray">
      <p:bgRef idx="1001">
        <a:schemeClr val="bg1"/>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noChangeAspect="1"/>
          </p:cNvSpPr>
          <p:nvPr>
            <p:ph type="pic" sz="quarter" idx="22" hasCustomPrompt="1"/>
          </p:nvPr>
        </p:nvSpPr>
        <p:spPr bwMode="white">
          <a:xfrm>
            <a:off x="1416614" y="1619814"/>
            <a:ext cx="2799786" cy="2799786"/>
          </a:xfrm>
          <a:solidFill>
            <a:srgbClr val="ECECEB"/>
          </a:solidFill>
        </p:spPr>
        <p:txBody>
          <a:bodyPr bIns="914400" anchor="ctr">
            <a:normAutofit/>
          </a:bodyPr>
          <a:lstStyle>
            <a:lvl1pPr marL="0" indent="0" algn="ctr">
              <a:buNone/>
              <a:defRPr sz="1100">
                <a:solidFill>
                  <a:schemeClr val="bg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bwMode="white">
          <a:xfrm>
            <a:off x="457200" y="457200"/>
            <a:ext cx="11277600" cy="332399"/>
          </a:xfrm>
        </p:spPr>
        <p:txBody>
          <a:bodyPr wrap="square" lIns="0" tIns="0" rIns="0" bIns="0" anchor="t" anchorCtr="0">
            <a:spAutoFit/>
          </a:bodyPr>
          <a:lstStyle>
            <a:lvl1pPr>
              <a:lnSpc>
                <a:spcPct val="100000"/>
              </a:lnSpc>
              <a:defRPr sz="2400" b="1">
                <a:solidFill>
                  <a:schemeClr val="tx1"/>
                </a:solidFill>
              </a:defRPr>
            </a:lvl1pPr>
          </a:lstStyle>
          <a:p>
            <a:r>
              <a:rPr lang="en-US"/>
              <a:t>Click to edit name</a:t>
            </a:r>
            <a:endParaRPr lang="en-US" dirty="0"/>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bwMode="white"/>
        <p:txBody>
          <a:bodyPr/>
          <a:lstStyle>
            <a:lvl1pPr>
              <a:defRPr>
                <a:solidFill>
                  <a:schemeClr val="tx1"/>
                </a:solidFill>
              </a:defRPr>
            </a:lvl1pPr>
          </a:lstStyle>
          <a:p>
            <a:fld id="{96977534-0DA3-4097-9D59-53EA5CBCE385}" type="datetime1">
              <a:rPr lang="en-US" smtClean="0"/>
              <a:t>5/26/2025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bwMode="white"/>
        <p:txBody>
          <a:bodyPr/>
          <a:lstStyle>
            <a:lvl1pPr>
              <a:defRPr>
                <a:solidFill>
                  <a:schemeClr val="tx1"/>
                </a:solidFill>
              </a:defRPr>
            </a:lvl1p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bwMode="white"/>
        <p:txBody>
          <a:bodyPr/>
          <a:lstStyle>
            <a:lvl1pPr>
              <a:defRPr>
                <a:solidFill>
                  <a:schemeClr val="tx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bwMode="white">
          <a:xfrm>
            <a:off x="4840598" y="3450611"/>
            <a:ext cx="5014602" cy="249812"/>
          </a:xfrm>
        </p:spPr>
        <p:txBody>
          <a:bodyPr wrap="square">
            <a:spAutoFit/>
          </a:bodyPr>
          <a:lstStyle>
            <a:lvl1pPr marL="0" indent="0">
              <a:buNone/>
              <a:defRPr sz="1600">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Name here</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hasCustomPrompt="1"/>
          </p:nvPr>
        </p:nvSpPr>
        <p:spPr bwMode="white">
          <a:xfrm>
            <a:off x="4840596" y="3033418"/>
            <a:ext cx="6894204" cy="218586"/>
          </a:xfrm>
        </p:spPr>
        <p:txBody>
          <a:bodyPr wrap="square" anchor="b">
            <a:spAutoFit/>
          </a:bodyPr>
          <a:lstStyle>
            <a:lvl1pPr marL="0" indent="0">
              <a:spcBef>
                <a:spcPts val="600"/>
              </a:spcBef>
              <a:buNone/>
              <a:defRPr sz="14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Bio here</a:t>
            </a:r>
          </a:p>
        </p:txBody>
      </p:sp>
      <p:sp>
        <p:nvSpPr>
          <p:cNvPr id="19" name="Text Placeholder 6">
            <a:extLst>
              <a:ext uri="{FF2B5EF4-FFF2-40B4-BE49-F238E27FC236}">
                <a16:creationId xmlns:a16="http://schemas.microsoft.com/office/drawing/2014/main" id="{42B6C9C1-3E19-05D1-F320-DE21BED97E9F}"/>
              </a:ext>
            </a:extLst>
          </p:cNvPr>
          <p:cNvSpPr>
            <a:spLocks noGrp="1"/>
          </p:cNvSpPr>
          <p:nvPr>
            <p:ph type="body" sz="quarter" idx="28" hasCustomPrompt="1"/>
          </p:nvPr>
        </p:nvSpPr>
        <p:spPr bwMode="white">
          <a:xfrm>
            <a:off x="4840597" y="3868550"/>
            <a:ext cx="5014599" cy="187359"/>
          </a:xfrm>
        </p:spPr>
        <p:txBody>
          <a:bodyPr wrap="square">
            <a:spAutoFit/>
          </a:bodyPr>
          <a:lstStyle>
            <a:lvl1pPr marL="0" indent="0">
              <a:lnSpc>
                <a:spcPct val="100000"/>
              </a:lnSpc>
              <a:buNone/>
              <a:defRPr sz="1200">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Title here</a:t>
            </a:r>
          </a:p>
        </p:txBody>
      </p:sp>
      <p:pic>
        <p:nvPicPr>
          <p:cNvPr id="2" name="Cognizant Logo_rgb_rev_2023" descr="Cognizant logo reversed, SVG format">
            <a:extLst>
              <a:ext uri="{FF2B5EF4-FFF2-40B4-BE49-F238E27FC236}">
                <a16:creationId xmlns:a16="http://schemas.microsoft.com/office/drawing/2014/main" id="{BECD7034-456B-359A-4008-D8F48DBDB2E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1918756601"/>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losing">
    <p:bg>
      <p:bgRef idx="1001">
        <a:schemeClr val="bg2"/>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0EC9DA8-4888-CD46-8867-018922635CC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902199" y="-16933"/>
            <a:ext cx="7307799" cy="6874933"/>
          </a:xfrm>
          <a:prstGeom prst="rect">
            <a:avLst/>
          </a:prstGeom>
        </p:spPr>
      </p:pic>
      <p:sp>
        <p:nvSpPr>
          <p:cNvPr id="2" name="Title 1">
            <a:extLst>
              <a:ext uri="{FF2B5EF4-FFF2-40B4-BE49-F238E27FC236}">
                <a16:creationId xmlns:a16="http://schemas.microsoft.com/office/drawing/2014/main" id="{D545B5F9-B0CC-474A-9C3C-A26A32768AF8}"/>
              </a:ext>
            </a:extLst>
          </p:cNvPr>
          <p:cNvSpPr>
            <a:spLocks noGrp="1"/>
          </p:cNvSpPr>
          <p:nvPr>
            <p:ph type="ctrTitle" hasCustomPrompt="1"/>
          </p:nvPr>
        </p:nvSpPr>
        <p:spPr>
          <a:xfrm>
            <a:off x="1005840" y="2563670"/>
            <a:ext cx="6969760" cy="1477328"/>
          </a:xfrm>
        </p:spPr>
        <p:txBody>
          <a:bodyPr wrap="square" anchor="b" anchorCtr="0">
            <a:spAutoFit/>
          </a:bodyPr>
          <a:lstStyle>
            <a:lvl1pPr algn="l">
              <a:lnSpc>
                <a:spcPct val="80000"/>
              </a:lnSpc>
              <a:defRPr sz="6000" b="1">
                <a:solidFill>
                  <a:schemeClr val="tx1"/>
                </a:solidFill>
              </a:defRPr>
            </a:lvl1pPr>
          </a:lstStyle>
          <a:p>
            <a:r>
              <a:rPr lang="en-US" dirty="0"/>
              <a:t>Click to add thank you Arial 60pt bold</a:t>
            </a:r>
          </a:p>
        </p:txBody>
      </p:sp>
      <p:sp>
        <p:nvSpPr>
          <p:cNvPr id="14" name="Text Placeholder 12">
            <a:extLst>
              <a:ext uri="{FF2B5EF4-FFF2-40B4-BE49-F238E27FC236}">
                <a16:creationId xmlns:a16="http://schemas.microsoft.com/office/drawing/2014/main" id="{C7BDEB1A-BAD0-BF40-B60C-ADBD28409201}"/>
              </a:ext>
            </a:extLst>
          </p:cNvPr>
          <p:cNvSpPr>
            <a:spLocks noGrp="1"/>
          </p:cNvSpPr>
          <p:nvPr>
            <p:ph type="body" sz="quarter" idx="13" hasCustomPrompt="1"/>
          </p:nvPr>
        </p:nvSpPr>
        <p:spPr>
          <a:xfrm>
            <a:off x="1005839" y="4187952"/>
            <a:ext cx="6969759" cy="738664"/>
          </a:xfrm>
          <a:prstGeom prst="rect">
            <a:avLst/>
          </a:prstGeom>
        </p:spPr>
        <p:txBody>
          <a:bodyPr wrap="square">
            <a:spAutoFit/>
          </a:bodyPr>
          <a:lstStyle>
            <a:lvl1pPr marL="0" indent="0">
              <a:lnSpc>
                <a:spcPct val="100000"/>
              </a:lnSpc>
              <a:buNone/>
              <a:defRPr sz="2400"/>
            </a:lvl1pPr>
          </a:lstStyle>
          <a:p>
            <a:r>
              <a:rPr lang="en-US" dirty="0"/>
              <a:t>Presenter’s name will go here</a:t>
            </a:r>
            <a:br>
              <a:rPr lang="en-US" dirty="0"/>
            </a:br>
            <a:r>
              <a:rPr lang="en-US" dirty="0"/>
              <a:t>Contact information will go here</a:t>
            </a:r>
          </a:p>
        </p:txBody>
      </p:sp>
      <p:pic>
        <p:nvPicPr>
          <p:cNvPr id="4" name="Cognizant Logo_rgb_pos_2023">
            <a:extLst>
              <a:ext uri="{FF2B5EF4-FFF2-40B4-BE49-F238E27FC236}">
                <a16:creationId xmlns:a16="http://schemas.microsoft.com/office/drawing/2014/main" id="{933CBE7C-62A0-B842-444A-9CB149FE47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7141" y="536757"/>
            <a:ext cx="1771158" cy="310896"/>
          </a:xfrm>
          <a:prstGeom prst="rect">
            <a:avLst/>
          </a:prstGeom>
        </p:spPr>
      </p:pic>
      <p:sp>
        <p:nvSpPr>
          <p:cNvPr id="8" name="Date Placeholder 7">
            <a:extLst>
              <a:ext uri="{FF2B5EF4-FFF2-40B4-BE49-F238E27FC236}">
                <a16:creationId xmlns:a16="http://schemas.microsoft.com/office/drawing/2014/main" id="{63AB218E-6446-9119-F020-EA0226D5EA00}"/>
              </a:ext>
            </a:extLst>
          </p:cNvPr>
          <p:cNvSpPr>
            <a:spLocks noGrp="1"/>
          </p:cNvSpPr>
          <p:nvPr>
            <p:ph type="dt" sz="half" idx="14"/>
          </p:nvPr>
        </p:nvSpPr>
        <p:spPr/>
        <p:txBody>
          <a:bodyPr/>
          <a:lstStyle/>
          <a:p>
            <a:fld id="{FC49663A-D29C-4B22-94EC-2FFD1DA1E12C}" type="datetime1">
              <a:rPr lang="en-US" smtClean="0"/>
              <a:t>5/26/2025</a:t>
            </a:fld>
            <a:endParaRPr lang="en-US" dirty="0"/>
          </a:p>
        </p:txBody>
      </p:sp>
      <p:sp>
        <p:nvSpPr>
          <p:cNvPr id="10" name="Footer Placeholder 9">
            <a:extLst>
              <a:ext uri="{FF2B5EF4-FFF2-40B4-BE49-F238E27FC236}">
                <a16:creationId xmlns:a16="http://schemas.microsoft.com/office/drawing/2014/main" id="{6A69099E-58E8-F0C3-D6AC-8BF8CA47CAAD}"/>
              </a:ext>
            </a:extLst>
          </p:cNvPr>
          <p:cNvSpPr>
            <a:spLocks noGrp="1"/>
          </p:cNvSpPr>
          <p:nvPr>
            <p:ph type="ftr" sz="quarter" idx="15"/>
          </p:nvPr>
        </p:nvSpPr>
        <p:spPr>
          <a:xfrm>
            <a:off x="1005840" y="6400800"/>
            <a:ext cx="1371600" cy="228600"/>
          </a:xfrm>
        </p:spPr>
        <p:txBody>
          <a:bodyPr/>
          <a:lstStyle/>
          <a:p>
            <a:r>
              <a:rPr lang="en-US"/>
              <a:t>© 2025–2027 Cognizant | Private</a:t>
            </a:r>
            <a:endParaRPr lang="en-US" dirty="0"/>
          </a:p>
        </p:txBody>
      </p:sp>
      <p:sp>
        <p:nvSpPr>
          <p:cNvPr id="12" name="Slide Number Placeholder 11">
            <a:extLst>
              <a:ext uri="{FF2B5EF4-FFF2-40B4-BE49-F238E27FC236}">
                <a16:creationId xmlns:a16="http://schemas.microsoft.com/office/drawing/2014/main" id="{007F51C3-FF3D-0A66-9CCC-77DE445C7F3A}"/>
              </a:ext>
            </a:extLst>
          </p:cNvPr>
          <p:cNvSpPr>
            <a:spLocks noGrp="1"/>
          </p:cNvSpPr>
          <p:nvPr>
            <p:ph type="sldNum" sz="quarter" idx="16"/>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82390701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24">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am introduction - light">
    <p:bg>
      <p:bgRef idx="1001">
        <a:schemeClr val="bg1"/>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noChangeAspect="1"/>
          </p:cNvSpPr>
          <p:nvPr>
            <p:ph type="pic" sz="quarter" idx="22" hasCustomPrompt="1"/>
          </p:nvPr>
        </p:nvSpPr>
        <p:spPr>
          <a:xfrm>
            <a:off x="1416614" y="2438400"/>
            <a:ext cx="1828800" cy="1828800"/>
          </a:xfrm>
          <a:solidFill>
            <a:srgbClr val="ECECEB"/>
          </a:solidFill>
        </p:spPr>
        <p:txBody>
          <a:bodyPr bIns="914400" anchor="ctr">
            <a:normAutofit/>
          </a:bodyPr>
          <a:lstStyle>
            <a:lvl1pPr marL="0" indent="0" algn="ctr">
              <a:buNone/>
              <a:defRPr sz="1100">
                <a:solidFill>
                  <a:schemeClr val="tx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457200" y="457200"/>
            <a:ext cx="11277600" cy="332399"/>
          </a:xfrm>
        </p:spPr>
        <p:txBody>
          <a:bodyPr wrap="square" lIns="0" tIns="0" rIns="0" bIns="0" anchor="t" anchorCtr="0">
            <a:spAutoFit/>
          </a:bodyPr>
          <a:lstStyle>
            <a:lvl1pPr>
              <a:lnSpc>
                <a:spcPct val="100000"/>
              </a:lnSpc>
              <a:defRPr sz="2400" b="1">
                <a:solidFill>
                  <a:schemeClr val="tx1"/>
                </a:solidFill>
              </a:defRPr>
            </a:lvl1pPr>
          </a:lstStyle>
          <a:p>
            <a:r>
              <a:rPr lang="en-US" dirty="0"/>
              <a:t>Click to edit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lvl1pPr>
              <a:defRPr>
                <a:solidFill>
                  <a:schemeClr val="tx1"/>
                </a:solidFill>
              </a:defRPr>
            </a:lvl1pPr>
          </a:lstStyle>
          <a:p>
            <a:fld id="{DB5201A6-12F9-468B-B44F-50AEC23C7C5D}" type="datetime1">
              <a:rPr lang="en-US" smtClean="0"/>
              <a:t>5/26/2025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lvl1pPr>
              <a:defRPr>
                <a:solidFill>
                  <a:schemeClr val="tx1"/>
                </a:solidFill>
              </a:defRPr>
            </a:lvl1p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lvl1pPr>
              <a:defRPr>
                <a:solidFill>
                  <a:schemeClr val="tx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a:xfrm>
            <a:off x="1437641" y="4437090"/>
            <a:ext cx="1828800" cy="187359"/>
          </a:xfrm>
        </p:spPr>
        <p:txBody>
          <a:bodyPr wrap="square">
            <a:spAutoFit/>
          </a:bodyPr>
          <a:lstStyle>
            <a:lvl1pPr marL="0" indent="0">
              <a:buNone/>
              <a:defRPr sz="1200">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a:t>First name, last name</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hasCustomPrompt="1"/>
          </p:nvPr>
        </p:nvSpPr>
        <p:spPr>
          <a:xfrm>
            <a:off x="1437639"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sp>
        <p:nvSpPr>
          <p:cNvPr id="2" name="Picture Placeholder 6">
            <a:extLst>
              <a:ext uri="{FF2B5EF4-FFF2-40B4-BE49-F238E27FC236}">
                <a16:creationId xmlns:a16="http://schemas.microsoft.com/office/drawing/2014/main" id="{AD48ABD9-411C-A5A5-77B2-A15373D08533}"/>
              </a:ext>
            </a:extLst>
          </p:cNvPr>
          <p:cNvSpPr>
            <a:spLocks noGrp="1" noChangeAspect="1"/>
          </p:cNvSpPr>
          <p:nvPr>
            <p:ph type="pic" sz="quarter" idx="28" hasCustomPrompt="1"/>
          </p:nvPr>
        </p:nvSpPr>
        <p:spPr>
          <a:xfrm>
            <a:off x="3926605" y="2438400"/>
            <a:ext cx="1828800" cy="1828800"/>
          </a:xfrm>
          <a:solidFill>
            <a:srgbClr val="ECECEB"/>
          </a:solidFill>
        </p:spPr>
        <p:txBody>
          <a:bodyPr bIns="914400" anchor="ctr">
            <a:normAutofit/>
          </a:bodyPr>
          <a:lstStyle>
            <a:lvl1pPr marL="0" indent="0" algn="ctr">
              <a:buNone/>
              <a:defRPr sz="1100">
                <a:solidFill>
                  <a:schemeClr val="tx1"/>
                </a:solidFill>
              </a:defRPr>
            </a:lvl1pPr>
          </a:lstStyle>
          <a:p>
            <a:r>
              <a:rPr lang="en-US" dirty="0"/>
              <a:t>Click icon, drag, or paste to add picture</a:t>
            </a:r>
          </a:p>
        </p:txBody>
      </p:sp>
      <p:sp>
        <p:nvSpPr>
          <p:cNvPr id="5" name="Text Placeholder 6">
            <a:extLst>
              <a:ext uri="{FF2B5EF4-FFF2-40B4-BE49-F238E27FC236}">
                <a16:creationId xmlns:a16="http://schemas.microsoft.com/office/drawing/2014/main" id="{1747DB1F-929C-459A-4FE5-FADEF2D3FDEB}"/>
              </a:ext>
            </a:extLst>
          </p:cNvPr>
          <p:cNvSpPr>
            <a:spLocks noGrp="1"/>
          </p:cNvSpPr>
          <p:nvPr>
            <p:ph type="body" sz="quarter" idx="29" hasCustomPrompt="1"/>
          </p:nvPr>
        </p:nvSpPr>
        <p:spPr>
          <a:xfrm>
            <a:off x="3926605" y="4437090"/>
            <a:ext cx="1828800" cy="187359"/>
          </a:xfrm>
        </p:spPr>
        <p:txBody>
          <a:bodyPr wrap="square">
            <a:spAutoFit/>
          </a:bodyPr>
          <a:lstStyle>
            <a:lvl1pPr marL="0" indent="0">
              <a:buNone/>
              <a:defRPr sz="1200">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First name, last name</a:t>
            </a:r>
          </a:p>
        </p:txBody>
      </p:sp>
      <p:sp>
        <p:nvSpPr>
          <p:cNvPr id="11" name="Picture Placeholder 6">
            <a:extLst>
              <a:ext uri="{FF2B5EF4-FFF2-40B4-BE49-F238E27FC236}">
                <a16:creationId xmlns:a16="http://schemas.microsoft.com/office/drawing/2014/main" id="{FB34C272-EB9E-4D99-17B2-D4754377E7E7}"/>
              </a:ext>
            </a:extLst>
          </p:cNvPr>
          <p:cNvSpPr>
            <a:spLocks noGrp="1" noChangeAspect="1"/>
          </p:cNvSpPr>
          <p:nvPr>
            <p:ph type="pic" sz="quarter" idx="30" hasCustomPrompt="1"/>
          </p:nvPr>
        </p:nvSpPr>
        <p:spPr>
          <a:xfrm>
            <a:off x="6436596" y="2438400"/>
            <a:ext cx="1828800" cy="1828800"/>
          </a:xfrm>
          <a:solidFill>
            <a:srgbClr val="ECECEB"/>
          </a:solidFill>
        </p:spPr>
        <p:txBody>
          <a:bodyPr bIns="914400" anchor="ctr">
            <a:normAutofit/>
          </a:bodyPr>
          <a:lstStyle>
            <a:lvl1pPr marL="0" indent="0" algn="ctr">
              <a:buNone/>
              <a:defRPr sz="1100">
                <a:solidFill>
                  <a:schemeClr val="tx1"/>
                </a:solidFill>
              </a:defRPr>
            </a:lvl1pPr>
          </a:lstStyle>
          <a:p>
            <a:r>
              <a:rPr lang="en-US" dirty="0"/>
              <a:t>Click icon, drag, or paste to add picture</a:t>
            </a:r>
          </a:p>
        </p:txBody>
      </p:sp>
      <p:sp>
        <p:nvSpPr>
          <p:cNvPr id="13" name="Text Placeholder 6">
            <a:extLst>
              <a:ext uri="{FF2B5EF4-FFF2-40B4-BE49-F238E27FC236}">
                <a16:creationId xmlns:a16="http://schemas.microsoft.com/office/drawing/2014/main" id="{B26B660B-B390-9A95-B8D1-DC4964F354BF}"/>
              </a:ext>
            </a:extLst>
          </p:cNvPr>
          <p:cNvSpPr>
            <a:spLocks noGrp="1"/>
          </p:cNvSpPr>
          <p:nvPr>
            <p:ph type="body" sz="quarter" idx="31" hasCustomPrompt="1"/>
          </p:nvPr>
        </p:nvSpPr>
        <p:spPr>
          <a:xfrm>
            <a:off x="6436596" y="4437090"/>
            <a:ext cx="1828800" cy="187359"/>
          </a:xfrm>
        </p:spPr>
        <p:txBody>
          <a:bodyPr wrap="square">
            <a:spAutoFit/>
          </a:bodyPr>
          <a:lstStyle>
            <a:lvl1pPr marL="0" indent="0">
              <a:buNone/>
              <a:defRPr sz="1200">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a:t>First name, last name</a:t>
            </a:r>
          </a:p>
        </p:txBody>
      </p:sp>
      <p:sp>
        <p:nvSpPr>
          <p:cNvPr id="14" name="Picture Placeholder 6">
            <a:extLst>
              <a:ext uri="{FF2B5EF4-FFF2-40B4-BE49-F238E27FC236}">
                <a16:creationId xmlns:a16="http://schemas.microsoft.com/office/drawing/2014/main" id="{3A5A0582-3273-F488-E828-D319740EFE5A}"/>
              </a:ext>
            </a:extLst>
          </p:cNvPr>
          <p:cNvSpPr>
            <a:spLocks noGrp="1" noChangeAspect="1"/>
          </p:cNvSpPr>
          <p:nvPr>
            <p:ph type="pic" sz="quarter" idx="32" hasCustomPrompt="1"/>
          </p:nvPr>
        </p:nvSpPr>
        <p:spPr>
          <a:xfrm>
            <a:off x="8946586" y="2438400"/>
            <a:ext cx="1828800" cy="1828800"/>
          </a:xfrm>
          <a:solidFill>
            <a:srgbClr val="ECECEB"/>
          </a:solidFill>
        </p:spPr>
        <p:txBody>
          <a:bodyPr bIns="914400" anchor="ctr">
            <a:normAutofit/>
          </a:bodyPr>
          <a:lstStyle>
            <a:lvl1pPr marL="0" indent="0" algn="ctr">
              <a:buNone/>
              <a:defRPr sz="1100">
                <a:solidFill>
                  <a:schemeClr val="tx1"/>
                </a:solidFill>
              </a:defRPr>
            </a:lvl1pPr>
          </a:lstStyle>
          <a:p>
            <a:r>
              <a:rPr lang="en-US" dirty="0"/>
              <a:t>Click icon, drag, or paste to add picture</a:t>
            </a:r>
          </a:p>
        </p:txBody>
      </p:sp>
      <p:sp>
        <p:nvSpPr>
          <p:cNvPr id="15" name="Text Placeholder 6">
            <a:extLst>
              <a:ext uri="{FF2B5EF4-FFF2-40B4-BE49-F238E27FC236}">
                <a16:creationId xmlns:a16="http://schemas.microsoft.com/office/drawing/2014/main" id="{FB4CF7E9-01C0-12B5-2B09-771996358801}"/>
              </a:ext>
            </a:extLst>
          </p:cNvPr>
          <p:cNvSpPr>
            <a:spLocks noGrp="1"/>
          </p:cNvSpPr>
          <p:nvPr>
            <p:ph type="body" sz="quarter" idx="33" hasCustomPrompt="1"/>
          </p:nvPr>
        </p:nvSpPr>
        <p:spPr>
          <a:xfrm>
            <a:off x="8946586" y="4437090"/>
            <a:ext cx="1828800" cy="187359"/>
          </a:xfrm>
        </p:spPr>
        <p:txBody>
          <a:bodyPr wrap="square">
            <a:spAutoFit/>
          </a:bodyPr>
          <a:lstStyle>
            <a:lvl1pPr marL="0" indent="0">
              <a:buNone/>
              <a:defRPr sz="1200">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First name, last name</a:t>
            </a:r>
          </a:p>
        </p:txBody>
      </p:sp>
      <p:sp>
        <p:nvSpPr>
          <p:cNvPr id="16" name="Text Placeholder 11">
            <a:extLst>
              <a:ext uri="{FF2B5EF4-FFF2-40B4-BE49-F238E27FC236}">
                <a16:creationId xmlns:a16="http://schemas.microsoft.com/office/drawing/2014/main" id="{5C0DE360-379A-181A-9F66-A4E5E1F82FFB}"/>
              </a:ext>
            </a:extLst>
          </p:cNvPr>
          <p:cNvSpPr>
            <a:spLocks noGrp="1"/>
          </p:cNvSpPr>
          <p:nvPr>
            <p:ph type="body" sz="quarter" idx="34" hasCustomPrompt="1"/>
          </p:nvPr>
        </p:nvSpPr>
        <p:spPr>
          <a:xfrm>
            <a:off x="3926605"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sp>
        <p:nvSpPr>
          <p:cNvPr id="17" name="Text Placeholder 11">
            <a:extLst>
              <a:ext uri="{FF2B5EF4-FFF2-40B4-BE49-F238E27FC236}">
                <a16:creationId xmlns:a16="http://schemas.microsoft.com/office/drawing/2014/main" id="{7B8A09A5-93C8-4A70-0E67-E9F18DFBA7CD}"/>
              </a:ext>
            </a:extLst>
          </p:cNvPr>
          <p:cNvSpPr>
            <a:spLocks noGrp="1"/>
          </p:cNvSpPr>
          <p:nvPr>
            <p:ph type="body" sz="quarter" idx="35" hasCustomPrompt="1"/>
          </p:nvPr>
        </p:nvSpPr>
        <p:spPr>
          <a:xfrm>
            <a:off x="6436596"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sp>
        <p:nvSpPr>
          <p:cNvPr id="18" name="Text Placeholder 11">
            <a:extLst>
              <a:ext uri="{FF2B5EF4-FFF2-40B4-BE49-F238E27FC236}">
                <a16:creationId xmlns:a16="http://schemas.microsoft.com/office/drawing/2014/main" id="{3CBEF3CF-8EAA-624F-DCD1-4164D144A13A}"/>
              </a:ext>
            </a:extLst>
          </p:cNvPr>
          <p:cNvSpPr>
            <a:spLocks noGrp="1"/>
          </p:cNvSpPr>
          <p:nvPr>
            <p:ph type="body" sz="quarter" idx="36" hasCustomPrompt="1"/>
          </p:nvPr>
        </p:nvSpPr>
        <p:spPr>
          <a:xfrm>
            <a:off x="8946586"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spTree>
    <p:extLst>
      <p:ext uri="{BB962C8B-B14F-4D97-AF65-F5344CB8AC3E}">
        <p14:creationId xmlns:p14="http://schemas.microsoft.com/office/powerpoint/2010/main" val="2487450006"/>
      </p:ext>
    </p:extLst>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io alt - light">
    <p:bg>
      <p:bgRef idx="1001">
        <a:schemeClr val="bg1"/>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noChangeAspect="1"/>
          </p:cNvSpPr>
          <p:nvPr>
            <p:ph type="pic" sz="quarter" idx="22" hasCustomPrompt="1"/>
          </p:nvPr>
        </p:nvSpPr>
        <p:spPr>
          <a:xfrm>
            <a:off x="1416614" y="1619814"/>
            <a:ext cx="2799786" cy="2799786"/>
          </a:xfrm>
          <a:solidFill>
            <a:srgbClr val="ECECEB"/>
          </a:solidFill>
        </p:spPr>
        <p:txBody>
          <a:bodyPr bIns="914400" anchor="ctr">
            <a:normAutofit/>
          </a:bodyPr>
          <a:lstStyle>
            <a:lvl1pPr marL="0" indent="0" algn="ctr">
              <a:buNone/>
              <a:defRPr sz="1100">
                <a:solidFill>
                  <a:schemeClr val="tx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457200" y="457200"/>
            <a:ext cx="11277600" cy="332399"/>
          </a:xfrm>
        </p:spPr>
        <p:txBody>
          <a:bodyPr wrap="square" lIns="0" tIns="0" rIns="0" bIns="0" anchor="t" anchorCtr="0">
            <a:spAutoFit/>
          </a:bodyPr>
          <a:lstStyle>
            <a:lvl1pPr>
              <a:lnSpc>
                <a:spcPct val="100000"/>
              </a:lnSpc>
              <a:defRPr sz="2400" b="1">
                <a:solidFill>
                  <a:schemeClr val="tx1"/>
                </a:solidFill>
              </a:defRPr>
            </a:lvl1pPr>
          </a:lstStyle>
          <a:p>
            <a:r>
              <a:rPr lang="en-US"/>
              <a:t>Click to edit name</a:t>
            </a:r>
            <a:endParaRPr lang="en-US" dirty="0"/>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lvl1pPr>
              <a:defRPr>
                <a:solidFill>
                  <a:schemeClr val="tx1"/>
                </a:solidFill>
              </a:defRPr>
            </a:lvl1pPr>
          </a:lstStyle>
          <a:p>
            <a:fld id="{8E8A5000-CFAF-48AA-A1F5-19ACBA8F9248}" type="datetime1">
              <a:rPr lang="en-US" smtClean="0"/>
              <a:t>5/26/2025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lvl1pPr>
              <a:defRPr>
                <a:solidFill>
                  <a:schemeClr val="tx1"/>
                </a:solidFill>
              </a:defRPr>
            </a:lvl1p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lvl1pPr>
              <a:defRPr>
                <a:solidFill>
                  <a:schemeClr val="tx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a:xfrm>
            <a:off x="4840598" y="3450611"/>
            <a:ext cx="5014602" cy="249812"/>
          </a:xfrm>
        </p:spPr>
        <p:txBody>
          <a:bodyPr wrap="square">
            <a:spAutoFit/>
          </a:bodyPr>
          <a:lstStyle>
            <a:lvl1pPr marL="0" indent="0">
              <a:buNone/>
              <a:defRPr sz="1600">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a:t>Name here</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hasCustomPrompt="1"/>
          </p:nvPr>
        </p:nvSpPr>
        <p:spPr>
          <a:xfrm>
            <a:off x="4840596" y="3033418"/>
            <a:ext cx="6894204" cy="218586"/>
          </a:xfrm>
        </p:spPr>
        <p:txBody>
          <a:bodyPr wrap="square" anchor="b">
            <a:spAutoFit/>
          </a:bodyPr>
          <a:lstStyle>
            <a:lvl1pPr marL="0" indent="0">
              <a:spcBef>
                <a:spcPts val="600"/>
              </a:spcBef>
              <a:buNone/>
              <a:defRPr sz="14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Bio here</a:t>
            </a:r>
          </a:p>
        </p:txBody>
      </p:sp>
      <p:sp>
        <p:nvSpPr>
          <p:cNvPr id="19" name="Text Placeholder 6">
            <a:extLst>
              <a:ext uri="{FF2B5EF4-FFF2-40B4-BE49-F238E27FC236}">
                <a16:creationId xmlns:a16="http://schemas.microsoft.com/office/drawing/2014/main" id="{42B6C9C1-3E19-05D1-F320-DE21BED97E9F}"/>
              </a:ext>
            </a:extLst>
          </p:cNvPr>
          <p:cNvSpPr>
            <a:spLocks noGrp="1"/>
          </p:cNvSpPr>
          <p:nvPr>
            <p:ph type="body" sz="quarter" idx="28" hasCustomPrompt="1"/>
          </p:nvPr>
        </p:nvSpPr>
        <p:spPr>
          <a:xfrm>
            <a:off x="4840597" y="3868550"/>
            <a:ext cx="5014599" cy="187359"/>
          </a:xfrm>
        </p:spPr>
        <p:txBody>
          <a:bodyPr wrap="square">
            <a:spAutoFit/>
          </a:bodyPr>
          <a:lstStyle>
            <a:lvl1pPr marL="0" indent="0">
              <a:lnSpc>
                <a:spcPct val="100000"/>
              </a:lnSpc>
              <a:buNone/>
              <a:defRPr sz="1200">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Title here</a:t>
            </a:r>
          </a:p>
        </p:txBody>
      </p:sp>
    </p:spTree>
    <p:extLst>
      <p:ext uri="{BB962C8B-B14F-4D97-AF65-F5344CB8AC3E}">
        <p14:creationId xmlns:p14="http://schemas.microsoft.com/office/powerpoint/2010/main" val="4009223359"/>
      </p:ext>
    </p:extLst>
  </p:cSld>
  <p:clrMapOvr>
    <a:overrideClrMapping bg1="lt1" tx1="dk1" bg2="lt2" tx2="dk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ase study">
    <p:bg>
      <p:bgRef idx="1001">
        <a:schemeClr val="bg2"/>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p:cNvSpPr>
          <p:nvPr>
            <p:ph type="pic" sz="quarter" idx="22" hasCustomPrompt="1"/>
          </p:nvPr>
        </p:nvSpPr>
        <p:spPr>
          <a:xfrm>
            <a:off x="0" y="0"/>
            <a:ext cx="12192000" cy="6858000"/>
          </a:xfrm>
          <a:solidFill>
            <a:srgbClr val="ECECEB"/>
          </a:solidFill>
        </p:spPr>
        <p:txBody>
          <a:bodyPr bIns="914400" anchor="ctr">
            <a:normAutofit/>
          </a:bodyPr>
          <a:lstStyle>
            <a:lvl1pPr marL="0" indent="0" algn="ctr">
              <a:buNone/>
              <a:defRPr sz="1200">
                <a:solidFill>
                  <a:schemeClr val="tx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457200" y="2685238"/>
            <a:ext cx="7518399" cy="492443"/>
          </a:xfrm>
        </p:spPr>
        <p:txBody>
          <a:bodyPr wrap="square" lIns="0" tIns="0" rIns="0" bIns="0" anchor="ctr" anchorCtr="0">
            <a:spAutoFit/>
          </a:bodyPr>
          <a:lstStyle>
            <a:lvl1pPr>
              <a:lnSpc>
                <a:spcPct val="100000"/>
              </a:lnSpc>
              <a:spcBef>
                <a:spcPts val="1200"/>
              </a:spcBef>
              <a:defRPr sz="3200" b="1">
                <a:solidFill>
                  <a:schemeClr val="bg1"/>
                </a:solidFill>
              </a:defRPr>
            </a:lvl1pPr>
          </a:lstStyle>
          <a:p>
            <a:r>
              <a:rPr lang="en-US" dirty="0"/>
              <a:t>Case study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lvl1pPr>
              <a:defRPr>
                <a:solidFill>
                  <a:schemeClr val="bg1"/>
                </a:solidFill>
              </a:defRPr>
            </a:lvl1pPr>
          </a:lstStyle>
          <a:p>
            <a:fld id="{D9C2A5B5-C493-46C7-A150-ADCF0F3EA550}" type="datetime1">
              <a:rPr lang="en-US" smtClean="0"/>
              <a:t>5/26/2025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lvl1pPr>
              <a:defRPr>
                <a:solidFill>
                  <a:schemeClr val="bg1"/>
                </a:solidFill>
              </a:defRPr>
            </a:lvl1p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lvl1pPr>
              <a:defRPr>
                <a:solidFill>
                  <a:schemeClr val="bg1"/>
                </a:solidFill>
              </a:defRPr>
            </a:lvl1p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3692020149"/>
      </p:ext>
    </p:extLst>
  </p:cSld>
  <p:clrMapOvr>
    <a:overrideClrMapping bg1="lt1" tx1="dk1" bg2="lt2" tx2="dk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PRINT LAYOUTS">
    <p:bg>
      <p:bgPr>
        <a:solidFill>
          <a:schemeClr val="accent6">
            <a:lumMod val="1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6FD177-B563-EFF3-1BBA-DFAD35B66ED2}"/>
              </a:ext>
            </a:extLst>
          </p:cNvPr>
          <p:cNvSpPr txBox="1"/>
          <p:nvPr/>
        </p:nvSpPr>
        <p:spPr>
          <a:xfrm>
            <a:off x="1010479" y="1385366"/>
            <a:ext cx="10171054" cy="4087273"/>
          </a:xfrm>
          <a:prstGeom prst="rect">
            <a:avLst/>
          </a:prstGeom>
          <a:noFill/>
        </p:spPr>
        <p:txBody>
          <a:bodyPr wrap="none" lIns="0" tIns="0" rIns="0" bIns="0" rtlCol="0" anchor="ctr">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6600" b="1" i="0" u="none" strike="noStrike" kern="0" cap="none" spc="0" normalizeH="0" baseline="0" noProof="0" dirty="0">
                <a:ln>
                  <a:noFill/>
                </a:ln>
                <a:solidFill>
                  <a:srgbClr val="FFFFFF"/>
                </a:solidFill>
                <a:effectLst/>
                <a:uLnTx/>
                <a:uFillTx/>
              </a:rPr>
              <a:t>PRINT</a:t>
            </a:r>
            <a:br>
              <a:rPr kumimoji="0" lang="en-US" sz="16600" b="1" i="0" u="none" strike="noStrike" kern="0" cap="none" spc="0" normalizeH="0" baseline="0" noProof="0" dirty="0">
                <a:ln>
                  <a:noFill/>
                </a:ln>
                <a:solidFill>
                  <a:srgbClr val="FFFFFF"/>
                </a:solidFill>
                <a:effectLst/>
                <a:uLnTx/>
                <a:uFillTx/>
              </a:rPr>
            </a:br>
            <a:r>
              <a:rPr kumimoji="0" lang="en-US" sz="16600" b="1" i="0" u="none" strike="noStrike" kern="0" cap="none" spc="0" normalizeH="0" baseline="0" noProof="0" dirty="0">
                <a:ln>
                  <a:noFill/>
                </a:ln>
                <a:solidFill>
                  <a:srgbClr val="FFFFFF"/>
                </a:solidFill>
                <a:effectLst/>
                <a:uLnTx/>
                <a:uFillTx/>
              </a:rPr>
              <a:t>LAYOUTS</a:t>
            </a:r>
            <a:endParaRPr kumimoji="0" lang="en-US" sz="7200" b="0" i="1"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432408760"/>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Print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29CC-5BBF-E264-6E6C-26877D619090}"/>
              </a:ext>
            </a:extLst>
          </p:cNvPr>
          <p:cNvSpPr>
            <a:spLocks noGrp="1"/>
          </p:cNvSpPr>
          <p:nvPr>
            <p:ph type="title" hasCustomPrompt="1"/>
          </p:nvPr>
        </p:nvSpPr>
        <p:spPr>
          <a:xfrm>
            <a:off x="457200" y="457200"/>
            <a:ext cx="11277600" cy="332399"/>
          </a:xfrm>
        </p:spPr>
        <p:txBody>
          <a:bodyPr>
            <a:spAutoFit/>
          </a:bodyPr>
          <a:lstStyle>
            <a:lvl1pPr>
              <a:defRPr sz="2400">
                <a:solidFill>
                  <a:schemeClr val="accent1"/>
                </a:solidFill>
              </a:defRPr>
            </a:lvl1pPr>
          </a:lstStyle>
          <a:p>
            <a:r>
              <a:rPr lang="en-US" dirty="0"/>
              <a:t>Click to edit title</a:t>
            </a:r>
          </a:p>
        </p:txBody>
      </p:sp>
      <p:sp>
        <p:nvSpPr>
          <p:cNvPr id="8" name="Content Placeholder 4">
            <a:extLst>
              <a:ext uri="{FF2B5EF4-FFF2-40B4-BE49-F238E27FC236}">
                <a16:creationId xmlns:a16="http://schemas.microsoft.com/office/drawing/2014/main" id="{97C8D286-D420-EE2D-6164-1E5FF70C4225}"/>
              </a:ext>
            </a:extLst>
          </p:cNvPr>
          <p:cNvSpPr>
            <a:spLocks noGrp="1"/>
          </p:cNvSpPr>
          <p:nvPr>
            <p:ph sz="quarter" idx="13" hasCustomPrompt="1"/>
          </p:nvPr>
        </p:nvSpPr>
        <p:spPr>
          <a:xfrm>
            <a:off x="457200" y="1447800"/>
            <a:ext cx="11277600" cy="4716463"/>
          </a:xfrm>
        </p:spPr>
        <p:txBody>
          <a:bodyPr rIns="0" numCol="3" spcCol="365760"/>
          <a:lstStyle>
            <a:lvl1pPr marL="0" indent="0">
              <a:lnSpc>
                <a:spcPct val="110000"/>
              </a:lnSpc>
              <a:spcBef>
                <a:spcPts val="600"/>
              </a:spcBef>
              <a:spcAft>
                <a:spcPts val="0"/>
              </a:spcAft>
              <a:buClrTx/>
              <a:buFont typeface="Arial" panose="020B0604020202020204" pitchFamily="34" charset="0"/>
              <a:buNone/>
              <a:defRPr sz="1000" b="0" cap="none" spc="0" baseline="0">
                <a:solidFill>
                  <a:schemeClr val="tx2"/>
                </a:solidFill>
                <a:latin typeface="+mn-lt"/>
              </a:defRPr>
            </a:lvl1pPr>
            <a:lvl2pPr marL="234950" indent="-112713">
              <a:lnSpc>
                <a:spcPct val="110000"/>
              </a:lnSpc>
              <a:spcBef>
                <a:spcPts val="600"/>
              </a:spcBef>
              <a:spcAft>
                <a:spcPts val="0"/>
              </a:spcAft>
              <a:buClrTx/>
              <a:buSzPct val="100000"/>
              <a:buFont typeface="Arial" panose="020B0604020202020204" pitchFamily="34" charset="0"/>
              <a:buChar char="•"/>
              <a:tabLst/>
              <a:defRPr sz="900">
                <a:solidFill>
                  <a:schemeClr val="tx2"/>
                </a:solidFill>
                <a:latin typeface="+mn-lt"/>
              </a:defRPr>
            </a:lvl2pPr>
            <a:lvl3pPr marL="0" indent="0">
              <a:lnSpc>
                <a:spcPct val="100000"/>
              </a:lnSpc>
              <a:spcBef>
                <a:spcPts val="1200"/>
              </a:spcBef>
              <a:spcAft>
                <a:spcPts val="0"/>
              </a:spcAft>
              <a:buClrTx/>
              <a:buSzPct val="90000"/>
              <a:buFont typeface="Arial" panose="020B0604020202020204" pitchFamily="34" charset="0"/>
              <a:buNone/>
              <a:tabLst/>
              <a:defRPr sz="1000" b="1" cap="none" spc="0" baseline="0">
                <a:solidFill>
                  <a:schemeClr val="accent2"/>
                </a:solidFill>
                <a:latin typeface="+mn-lt"/>
              </a:defRPr>
            </a:lvl3pPr>
            <a:lvl4pPr marL="458788" indent="-109538">
              <a:lnSpc>
                <a:spcPct val="110000"/>
              </a:lnSpc>
              <a:spcAft>
                <a:spcPts val="1200"/>
              </a:spcAft>
              <a:buClrTx/>
              <a:buSzPct val="90000"/>
              <a:buFont typeface="Arial" panose="020B0604020202020204" pitchFamily="34" charset="0"/>
              <a:buChar char="-"/>
              <a:tabLst/>
              <a:defRPr sz="800">
                <a:solidFill>
                  <a:schemeClr val="tx2"/>
                </a:solidFill>
                <a:latin typeface="+mn-lt"/>
              </a:defRPr>
            </a:lvl4pPr>
            <a:lvl5pPr marL="688975" indent="-109538">
              <a:lnSpc>
                <a:spcPct val="120000"/>
              </a:lnSpc>
              <a:spcAft>
                <a:spcPts val="1200"/>
              </a:spcAft>
              <a:buClrTx/>
              <a:buSzPct val="90000"/>
              <a:buFont typeface="Arial" panose="020B0604020202020204" pitchFamily="34" charset="0"/>
              <a:buChar char="-"/>
              <a:tabLst/>
              <a:defRPr sz="600">
                <a:solidFill>
                  <a:schemeClr val="tx2"/>
                </a:solidFill>
              </a:defRPr>
            </a:lvl5pPr>
          </a:lstStyle>
          <a:p>
            <a:pPr lvl="0"/>
            <a:r>
              <a:rPr lang="en-US" dirty="0"/>
              <a:t>Avoid bullets as a general rule</a:t>
            </a:r>
          </a:p>
          <a:p>
            <a:pPr lvl="1"/>
            <a:r>
              <a:rPr lang="en-US" dirty="0"/>
              <a:t>Second level (bullets)</a:t>
            </a:r>
          </a:p>
          <a:p>
            <a:pPr lvl="2"/>
            <a:r>
              <a:rPr lang="en-US" dirty="0"/>
              <a:t>Third level (subhead)</a:t>
            </a:r>
          </a:p>
          <a:p>
            <a:pPr lvl="3"/>
            <a:r>
              <a:rPr lang="en-US" dirty="0"/>
              <a:t>Fourth level</a:t>
            </a:r>
          </a:p>
        </p:txBody>
      </p:sp>
      <p:sp>
        <p:nvSpPr>
          <p:cNvPr id="6" name="Date Placeholder 5">
            <a:extLst>
              <a:ext uri="{FF2B5EF4-FFF2-40B4-BE49-F238E27FC236}">
                <a16:creationId xmlns:a16="http://schemas.microsoft.com/office/drawing/2014/main" id="{72328515-FC2B-A5A7-A51D-AD83EA148662}"/>
              </a:ext>
            </a:extLst>
          </p:cNvPr>
          <p:cNvSpPr>
            <a:spLocks noGrp="1"/>
          </p:cNvSpPr>
          <p:nvPr>
            <p:ph type="dt" sz="half" idx="14"/>
          </p:nvPr>
        </p:nvSpPr>
        <p:spPr/>
        <p:txBody>
          <a:bodyPr/>
          <a:lstStyle/>
          <a:p>
            <a:fld id="{243E7BF8-771B-44E1-8077-3B3D238EA0E8}" type="datetime1">
              <a:rPr lang="en-US" smtClean="0"/>
              <a:t>5/26/2025</a:t>
            </a:fld>
            <a:endParaRPr lang="en-US" dirty="0"/>
          </a:p>
        </p:txBody>
      </p:sp>
      <p:sp>
        <p:nvSpPr>
          <p:cNvPr id="7" name="Footer Placeholder 6">
            <a:extLst>
              <a:ext uri="{FF2B5EF4-FFF2-40B4-BE49-F238E27FC236}">
                <a16:creationId xmlns:a16="http://schemas.microsoft.com/office/drawing/2014/main" id="{8A78C47A-CC18-2B7E-01BA-B71033C96E49}"/>
              </a:ext>
            </a:extLst>
          </p:cNvPr>
          <p:cNvSpPr>
            <a:spLocks noGrp="1"/>
          </p:cNvSpPr>
          <p:nvPr>
            <p:ph type="ftr" sz="quarter" idx="15"/>
          </p:nvPr>
        </p:nvSpPr>
        <p:spPr/>
        <p:txBody>
          <a:body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19B43DAB-918E-9FD2-A5E8-F9530136AAE1}"/>
              </a:ext>
            </a:extLst>
          </p:cNvPr>
          <p:cNvSpPr>
            <a:spLocks noGrp="1"/>
          </p:cNvSpPr>
          <p:nvPr>
            <p:ph type="sldNum" sz="quarter" idx="16"/>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307321474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Print layou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29CC-5BBF-E264-6E6C-26877D619090}"/>
              </a:ext>
            </a:extLst>
          </p:cNvPr>
          <p:cNvSpPr>
            <a:spLocks noGrp="1"/>
          </p:cNvSpPr>
          <p:nvPr>
            <p:ph type="title" hasCustomPrompt="1"/>
          </p:nvPr>
        </p:nvSpPr>
        <p:spPr>
          <a:xfrm>
            <a:off x="457200" y="457200"/>
            <a:ext cx="11277600" cy="332399"/>
          </a:xfrm>
        </p:spPr>
        <p:txBody>
          <a:bodyPr>
            <a:spAutoFit/>
          </a:bodyPr>
          <a:lstStyle>
            <a:lvl1pPr>
              <a:defRPr sz="2400">
                <a:solidFill>
                  <a:schemeClr val="accent1"/>
                </a:solidFill>
              </a:defRPr>
            </a:lvl1pPr>
          </a:lstStyle>
          <a:p>
            <a:r>
              <a:rPr lang="en-US" dirty="0"/>
              <a:t>Click to edit title</a:t>
            </a:r>
          </a:p>
        </p:txBody>
      </p:sp>
      <p:sp>
        <p:nvSpPr>
          <p:cNvPr id="6" name="Content Placeholder 4">
            <a:extLst>
              <a:ext uri="{FF2B5EF4-FFF2-40B4-BE49-F238E27FC236}">
                <a16:creationId xmlns:a16="http://schemas.microsoft.com/office/drawing/2014/main" id="{EFB2AB4E-99EA-866B-42DB-AA6B0640E978}"/>
              </a:ext>
            </a:extLst>
          </p:cNvPr>
          <p:cNvSpPr>
            <a:spLocks noGrp="1"/>
          </p:cNvSpPr>
          <p:nvPr>
            <p:ph sz="quarter" idx="13" hasCustomPrompt="1"/>
          </p:nvPr>
        </p:nvSpPr>
        <p:spPr>
          <a:xfrm>
            <a:off x="457200" y="1447800"/>
            <a:ext cx="7518400" cy="4716463"/>
          </a:xfrm>
        </p:spPr>
        <p:txBody>
          <a:bodyPr rIns="0" numCol="3" spcCol="365760"/>
          <a:lstStyle>
            <a:lvl1pPr marL="0" indent="0">
              <a:lnSpc>
                <a:spcPct val="110000"/>
              </a:lnSpc>
              <a:spcBef>
                <a:spcPts val="600"/>
              </a:spcBef>
              <a:spcAft>
                <a:spcPts val="0"/>
              </a:spcAft>
              <a:buClrTx/>
              <a:buFont typeface="Arial" panose="020B0604020202020204" pitchFamily="34" charset="0"/>
              <a:buNone/>
              <a:defRPr sz="1000" b="0" cap="none" spc="0" baseline="0">
                <a:solidFill>
                  <a:schemeClr val="tx2"/>
                </a:solidFill>
                <a:latin typeface="+mn-lt"/>
              </a:defRPr>
            </a:lvl1pPr>
            <a:lvl2pPr marL="234950" indent="-112713">
              <a:lnSpc>
                <a:spcPct val="110000"/>
              </a:lnSpc>
              <a:spcBef>
                <a:spcPts val="600"/>
              </a:spcBef>
              <a:spcAft>
                <a:spcPts val="0"/>
              </a:spcAft>
              <a:buClrTx/>
              <a:buSzPct val="100000"/>
              <a:buFont typeface="Arial" panose="020B0604020202020204" pitchFamily="34" charset="0"/>
              <a:buChar char="•"/>
              <a:tabLst/>
              <a:defRPr sz="900">
                <a:solidFill>
                  <a:schemeClr val="tx2"/>
                </a:solidFill>
                <a:latin typeface="+mn-lt"/>
              </a:defRPr>
            </a:lvl2pPr>
            <a:lvl3pPr marL="0" indent="0">
              <a:lnSpc>
                <a:spcPct val="100000"/>
              </a:lnSpc>
              <a:spcBef>
                <a:spcPts val="1200"/>
              </a:spcBef>
              <a:spcAft>
                <a:spcPts val="0"/>
              </a:spcAft>
              <a:buClrTx/>
              <a:buSzPct val="90000"/>
              <a:buFont typeface="Arial" panose="020B0604020202020204" pitchFamily="34" charset="0"/>
              <a:buNone/>
              <a:tabLst/>
              <a:defRPr sz="1000" b="1" cap="none" spc="0" baseline="0">
                <a:solidFill>
                  <a:schemeClr val="accent2"/>
                </a:solidFill>
                <a:latin typeface="+mn-lt"/>
              </a:defRPr>
            </a:lvl3pPr>
            <a:lvl4pPr marL="458788" indent="-109538">
              <a:lnSpc>
                <a:spcPct val="110000"/>
              </a:lnSpc>
              <a:spcAft>
                <a:spcPts val="1200"/>
              </a:spcAft>
              <a:buClrTx/>
              <a:buSzPct val="90000"/>
              <a:buFont typeface="Arial" panose="020B0604020202020204" pitchFamily="34" charset="0"/>
              <a:buChar char="-"/>
              <a:tabLst/>
              <a:defRPr sz="800">
                <a:solidFill>
                  <a:schemeClr val="tx2"/>
                </a:solidFill>
                <a:latin typeface="+mn-lt"/>
              </a:defRPr>
            </a:lvl4pPr>
            <a:lvl5pPr marL="688975" indent="-109538">
              <a:lnSpc>
                <a:spcPct val="120000"/>
              </a:lnSpc>
              <a:spcAft>
                <a:spcPts val="1200"/>
              </a:spcAft>
              <a:buClrTx/>
              <a:buSzPct val="90000"/>
              <a:buFont typeface="Arial" panose="020B0604020202020204" pitchFamily="34" charset="0"/>
              <a:buChar char="-"/>
              <a:tabLst/>
              <a:defRPr sz="600">
                <a:solidFill>
                  <a:schemeClr val="tx2"/>
                </a:solidFill>
              </a:defRPr>
            </a:lvl5pPr>
          </a:lstStyle>
          <a:p>
            <a:pPr lvl="0"/>
            <a:r>
              <a:rPr lang="en-US" dirty="0"/>
              <a:t>Avoid bullets as a general rule</a:t>
            </a:r>
          </a:p>
          <a:p>
            <a:pPr lvl="1"/>
            <a:r>
              <a:rPr lang="en-US" dirty="0"/>
              <a:t>Second level (bullets)</a:t>
            </a:r>
          </a:p>
          <a:p>
            <a:pPr lvl="2"/>
            <a:r>
              <a:rPr lang="en-US" dirty="0"/>
              <a:t>Third level (subhead)</a:t>
            </a:r>
          </a:p>
          <a:p>
            <a:pPr lvl="3"/>
            <a:r>
              <a:rPr lang="en-US" dirty="0"/>
              <a:t>Fourth level</a:t>
            </a:r>
          </a:p>
        </p:txBody>
      </p:sp>
      <p:sp>
        <p:nvSpPr>
          <p:cNvPr id="8" name="Date Placeholder 7">
            <a:extLst>
              <a:ext uri="{FF2B5EF4-FFF2-40B4-BE49-F238E27FC236}">
                <a16:creationId xmlns:a16="http://schemas.microsoft.com/office/drawing/2014/main" id="{49FBA165-B4C4-9560-3B73-D4440E1274B4}"/>
              </a:ext>
            </a:extLst>
          </p:cNvPr>
          <p:cNvSpPr>
            <a:spLocks noGrp="1"/>
          </p:cNvSpPr>
          <p:nvPr>
            <p:ph type="dt" sz="half" idx="14"/>
          </p:nvPr>
        </p:nvSpPr>
        <p:spPr/>
        <p:txBody>
          <a:bodyPr/>
          <a:lstStyle/>
          <a:p>
            <a:fld id="{E1B9DF5E-9AD4-4087-B137-32CBE7F264D9}" type="datetime1">
              <a:rPr lang="en-US" smtClean="0"/>
              <a:t>5/26/2025</a:t>
            </a:fld>
            <a:endParaRPr lang="en-US" dirty="0"/>
          </a:p>
        </p:txBody>
      </p:sp>
      <p:sp>
        <p:nvSpPr>
          <p:cNvPr id="9" name="Footer Placeholder 8">
            <a:extLst>
              <a:ext uri="{FF2B5EF4-FFF2-40B4-BE49-F238E27FC236}">
                <a16:creationId xmlns:a16="http://schemas.microsoft.com/office/drawing/2014/main" id="{355393B2-66D7-C532-B4ED-1C7095A892B2}"/>
              </a:ext>
            </a:extLst>
          </p:cNvPr>
          <p:cNvSpPr>
            <a:spLocks noGrp="1"/>
          </p:cNvSpPr>
          <p:nvPr>
            <p:ph type="ftr" sz="quarter" idx="15"/>
          </p:nvPr>
        </p:nvSpPr>
        <p:spPr/>
        <p:txBody>
          <a:body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3E96471B-AF2B-8429-A5BE-4098F30AC55D}"/>
              </a:ext>
            </a:extLst>
          </p:cNvPr>
          <p:cNvSpPr>
            <a:spLocks noGrp="1"/>
          </p:cNvSpPr>
          <p:nvPr>
            <p:ph type="sldNum" sz="quarter" idx="16"/>
          </p:nvPr>
        </p:nvSpPr>
        <p:spPr/>
        <p:txBody>
          <a:bodyPr/>
          <a:lstStyle/>
          <a:p>
            <a:fld id="{38826FC0-333C-E549-9FA3-0EE43DF298A3}" type="slidenum">
              <a:rPr lang="en-US" smtClean="0"/>
              <a:pPr/>
              <a:t>‹#›</a:t>
            </a:fld>
            <a:endParaRPr lang="en-US" dirty="0"/>
          </a:p>
        </p:txBody>
      </p:sp>
      <p:sp>
        <p:nvSpPr>
          <p:cNvPr id="11" name="Picture Placeholder 6">
            <a:extLst>
              <a:ext uri="{FF2B5EF4-FFF2-40B4-BE49-F238E27FC236}">
                <a16:creationId xmlns:a16="http://schemas.microsoft.com/office/drawing/2014/main" id="{FF811353-C714-762F-1AAE-32044BE7B552}"/>
              </a:ext>
            </a:extLst>
          </p:cNvPr>
          <p:cNvSpPr>
            <a:spLocks noGrp="1" noChangeAspect="1"/>
          </p:cNvSpPr>
          <p:nvPr>
            <p:ph type="pic" sz="quarter" idx="22" hasCustomPrompt="1"/>
          </p:nvPr>
        </p:nvSpPr>
        <p:spPr>
          <a:xfrm>
            <a:off x="8305800" y="1447800"/>
            <a:ext cx="3429000" cy="4716463"/>
          </a:xfrm>
          <a:solidFill>
            <a:srgbClr val="ECECEB"/>
          </a:solidFill>
        </p:spPr>
        <p:txBody>
          <a:bodyPr bIns="914400" anchor="ctr">
            <a:normAutofit/>
          </a:bodyPr>
          <a:lstStyle>
            <a:lvl1pPr marL="0" indent="0" algn="ctr">
              <a:buNone/>
              <a:defRPr sz="1100">
                <a:solidFill>
                  <a:schemeClr val="tx1"/>
                </a:solidFill>
              </a:defRPr>
            </a:lvl1pPr>
          </a:lstStyle>
          <a:p>
            <a:r>
              <a:rPr lang="en-US" dirty="0"/>
              <a:t>Click icon, drag, or paste to add picture</a:t>
            </a:r>
          </a:p>
        </p:txBody>
      </p:sp>
    </p:spTree>
    <p:extLst>
      <p:ext uri="{BB962C8B-B14F-4D97-AF65-F5344CB8AC3E}">
        <p14:creationId xmlns:p14="http://schemas.microsoft.com/office/powerpoint/2010/main" val="334882160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rint layou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29CC-5BBF-E264-6E6C-26877D619090}"/>
              </a:ext>
            </a:extLst>
          </p:cNvPr>
          <p:cNvSpPr>
            <a:spLocks noGrp="1"/>
          </p:cNvSpPr>
          <p:nvPr>
            <p:ph type="title" hasCustomPrompt="1"/>
          </p:nvPr>
        </p:nvSpPr>
        <p:spPr>
          <a:xfrm>
            <a:off x="457200" y="457200"/>
            <a:ext cx="11277600" cy="332399"/>
          </a:xfrm>
        </p:spPr>
        <p:txBody>
          <a:bodyPr>
            <a:spAutoFit/>
          </a:bodyPr>
          <a:lstStyle>
            <a:lvl1pPr>
              <a:defRPr sz="2400">
                <a:solidFill>
                  <a:schemeClr val="accent1"/>
                </a:solidFill>
              </a:defRPr>
            </a:lvl1pPr>
          </a:lstStyle>
          <a:p>
            <a:r>
              <a:rPr lang="en-US" dirty="0"/>
              <a:t>Click to edit title</a:t>
            </a:r>
          </a:p>
        </p:txBody>
      </p:sp>
      <p:sp>
        <p:nvSpPr>
          <p:cNvPr id="9" name="Content Placeholder 11">
            <a:extLst>
              <a:ext uri="{FF2B5EF4-FFF2-40B4-BE49-F238E27FC236}">
                <a16:creationId xmlns:a16="http://schemas.microsoft.com/office/drawing/2014/main" id="{259B0F51-32FC-A168-2D3A-C5941F904A9A}"/>
              </a:ext>
            </a:extLst>
          </p:cNvPr>
          <p:cNvSpPr>
            <a:spLocks noGrp="1"/>
          </p:cNvSpPr>
          <p:nvPr>
            <p:ph sz="quarter" idx="15" hasCustomPrompt="1"/>
          </p:nvPr>
        </p:nvSpPr>
        <p:spPr>
          <a:xfrm>
            <a:off x="8305800" y="1447800"/>
            <a:ext cx="3429000" cy="4716463"/>
          </a:xfrm>
          <a:noFill/>
        </p:spPr>
        <p:txBody>
          <a:bodyPr bIns="1280160" anchor="ctr" anchorCtr="0"/>
          <a:lstStyle>
            <a:lvl1pPr marL="0" indent="0" algn="ctr">
              <a:buNone/>
              <a:defRPr sz="1100">
                <a:solidFill>
                  <a:schemeClr val="tx1"/>
                </a:solidFill>
              </a:defRPr>
            </a:lvl1pPr>
          </a:lstStyle>
          <a:p>
            <a:pPr lvl="0"/>
            <a:r>
              <a:rPr lang="en-US" dirty="0"/>
              <a:t>Click to add content</a:t>
            </a:r>
          </a:p>
        </p:txBody>
      </p:sp>
      <p:sp>
        <p:nvSpPr>
          <p:cNvPr id="6" name="Content Placeholder 4">
            <a:extLst>
              <a:ext uri="{FF2B5EF4-FFF2-40B4-BE49-F238E27FC236}">
                <a16:creationId xmlns:a16="http://schemas.microsoft.com/office/drawing/2014/main" id="{E6871F2F-0300-3464-E2A2-7AF48ACCDA0E}"/>
              </a:ext>
            </a:extLst>
          </p:cNvPr>
          <p:cNvSpPr>
            <a:spLocks noGrp="1"/>
          </p:cNvSpPr>
          <p:nvPr>
            <p:ph sz="quarter" idx="13" hasCustomPrompt="1"/>
          </p:nvPr>
        </p:nvSpPr>
        <p:spPr>
          <a:xfrm>
            <a:off x="457200" y="1447800"/>
            <a:ext cx="7518400" cy="4716463"/>
          </a:xfrm>
        </p:spPr>
        <p:txBody>
          <a:bodyPr rIns="0" numCol="3" spcCol="365760"/>
          <a:lstStyle>
            <a:lvl1pPr marL="0" indent="0">
              <a:lnSpc>
                <a:spcPct val="110000"/>
              </a:lnSpc>
              <a:spcBef>
                <a:spcPts val="600"/>
              </a:spcBef>
              <a:spcAft>
                <a:spcPts val="0"/>
              </a:spcAft>
              <a:buClrTx/>
              <a:buFont typeface="Arial" panose="020B0604020202020204" pitchFamily="34" charset="0"/>
              <a:buNone/>
              <a:defRPr sz="1000" b="0" cap="none" spc="0" baseline="0">
                <a:solidFill>
                  <a:schemeClr val="tx2"/>
                </a:solidFill>
                <a:latin typeface="+mn-lt"/>
              </a:defRPr>
            </a:lvl1pPr>
            <a:lvl2pPr marL="234950" indent="-112713">
              <a:lnSpc>
                <a:spcPct val="110000"/>
              </a:lnSpc>
              <a:spcBef>
                <a:spcPts val="600"/>
              </a:spcBef>
              <a:spcAft>
                <a:spcPts val="0"/>
              </a:spcAft>
              <a:buClrTx/>
              <a:buSzPct val="100000"/>
              <a:buFont typeface="Arial" panose="020B0604020202020204" pitchFamily="34" charset="0"/>
              <a:buChar char="•"/>
              <a:tabLst/>
              <a:defRPr sz="900">
                <a:solidFill>
                  <a:schemeClr val="tx2"/>
                </a:solidFill>
                <a:latin typeface="+mn-lt"/>
              </a:defRPr>
            </a:lvl2pPr>
            <a:lvl3pPr marL="0" indent="0">
              <a:lnSpc>
                <a:spcPct val="100000"/>
              </a:lnSpc>
              <a:spcBef>
                <a:spcPts val="1200"/>
              </a:spcBef>
              <a:spcAft>
                <a:spcPts val="0"/>
              </a:spcAft>
              <a:buClrTx/>
              <a:buSzPct val="90000"/>
              <a:buFont typeface="Arial" panose="020B0604020202020204" pitchFamily="34" charset="0"/>
              <a:buNone/>
              <a:tabLst/>
              <a:defRPr sz="1000" b="1" cap="none" spc="0" baseline="0">
                <a:solidFill>
                  <a:schemeClr val="accent2"/>
                </a:solidFill>
                <a:latin typeface="+mn-lt"/>
              </a:defRPr>
            </a:lvl3pPr>
            <a:lvl4pPr marL="458788" indent="-109538">
              <a:lnSpc>
                <a:spcPct val="110000"/>
              </a:lnSpc>
              <a:spcAft>
                <a:spcPts val="1200"/>
              </a:spcAft>
              <a:buClrTx/>
              <a:buSzPct val="90000"/>
              <a:buFont typeface="Arial" panose="020B0604020202020204" pitchFamily="34" charset="0"/>
              <a:buChar char="-"/>
              <a:tabLst/>
              <a:defRPr sz="800">
                <a:solidFill>
                  <a:schemeClr val="tx2"/>
                </a:solidFill>
                <a:latin typeface="+mn-lt"/>
              </a:defRPr>
            </a:lvl4pPr>
            <a:lvl5pPr marL="688975" indent="-109538">
              <a:lnSpc>
                <a:spcPct val="120000"/>
              </a:lnSpc>
              <a:spcAft>
                <a:spcPts val="1200"/>
              </a:spcAft>
              <a:buClrTx/>
              <a:buSzPct val="90000"/>
              <a:buFont typeface="Arial" panose="020B0604020202020204" pitchFamily="34" charset="0"/>
              <a:buChar char="-"/>
              <a:tabLst/>
              <a:defRPr sz="600">
                <a:solidFill>
                  <a:schemeClr val="tx2"/>
                </a:solidFill>
              </a:defRPr>
            </a:lvl5pPr>
          </a:lstStyle>
          <a:p>
            <a:pPr lvl="0"/>
            <a:r>
              <a:rPr lang="en-US" dirty="0"/>
              <a:t>Avoid bullets as a general rule</a:t>
            </a:r>
          </a:p>
          <a:p>
            <a:pPr lvl="1"/>
            <a:r>
              <a:rPr lang="en-US" dirty="0"/>
              <a:t>Second level (bullets)</a:t>
            </a:r>
          </a:p>
          <a:p>
            <a:pPr lvl="2"/>
            <a:r>
              <a:rPr lang="en-US" dirty="0"/>
              <a:t>Third level (subhead)</a:t>
            </a:r>
          </a:p>
          <a:p>
            <a:pPr lvl="3"/>
            <a:r>
              <a:rPr lang="en-US" dirty="0"/>
              <a:t>Fourth level</a:t>
            </a:r>
          </a:p>
        </p:txBody>
      </p:sp>
      <p:sp>
        <p:nvSpPr>
          <p:cNvPr id="7" name="Date Placeholder 6">
            <a:extLst>
              <a:ext uri="{FF2B5EF4-FFF2-40B4-BE49-F238E27FC236}">
                <a16:creationId xmlns:a16="http://schemas.microsoft.com/office/drawing/2014/main" id="{E7F5A834-2BF7-D718-8760-B751F1362C5B}"/>
              </a:ext>
            </a:extLst>
          </p:cNvPr>
          <p:cNvSpPr>
            <a:spLocks noGrp="1"/>
          </p:cNvSpPr>
          <p:nvPr>
            <p:ph type="dt" sz="half" idx="16"/>
          </p:nvPr>
        </p:nvSpPr>
        <p:spPr/>
        <p:txBody>
          <a:bodyPr/>
          <a:lstStyle/>
          <a:p>
            <a:fld id="{8B3334DE-0309-4316-9524-1C880826860D}" type="datetime1">
              <a:rPr lang="en-US" smtClean="0"/>
              <a:t>5/26/2025</a:t>
            </a:fld>
            <a:endParaRPr lang="en-US" dirty="0"/>
          </a:p>
        </p:txBody>
      </p:sp>
      <p:sp>
        <p:nvSpPr>
          <p:cNvPr id="8" name="Footer Placeholder 7">
            <a:extLst>
              <a:ext uri="{FF2B5EF4-FFF2-40B4-BE49-F238E27FC236}">
                <a16:creationId xmlns:a16="http://schemas.microsoft.com/office/drawing/2014/main" id="{BAD15E00-493E-DA78-52D5-886D4490A1D0}"/>
              </a:ext>
            </a:extLst>
          </p:cNvPr>
          <p:cNvSpPr>
            <a:spLocks noGrp="1"/>
          </p:cNvSpPr>
          <p:nvPr>
            <p:ph type="ftr" sz="quarter" idx="17"/>
          </p:nvPr>
        </p:nvSpPr>
        <p:spPr/>
        <p:txBody>
          <a:body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A2550889-1E0E-444C-2EB8-5E1C1E1649C8}"/>
              </a:ext>
            </a:extLst>
          </p:cNvPr>
          <p:cNvSpPr>
            <a:spLocks noGrp="1"/>
          </p:cNvSpPr>
          <p:nvPr>
            <p:ph type="sldNum" sz="quarter" idx="18"/>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231153402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Print layou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29CC-5BBF-E264-6E6C-26877D619090}"/>
              </a:ext>
            </a:extLst>
          </p:cNvPr>
          <p:cNvSpPr>
            <a:spLocks noGrp="1"/>
          </p:cNvSpPr>
          <p:nvPr>
            <p:ph type="title" hasCustomPrompt="1"/>
          </p:nvPr>
        </p:nvSpPr>
        <p:spPr>
          <a:xfrm>
            <a:off x="457200" y="457200"/>
            <a:ext cx="11277600" cy="332399"/>
          </a:xfrm>
        </p:spPr>
        <p:txBody>
          <a:bodyPr>
            <a:spAutoFit/>
          </a:bodyPr>
          <a:lstStyle>
            <a:lvl1pPr>
              <a:defRPr sz="2400">
                <a:solidFill>
                  <a:schemeClr val="accent1"/>
                </a:solidFill>
              </a:defRPr>
            </a:lvl1pPr>
          </a:lstStyle>
          <a:p>
            <a:r>
              <a:rPr lang="en-US" dirty="0"/>
              <a:t>Click to edit title</a:t>
            </a:r>
          </a:p>
        </p:txBody>
      </p:sp>
      <p:sp>
        <p:nvSpPr>
          <p:cNvPr id="7" name="Text Placeholder 9">
            <a:extLst>
              <a:ext uri="{FF2B5EF4-FFF2-40B4-BE49-F238E27FC236}">
                <a16:creationId xmlns:a16="http://schemas.microsoft.com/office/drawing/2014/main" id="{A497A1BE-986B-0BD6-76A5-85ABDFBA41E0}"/>
              </a:ext>
            </a:extLst>
          </p:cNvPr>
          <p:cNvSpPr>
            <a:spLocks noGrp="1"/>
          </p:cNvSpPr>
          <p:nvPr>
            <p:ph type="body" sz="quarter" idx="16" hasCustomPrompt="1"/>
          </p:nvPr>
        </p:nvSpPr>
        <p:spPr>
          <a:xfrm>
            <a:off x="8446381" y="2016681"/>
            <a:ext cx="3291841" cy="337080"/>
          </a:xfrm>
          <a:noFill/>
        </p:spPr>
        <p:txBody>
          <a:bodyPr wrap="square" lIns="0" tIns="0" rIns="0" bIns="0">
            <a:spAutoFit/>
          </a:bodyPr>
          <a:lstStyle>
            <a:lvl1pPr marL="0" indent="0">
              <a:lnSpc>
                <a:spcPct val="110000"/>
              </a:lnSpc>
              <a:spcBef>
                <a:spcPts val="1200"/>
              </a:spcBef>
              <a:buNone/>
              <a:defRPr sz="1100">
                <a:solidFill>
                  <a:schemeClr val="accent1"/>
                </a:solidFill>
              </a:defRPr>
            </a:lvl1pPr>
            <a:lvl2pPr marL="12700" marR="0" indent="0" algn="l" defTabSz="914171" rtl="0" eaLnBrk="1" fontAlgn="auto" latinLnBrk="0" hangingPunct="1">
              <a:lnSpc>
                <a:spcPct val="110000"/>
              </a:lnSpc>
              <a:spcBef>
                <a:spcPts val="1200"/>
              </a:spcBef>
              <a:spcAft>
                <a:spcPts val="1200"/>
              </a:spcAft>
              <a:buClr>
                <a:schemeClr val="accent1"/>
              </a:buClr>
              <a:buSzTx/>
              <a:buFont typeface="Arial" panose="020B0604020202020204" pitchFamily="34" charset="0"/>
              <a:buNone/>
              <a:tabLst/>
              <a:defRPr sz="900" i="1">
                <a:solidFill>
                  <a:schemeClr val="tx2"/>
                </a:solidFill>
              </a:defRPr>
            </a:lvl2pPr>
            <a:lvl3pPr marL="9525" indent="619125">
              <a:buFontTx/>
              <a:buNone/>
              <a:tabLst/>
              <a:defRPr sz="900"/>
            </a:lvl3pPr>
          </a:lstStyle>
          <a:p>
            <a:pPr lvl="0"/>
            <a:r>
              <a:rPr lang="en-US" dirty="0"/>
              <a:t>Click to edit text</a:t>
            </a:r>
          </a:p>
          <a:p>
            <a:pPr marL="12700" marR="0" lvl="1" indent="0" algn="l" defTabSz="914171" rtl="0" eaLnBrk="1" fontAlgn="auto" latinLnBrk="0" hangingPunct="1">
              <a:lnSpc>
                <a:spcPct val="120000"/>
              </a:lnSpc>
              <a:spcBef>
                <a:spcPts val="0"/>
              </a:spcBef>
              <a:spcAft>
                <a:spcPts val="1200"/>
              </a:spcAft>
              <a:buClr>
                <a:schemeClr val="accent1"/>
              </a:buClr>
              <a:buSzTx/>
              <a:buFont typeface="Arial" panose="020B0604020202020204" pitchFamily="34" charset="0"/>
              <a:buNone/>
              <a:tabLst/>
              <a:defRPr/>
            </a:pPr>
            <a:r>
              <a:rPr lang="en-US" dirty="0"/>
              <a:t>Click to edit text</a:t>
            </a:r>
          </a:p>
        </p:txBody>
      </p:sp>
      <p:cxnSp>
        <p:nvCxnSpPr>
          <p:cNvPr id="8" name="Straight Connector 7">
            <a:extLst>
              <a:ext uri="{FF2B5EF4-FFF2-40B4-BE49-F238E27FC236}">
                <a16:creationId xmlns:a16="http://schemas.microsoft.com/office/drawing/2014/main" id="{6CF16D66-A061-BB80-4196-FA88563E9FC5}"/>
              </a:ext>
            </a:extLst>
          </p:cNvPr>
          <p:cNvCxnSpPr>
            <a:cxnSpLocks noChangeAspect="1"/>
          </p:cNvCxnSpPr>
          <p:nvPr userDrawn="1"/>
        </p:nvCxnSpPr>
        <p:spPr>
          <a:xfrm>
            <a:off x="8446383" y="1455541"/>
            <a:ext cx="3154680" cy="0"/>
          </a:xfrm>
          <a:prstGeom prst="line">
            <a:avLst/>
          </a:prstGeom>
          <a:ln w="12700" cap="sq">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2" name="Content Placeholder 4">
            <a:extLst>
              <a:ext uri="{FF2B5EF4-FFF2-40B4-BE49-F238E27FC236}">
                <a16:creationId xmlns:a16="http://schemas.microsoft.com/office/drawing/2014/main" id="{443B4273-80BC-4D4B-45D3-71EA235891DD}"/>
              </a:ext>
            </a:extLst>
          </p:cNvPr>
          <p:cNvSpPr>
            <a:spLocks noGrp="1"/>
          </p:cNvSpPr>
          <p:nvPr>
            <p:ph sz="quarter" idx="13" hasCustomPrompt="1"/>
          </p:nvPr>
        </p:nvSpPr>
        <p:spPr>
          <a:xfrm>
            <a:off x="457200" y="1447800"/>
            <a:ext cx="7518400" cy="4716463"/>
          </a:xfrm>
        </p:spPr>
        <p:txBody>
          <a:bodyPr rIns="0" numCol="3" spcCol="365760"/>
          <a:lstStyle>
            <a:lvl1pPr marL="0" indent="0">
              <a:lnSpc>
                <a:spcPct val="110000"/>
              </a:lnSpc>
              <a:spcBef>
                <a:spcPts val="600"/>
              </a:spcBef>
              <a:spcAft>
                <a:spcPts val="0"/>
              </a:spcAft>
              <a:buClrTx/>
              <a:buFont typeface="Arial" panose="020B0604020202020204" pitchFamily="34" charset="0"/>
              <a:buNone/>
              <a:defRPr sz="1000" b="0" cap="none" spc="0" baseline="0">
                <a:solidFill>
                  <a:schemeClr val="tx2"/>
                </a:solidFill>
                <a:latin typeface="+mj-lt"/>
              </a:defRPr>
            </a:lvl1pPr>
            <a:lvl2pPr marL="234950" indent="-112713">
              <a:lnSpc>
                <a:spcPct val="110000"/>
              </a:lnSpc>
              <a:spcBef>
                <a:spcPts val="600"/>
              </a:spcBef>
              <a:spcAft>
                <a:spcPts val="0"/>
              </a:spcAft>
              <a:buClrTx/>
              <a:buSzPct val="100000"/>
              <a:buFont typeface="Arial" panose="020B0604020202020204" pitchFamily="34" charset="0"/>
              <a:buChar char="•"/>
              <a:tabLst/>
              <a:defRPr sz="900">
                <a:solidFill>
                  <a:schemeClr val="tx2"/>
                </a:solidFill>
              </a:defRPr>
            </a:lvl2pPr>
            <a:lvl3pPr marL="0" indent="0">
              <a:lnSpc>
                <a:spcPct val="100000"/>
              </a:lnSpc>
              <a:spcBef>
                <a:spcPts val="1200"/>
              </a:spcBef>
              <a:spcAft>
                <a:spcPts val="0"/>
              </a:spcAft>
              <a:buClrTx/>
              <a:buSzPct val="90000"/>
              <a:buFont typeface="Arial" panose="020B0604020202020204" pitchFamily="34" charset="0"/>
              <a:buNone/>
              <a:tabLst/>
              <a:defRPr sz="1000" b="1" cap="none" spc="0" baseline="0">
                <a:solidFill>
                  <a:schemeClr val="accent2"/>
                </a:solidFill>
              </a:defRPr>
            </a:lvl3pPr>
            <a:lvl4pPr marL="458788" indent="-109538">
              <a:lnSpc>
                <a:spcPct val="110000"/>
              </a:lnSpc>
              <a:spcAft>
                <a:spcPts val="1200"/>
              </a:spcAft>
              <a:buClrTx/>
              <a:buSzPct val="90000"/>
              <a:buFont typeface="Arial" panose="020B0604020202020204" pitchFamily="34" charset="0"/>
              <a:buChar char="-"/>
              <a:tabLst/>
              <a:defRPr sz="800">
                <a:solidFill>
                  <a:schemeClr val="tx2"/>
                </a:solidFill>
              </a:defRPr>
            </a:lvl4pPr>
            <a:lvl5pPr marL="688975" indent="-109538">
              <a:lnSpc>
                <a:spcPct val="120000"/>
              </a:lnSpc>
              <a:spcAft>
                <a:spcPts val="1200"/>
              </a:spcAft>
              <a:buClrTx/>
              <a:buSzPct val="90000"/>
              <a:buFont typeface="Arial" panose="020B0604020202020204" pitchFamily="34" charset="0"/>
              <a:buChar char="-"/>
              <a:tabLst/>
              <a:defRPr sz="600">
                <a:solidFill>
                  <a:schemeClr val="tx2"/>
                </a:solidFill>
              </a:defRPr>
            </a:lvl5pPr>
          </a:lstStyle>
          <a:p>
            <a:pPr lvl="0"/>
            <a:r>
              <a:rPr lang="en-US" dirty="0"/>
              <a:t>Avoid bullets as a general rule</a:t>
            </a:r>
          </a:p>
          <a:p>
            <a:pPr lvl="1"/>
            <a:r>
              <a:rPr lang="en-US" dirty="0"/>
              <a:t>Second level (bullets)</a:t>
            </a:r>
          </a:p>
          <a:p>
            <a:pPr lvl="2"/>
            <a:r>
              <a:rPr lang="en-US" dirty="0"/>
              <a:t>Third level (subhead)</a:t>
            </a:r>
          </a:p>
          <a:p>
            <a:pPr lvl="3"/>
            <a:r>
              <a:rPr lang="en-US" dirty="0"/>
              <a:t>Fourth level</a:t>
            </a:r>
          </a:p>
        </p:txBody>
      </p:sp>
      <p:sp>
        <p:nvSpPr>
          <p:cNvPr id="6" name="Date Placeholder 5">
            <a:extLst>
              <a:ext uri="{FF2B5EF4-FFF2-40B4-BE49-F238E27FC236}">
                <a16:creationId xmlns:a16="http://schemas.microsoft.com/office/drawing/2014/main" id="{A8D18051-2FD4-FBBA-DF0A-5AA5724D4CED}"/>
              </a:ext>
            </a:extLst>
          </p:cNvPr>
          <p:cNvSpPr>
            <a:spLocks noGrp="1"/>
          </p:cNvSpPr>
          <p:nvPr>
            <p:ph type="dt" sz="half" idx="17"/>
          </p:nvPr>
        </p:nvSpPr>
        <p:spPr/>
        <p:txBody>
          <a:bodyPr/>
          <a:lstStyle/>
          <a:p>
            <a:fld id="{D83E5922-6737-4E14-A9A5-0383F4604B00}" type="datetime1">
              <a:rPr lang="en-US" smtClean="0"/>
              <a:t>5/26/2025</a:t>
            </a:fld>
            <a:endParaRPr lang="en-US" dirty="0"/>
          </a:p>
        </p:txBody>
      </p:sp>
      <p:sp>
        <p:nvSpPr>
          <p:cNvPr id="9" name="Footer Placeholder 8">
            <a:extLst>
              <a:ext uri="{FF2B5EF4-FFF2-40B4-BE49-F238E27FC236}">
                <a16:creationId xmlns:a16="http://schemas.microsoft.com/office/drawing/2014/main" id="{2674FFEF-C1C1-A6A5-579D-03460B4B7B4E}"/>
              </a:ext>
            </a:extLst>
          </p:cNvPr>
          <p:cNvSpPr>
            <a:spLocks noGrp="1"/>
          </p:cNvSpPr>
          <p:nvPr>
            <p:ph type="ftr" sz="quarter" idx="18"/>
          </p:nvPr>
        </p:nvSpPr>
        <p:spPr/>
        <p:txBody>
          <a:bodyPr/>
          <a:lstStyle/>
          <a:p>
            <a:r>
              <a:rPr lang="en-US"/>
              <a:t>© 2025–2027 Cognizant | Private</a:t>
            </a:r>
            <a:endParaRPr lang="en-US" dirty="0"/>
          </a:p>
        </p:txBody>
      </p:sp>
      <p:sp>
        <p:nvSpPr>
          <p:cNvPr id="11" name="Slide Number Placeholder 10">
            <a:extLst>
              <a:ext uri="{FF2B5EF4-FFF2-40B4-BE49-F238E27FC236}">
                <a16:creationId xmlns:a16="http://schemas.microsoft.com/office/drawing/2014/main" id="{83CD4671-5EA7-FBFD-25EC-C2EB1310BC27}"/>
              </a:ext>
            </a:extLst>
          </p:cNvPr>
          <p:cNvSpPr>
            <a:spLocks noGrp="1"/>
          </p:cNvSpPr>
          <p:nvPr>
            <p:ph type="sldNum" sz="quarter" idx="19"/>
          </p:nvPr>
        </p:nvSpPr>
        <p:spPr/>
        <p:txBody>
          <a:bodyPr/>
          <a:lstStyle/>
          <a:p>
            <a:fld id="{38826FC0-333C-E549-9FA3-0EE43DF298A3}" type="slidenum">
              <a:rPr lang="en-US" smtClean="0"/>
              <a:pPr/>
              <a:t>‹#›</a:t>
            </a:fld>
            <a:endParaRPr lang="en-US" dirty="0"/>
          </a:p>
        </p:txBody>
      </p:sp>
      <p:sp>
        <p:nvSpPr>
          <p:cNvPr id="16" name="Freeform 15">
            <a:extLst>
              <a:ext uri="{FF2B5EF4-FFF2-40B4-BE49-F238E27FC236}">
                <a16:creationId xmlns:a16="http://schemas.microsoft.com/office/drawing/2014/main" id="{B4239B95-1BE5-65A8-8088-4245AFE6DC2A}"/>
              </a:ext>
            </a:extLst>
          </p:cNvPr>
          <p:cNvSpPr>
            <a:spLocks noChangeAspect="1"/>
          </p:cNvSpPr>
          <p:nvPr userDrawn="1"/>
        </p:nvSpPr>
        <p:spPr>
          <a:xfrm>
            <a:off x="8450629" y="1583574"/>
            <a:ext cx="292608" cy="297056"/>
          </a:xfrm>
          <a:custGeom>
            <a:avLst/>
            <a:gdLst>
              <a:gd name="connsiteX0" fmla="*/ 305136 w 336446"/>
              <a:gd name="connsiteY0" fmla="*/ 0 h 341560"/>
              <a:gd name="connsiteX1" fmla="*/ 336446 w 336446"/>
              <a:gd name="connsiteY1" fmla="*/ 49811 h 341560"/>
              <a:gd name="connsiteX2" fmla="*/ 278808 w 336446"/>
              <a:gd name="connsiteY2" fmla="*/ 98554 h 341560"/>
              <a:gd name="connsiteX3" fmla="*/ 258172 w 336446"/>
              <a:gd name="connsiteY3" fmla="*/ 192839 h 341560"/>
              <a:gd name="connsiteX4" fmla="*/ 325061 w 336446"/>
              <a:gd name="connsiteY4" fmla="*/ 192839 h 341560"/>
              <a:gd name="connsiteX5" fmla="*/ 325061 w 336446"/>
              <a:gd name="connsiteY5" fmla="*/ 341560 h 341560"/>
              <a:gd name="connsiteX6" fmla="*/ 187725 w 336446"/>
              <a:gd name="connsiteY6" fmla="*/ 341560 h 341560"/>
              <a:gd name="connsiteX7" fmla="*/ 187725 w 336446"/>
              <a:gd name="connsiteY7" fmla="*/ 224149 h 341560"/>
              <a:gd name="connsiteX8" fmla="*/ 210495 w 336446"/>
              <a:gd name="connsiteY8" fmla="*/ 86101 h 341560"/>
              <a:gd name="connsiteX9" fmla="*/ 305136 w 336446"/>
              <a:gd name="connsiteY9" fmla="*/ 0 h 341560"/>
              <a:gd name="connsiteX10" fmla="*/ 117411 w 336446"/>
              <a:gd name="connsiteY10" fmla="*/ 0 h 341560"/>
              <a:gd name="connsiteX11" fmla="*/ 148721 w 336446"/>
              <a:gd name="connsiteY11" fmla="*/ 49811 h 341560"/>
              <a:gd name="connsiteX12" fmla="*/ 91083 w 336446"/>
              <a:gd name="connsiteY12" fmla="*/ 98554 h 341560"/>
              <a:gd name="connsiteX13" fmla="*/ 70447 w 336446"/>
              <a:gd name="connsiteY13" fmla="*/ 192839 h 341560"/>
              <a:gd name="connsiteX14" fmla="*/ 137336 w 336446"/>
              <a:gd name="connsiteY14" fmla="*/ 192839 h 341560"/>
              <a:gd name="connsiteX15" fmla="*/ 137336 w 336446"/>
              <a:gd name="connsiteY15" fmla="*/ 341560 h 341560"/>
              <a:gd name="connsiteX16" fmla="*/ 0 w 336446"/>
              <a:gd name="connsiteY16" fmla="*/ 341560 h 341560"/>
              <a:gd name="connsiteX17" fmla="*/ 0 w 336446"/>
              <a:gd name="connsiteY17" fmla="*/ 224149 h 341560"/>
              <a:gd name="connsiteX18" fmla="*/ 22770 w 336446"/>
              <a:gd name="connsiteY18" fmla="*/ 86101 h 341560"/>
              <a:gd name="connsiteX19" fmla="*/ 117411 w 336446"/>
              <a:gd name="connsiteY19" fmla="*/ 0 h 341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6446" h="341560">
                <a:moveTo>
                  <a:pt x="305136" y="0"/>
                </a:moveTo>
                <a:lnTo>
                  <a:pt x="336446" y="49811"/>
                </a:lnTo>
                <a:cubicBezTo>
                  <a:pt x="310354" y="60722"/>
                  <a:pt x="291142" y="76969"/>
                  <a:pt x="278808" y="98554"/>
                </a:cubicBezTo>
                <a:cubicBezTo>
                  <a:pt x="266473" y="120139"/>
                  <a:pt x="259595" y="151567"/>
                  <a:pt x="258172" y="192839"/>
                </a:cubicBezTo>
                <a:lnTo>
                  <a:pt x="325061" y="192839"/>
                </a:lnTo>
                <a:lnTo>
                  <a:pt x="325061" y="341560"/>
                </a:lnTo>
                <a:lnTo>
                  <a:pt x="187725" y="341560"/>
                </a:lnTo>
                <a:lnTo>
                  <a:pt x="187725" y="224149"/>
                </a:lnTo>
                <a:cubicBezTo>
                  <a:pt x="187725" y="160581"/>
                  <a:pt x="195315" y="114565"/>
                  <a:pt x="210495" y="86101"/>
                </a:cubicBezTo>
                <a:cubicBezTo>
                  <a:pt x="230420" y="48150"/>
                  <a:pt x="261967" y="19450"/>
                  <a:pt x="305136" y="0"/>
                </a:cubicBezTo>
                <a:close/>
                <a:moveTo>
                  <a:pt x="117411" y="0"/>
                </a:moveTo>
                <a:lnTo>
                  <a:pt x="148721" y="49811"/>
                </a:lnTo>
                <a:cubicBezTo>
                  <a:pt x="122629" y="60722"/>
                  <a:pt x="103417" y="76969"/>
                  <a:pt x="91083" y="98554"/>
                </a:cubicBezTo>
                <a:cubicBezTo>
                  <a:pt x="78748" y="120139"/>
                  <a:pt x="71870" y="151567"/>
                  <a:pt x="70447" y="192839"/>
                </a:cubicBezTo>
                <a:lnTo>
                  <a:pt x="137336" y="192839"/>
                </a:lnTo>
                <a:lnTo>
                  <a:pt x="137336" y="341560"/>
                </a:lnTo>
                <a:lnTo>
                  <a:pt x="0" y="341560"/>
                </a:lnTo>
                <a:lnTo>
                  <a:pt x="0" y="224149"/>
                </a:lnTo>
                <a:cubicBezTo>
                  <a:pt x="0" y="160581"/>
                  <a:pt x="7590" y="114565"/>
                  <a:pt x="22770" y="86101"/>
                </a:cubicBezTo>
                <a:cubicBezTo>
                  <a:pt x="42695" y="48150"/>
                  <a:pt x="74242" y="19450"/>
                  <a:pt x="117411" y="0"/>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296466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DO NOT USE">
    <p:bg>
      <p:bgPr>
        <a:solidFill>
          <a:srgbClr val="B81F2D"/>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13BE4D0-FD2D-17A7-0CB5-5D6CBED1C32D}"/>
              </a:ext>
            </a:extLst>
          </p:cNvPr>
          <p:cNvSpPr txBox="1"/>
          <p:nvPr/>
        </p:nvSpPr>
        <p:spPr>
          <a:xfrm>
            <a:off x="1581464" y="662092"/>
            <a:ext cx="9029075" cy="5533823"/>
          </a:xfrm>
          <a:prstGeom prst="rect">
            <a:avLst/>
          </a:prstGeom>
          <a:noFill/>
        </p:spPr>
        <p:txBody>
          <a:bodyPr wrap="none" lIns="0" tIns="0" rIns="0" bIns="0" rtlCol="0" anchor="ctr">
            <a:spAutoFit/>
          </a:bodyPr>
          <a:lstStyle/>
          <a:p>
            <a:pPr algn="ctr">
              <a:lnSpc>
                <a:spcPct val="80000"/>
              </a:lnSpc>
              <a:spcAft>
                <a:spcPts val="1200"/>
              </a:spcAft>
            </a:pPr>
            <a:r>
              <a:rPr lang="en-US" sz="9600" b="1" dirty="0">
                <a:solidFill>
                  <a:schemeClr val="bg1"/>
                </a:solidFill>
              </a:rPr>
              <a:t>DO NOT USE </a:t>
            </a:r>
            <a:br>
              <a:rPr lang="en-US" sz="9600" b="1" dirty="0">
                <a:solidFill>
                  <a:schemeClr val="bg1"/>
                </a:solidFill>
              </a:rPr>
            </a:br>
            <a:r>
              <a:rPr lang="en-US" sz="9600" b="1" dirty="0">
                <a:solidFill>
                  <a:schemeClr val="bg1"/>
                </a:solidFill>
              </a:rPr>
              <a:t>ANY LAYOUTS </a:t>
            </a:r>
            <a:br>
              <a:rPr lang="en-US" sz="9600" b="1" dirty="0">
                <a:solidFill>
                  <a:schemeClr val="bg1"/>
                </a:solidFill>
              </a:rPr>
            </a:br>
            <a:r>
              <a:rPr lang="en-US" sz="9600" b="1" dirty="0">
                <a:solidFill>
                  <a:schemeClr val="bg1"/>
                </a:solidFill>
              </a:rPr>
              <a:t>BEYOND </a:t>
            </a:r>
            <a:br>
              <a:rPr lang="en-US" sz="9600" b="1" dirty="0">
                <a:solidFill>
                  <a:schemeClr val="bg1"/>
                </a:solidFill>
              </a:rPr>
            </a:br>
            <a:r>
              <a:rPr lang="en-US" sz="9600" b="1" dirty="0">
                <a:solidFill>
                  <a:schemeClr val="bg1"/>
                </a:solidFill>
              </a:rPr>
              <a:t>THIS POINT</a:t>
            </a:r>
          </a:p>
          <a:p>
            <a:pPr algn="ctr">
              <a:lnSpc>
                <a:spcPct val="90000"/>
              </a:lnSpc>
              <a:spcAft>
                <a:spcPts val="2400"/>
              </a:spcAft>
            </a:pPr>
            <a:r>
              <a:rPr lang="en-US" sz="3600" b="0" i="1" dirty="0">
                <a:solidFill>
                  <a:schemeClr val="bg1"/>
                </a:solidFill>
              </a:rPr>
              <a:t>They are not a part of the official template</a:t>
            </a:r>
          </a:p>
        </p:txBody>
      </p:sp>
    </p:spTree>
    <p:extLst>
      <p:ext uri="{BB962C8B-B14F-4D97-AF65-F5344CB8AC3E}">
        <p14:creationId xmlns:p14="http://schemas.microsoft.com/office/powerpoint/2010/main" val="1199188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S">
    <p:bg>
      <p:bgPr>
        <a:solidFill>
          <a:schemeClr val="accent6">
            <a:lumMod val="1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6FD177-B563-EFF3-1BBA-DFAD35B66ED2}"/>
              </a:ext>
            </a:extLst>
          </p:cNvPr>
          <p:cNvSpPr txBox="1"/>
          <p:nvPr/>
        </p:nvSpPr>
        <p:spPr>
          <a:xfrm>
            <a:off x="1068183" y="2407183"/>
            <a:ext cx="10055638" cy="2043636"/>
          </a:xfrm>
          <a:prstGeom prst="rect">
            <a:avLst/>
          </a:prstGeom>
          <a:noFill/>
        </p:spPr>
        <p:txBody>
          <a:bodyPr wrap="none" lIns="0" tIns="0" rIns="0" bIns="0" rtlCol="0" anchor="ctr">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6600" b="1" i="0" u="none" strike="noStrike" kern="0" cap="none" spc="0" normalizeH="0" baseline="0" noProof="0" dirty="0">
                <a:ln>
                  <a:noFill/>
                </a:ln>
                <a:solidFill>
                  <a:srgbClr val="FFFFFF"/>
                </a:solidFill>
                <a:effectLst/>
                <a:uLnTx/>
                <a:uFillTx/>
              </a:rPr>
              <a:t>DIVIDERS</a:t>
            </a:r>
            <a:endParaRPr kumimoji="0" lang="en-US" sz="7200" b="0" i="1"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74000778"/>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1 - gradient 1">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BD76384-5270-C4A7-D992-81F8ADBA5582}"/>
              </a:ext>
            </a:extLst>
          </p:cNvPr>
          <p:cNvPicPr>
            <a:picLocks noChangeAspect="1"/>
          </p:cNvPicPr>
          <p:nvPr/>
        </p:nvPicPr>
        <p:blipFill>
          <a:blip r:embed="rId2"/>
          <a:stretch>
            <a:fillRect/>
          </a:stretch>
        </p:blipFill>
        <p:spPr>
          <a:xfrm>
            <a:off x="0" y="-1"/>
            <a:ext cx="12188952" cy="6863434"/>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white">
          <a:xfrm>
            <a:off x="1005840" y="1943100"/>
            <a:ext cx="7143750" cy="997196"/>
          </a:xfrm>
        </p:spPr>
        <p:txBody>
          <a:bodyPr anchor="ctr"/>
          <a:lstStyle>
            <a:lvl1pPr>
              <a:defRPr sz="3600"/>
            </a:lvl1pPr>
          </a:lstStyle>
          <a:p>
            <a:r>
              <a:rPr lang="en-US" dirty="0"/>
              <a:t>Click to add divider title, copy can go here on one or two lines</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ED23DD35-F8AD-429C-B3C1-6AFB057088C6}" type="datetime1">
              <a:rPr lang="en-US" smtClean="0"/>
              <a:t>5/26/2025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199557932"/>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ivider 1 - gradient 2">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EED6A89-35BA-3F8A-D8BB-D4E661AF1A89}"/>
              </a:ext>
            </a:extLst>
          </p:cNvPr>
          <p:cNvPicPr>
            <a:picLocks noChangeAspect="1"/>
          </p:cNvPicPr>
          <p:nvPr/>
        </p:nvPicPr>
        <p:blipFill>
          <a:blip r:embed="rId2"/>
          <a:stretch>
            <a:fillRect/>
          </a:stretch>
        </p:blipFill>
        <p:spPr>
          <a:xfrm>
            <a:off x="0" y="-1"/>
            <a:ext cx="12188952" cy="6863434"/>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white">
          <a:xfrm>
            <a:off x="1005840" y="1943100"/>
            <a:ext cx="7143750" cy="997196"/>
          </a:xfrm>
        </p:spPr>
        <p:txBody>
          <a:bodyPr anchor="ctr"/>
          <a:lstStyle>
            <a:lvl1pPr>
              <a:defRPr sz="3600"/>
            </a:lvl1pPr>
          </a:lstStyle>
          <a:p>
            <a:r>
              <a:rPr lang="en-US" dirty="0"/>
              <a:t>Click to add divider title, copy can go here on one or two lines</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2025E2AA-42C1-4AB1-ACA0-4028843E7AE5}" type="datetime1">
              <a:rPr lang="en-US" smtClean="0"/>
              <a:t>5/26/2025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01193105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F230B5-518B-24CC-5360-65ED114C9C97}"/>
              </a:ext>
            </a:extLst>
          </p:cNvPr>
          <p:cNvSpPr>
            <a:spLocks noGrp="1"/>
          </p:cNvSpPr>
          <p:nvPr>
            <p:ph type="title"/>
          </p:nvPr>
        </p:nvSpPr>
        <p:spPr>
          <a:xfrm>
            <a:off x="457200" y="457200"/>
            <a:ext cx="11277600" cy="332399"/>
          </a:xfrm>
          <a:prstGeom prst="rect">
            <a:avLst/>
          </a:prstGeom>
        </p:spPr>
        <p:txBody>
          <a:bodyPr vert="horz" wrap="square" lIns="0" tIns="0" rIns="0" bIns="0" rtlCol="0" anchor="t">
            <a:spAutoFit/>
          </a:bodyPr>
          <a:lstStyle/>
          <a:p>
            <a:r>
              <a:rPr lang="en-US" dirty="0"/>
              <a:t>Click to add title</a:t>
            </a:r>
          </a:p>
        </p:txBody>
      </p:sp>
      <p:sp>
        <p:nvSpPr>
          <p:cNvPr id="3" name="Text Placeholder 2">
            <a:extLst>
              <a:ext uri="{FF2B5EF4-FFF2-40B4-BE49-F238E27FC236}">
                <a16:creationId xmlns:a16="http://schemas.microsoft.com/office/drawing/2014/main" id="{3797B53D-6897-FB10-B4B4-55E663FD6108}"/>
              </a:ext>
            </a:extLst>
          </p:cNvPr>
          <p:cNvSpPr>
            <a:spLocks noGrp="1"/>
          </p:cNvSpPr>
          <p:nvPr>
            <p:ph type="body" idx="1"/>
          </p:nvPr>
        </p:nvSpPr>
        <p:spPr>
          <a:xfrm>
            <a:off x="457200" y="1447800"/>
            <a:ext cx="7518400" cy="4663440"/>
          </a:xfrm>
          <a:prstGeom prst="rect">
            <a:avLst/>
          </a:prstGeom>
        </p:spPr>
        <p:txBody>
          <a:bodyPr vert="horz" lIns="0" tIns="0" rIns="0" bIns="0" rtlCol="0">
            <a:noAutofit/>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a:p>
            <a:pPr lvl="5"/>
            <a:r>
              <a:rPr lang="en-US" dirty="0"/>
              <a:t>6th level text</a:t>
            </a:r>
          </a:p>
          <a:p>
            <a:pPr lvl="6"/>
            <a:r>
              <a:rPr lang="en-US" dirty="0"/>
              <a:t>7th level text</a:t>
            </a:r>
          </a:p>
          <a:p>
            <a:pPr lvl="7"/>
            <a:r>
              <a:rPr lang="en-US" dirty="0"/>
              <a:t>8th level text</a:t>
            </a:r>
          </a:p>
          <a:p>
            <a:pPr lvl="8"/>
            <a:r>
              <a:rPr lang="en-US" dirty="0"/>
              <a:t>9th level text</a:t>
            </a:r>
          </a:p>
        </p:txBody>
      </p:sp>
      <p:sp>
        <p:nvSpPr>
          <p:cNvPr id="6" name="Slide Number Placeholder 5">
            <a:extLst>
              <a:ext uri="{FF2B5EF4-FFF2-40B4-BE49-F238E27FC236}">
                <a16:creationId xmlns:a16="http://schemas.microsoft.com/office/drawing/2014/main" id="{F5A3681C-7AE6-4CE0-F456-C8E648A62642}"/>
              </a:ext>
            </a:extLst>
          </p:cNvPr>
          <p:cNvSpPr>
            <a:spLocks noGrp="1"/>
          </p:cNvSpPr>
          <p:nvPr>
            <p:ph type="sldNum" sz="quarter" idx="4"/>
          </p:nvPr>
        </p:nvSpPr>
        <p:spPr>
          <a:xfrm>
            <a:off x="457200" y="6400799"/>
            <a:ext cx="365760" cy="228600"/>
          </a:xfrm>
          <a:prstGeom prst="rect">
            <a:avLst/>
          </a:prstGeom>
        </p:spPr>
        <p:txBody>
          <a:bodyPr vert="horz" lIns="0" tIns="0" rIns="0" bIns="0" rtlCol="0" anchor="ctr"/>
          <a:lstStyle>
            <a:lvl1pPr algn="l">
              <a:defRPr sz="700" b="0">
                <a:solidFill>
                  <a:schemeClr val="tx1"/>
                </a:solidFill>
              </a:defRPr>
            </a:lvl1pPr>
          </a:lstStyle>
          <a:p>
            <a:fld id="{38826FC0-333C-E549-9FA3-0EE43DF298A3}" type="slidenum">
              <a:rPr lang="en-US" smtClean="0"/>
              <a:pPr/>
              <a:t>‹#›</a:t>
            </a:fld>
            <a:endParaRPr lang="en-US" dirty="0"/>
          </a:p>
        </p:txBody>
      </p:sp>
      <p:sp>
        <p:nvSpPr>
          <p:cNvPr id="8" name="Footer Placeholder 7">
            <a:extLst>
              <a:ext uri="{FF2B5EF4-FFF2-40B4-BE49-F238E27FC236}">
                <a16:creationId xmlns:a16="http://schemas.microsoft.com/office/drawing/2014/main" id="{677CCFE7-C984-DC56-6899-8A815F0548C0}"/>
              </a:ext>
              <a:ext uri="{C183D7F6-B498-43B3-948B-1728B52AA6E4}">
                <adec:decorative xmlns:adec="http://schemas.microsoft.com/office/drawing/2017/decorative" val="1"/>
              </a:ext>
            </a:extLst>
          </p:cNvPr>
          <p:cNvSpPr>
            <a:spLocks noGrp="1"/>
          </p:cNvSpPr>
          <p:nvPr>
            <p:ph type="ftr" sz="quarter" idx="3"/>
          </p:nvPr>
        </p:nvSpPr>
        <p:spPr>
          <a:xfrm>
            <a:off x="1005840" y="6400800"/>
            <a:ext cx="1371600" cy="228600"/>
          </a:xfrm>
          <a:prstGeom prst="rect">
            <a:avLst/>
          </a:prstGeom>
        </p:spPr>
        <p:txBody>
          <a:bodyPr vert="horz" lIns="0" tIns="0" rIns="0" bIns="0" rtlCol="0" anchor="ctr"/>
          <a:lstStyle>
            <a:lvl1pPr algn="l">
              <a:defRPr sz="700" b="0">
                <a:solidFill>
                  <a:schemeClr val="tx1"/>
                </a:solidFill>
              </a:defRPr>
            </a:lvl1pPr>
          </a:lstStyle>
          <a:p>
            <a:r>
              <a:rPr lang="en-US"/>
              <a:t>© 2025–2027 Cognizant | Private</a:t>
            </a:r>
            <a:endParaRPr lang="en-US" dirty="0"/>
          </a:p>
        </p:txBody>
      </p:sp>
      <p:sp>
        <p:nvSpPr>
          <p:cNvPr id="10" name="Date Placeholder 9">
            <a:extLst>
              <a:ext uri="{FF2B5EF4-FFF2-40B4-BE49-F238E27FC236}">
                <a16:creationId xmlns:a16="http://schemas.microsoft.com/office/drawing/2014/main" id="{42283347-4EBC-C7DD-65E3-791D4DBA61D0}"/>
              </a:ext>
            </a:extLst>
          </p:cNvPr>
          <p:cNvSpPr>
            <a:spLocks noGrp="1"/>
          </p:cNvSpPr>
          <p:nvPr>
            <p:ph type="dt" sz="half" idx="2"/>
          </p:nvPr>
        </p:nvSpPr>
        <p:spPr>
          <a:xfrm>
            <a:off x="2651760" y="6400800"/>
            <a:ext cx="1371600" cy="228600"/>
          </a:xfrm>
          <a:prstGeom prst="rect">
            <a:avLst/>
          </a:prstGeom>
        </p:spPr>
        <p:txBody>
          <a:bodyPr vert="horz" lIns="0" tIns="0" rIns="0" bIns="0" rtlCol="0" anchor="ctr"/>
          <a:lstStyle>
            <a:lvl1pPr algn="l">
              <a:defRPr sz="700" b="0">
                <a:solidFill>
                  <a:schemeClr val="tx1"/>
                </a:solidFill>
              </a:defRPr>
            </a:lvl1pPr>
          </a:lstStyle>
          <a:p>
            <a:fld id="{27AD22A3-AE78-4E0B-8A1E-6F5549BCCC30}" type="datetime1">
              <a:rPr lang="en-US" smtClean="0"/>
              <a:t>5/26/2025</a:t>
            </a:fld>
            <a:endParaRPr lang="en-US" dirty="0"/>
          </a:p>
        </p:txBody>
      </p:sp>
      <p:pic>
        <p:nvPicPr>
          <p:cNvPr id="4" name="Cognizant Logo_rgb_pos_2023">
            <a:extLst>
              <a:ext uri="{FF2B5EF4-FFF2-40B4-BE49-F238E27FC236}">
                <a16:creationId xmlns:a16="http://schemas.microsoft.com/office/drawing/2014/main" id="{322DD144-17A4-A3EC-5E8D-205928D3BDB2}"/>
              </a:ext>
              <a:ext uri="{C183D7F6-B498-43B3-948B-1728B52AA6E4}">
                <adec:decorative xmlns:adec="http://schemas.microsoft.com/office/drawing/2017/decorative" val="1"/>
              </a:ext>
            </a:extLst>
          </p:cNvPr>
          <p:cNvPicPr>
            <a:picLocks noChangeAspect="1"/>
          </p:cNvPicPr>
          <p:nvPr/>
        </p:nvPicPr>
        <p:blipFill>
          <a:blip r:embed="rId70">
            <a:extLst>
              <a:ext uri="{96DAC541-7B7A-43D3-8B79-37D633B846F1}">
                <asvg:svgBlip xmlns:asvg="http://schemas.microsoft.com/office/drawing/2016/SVG/main" r:embed="rId71"/>
              </a:ext>
            </a:extLst>
          </a:blip>
          <a:stretch>
            <a:fillRect/>
          </a:stretch>
        </p:blipFill>
        <p:spPr>
          <a:xfrm>
            <a:off x="10591729" y="6454070"/>
            <a:ext cx="1170432" cy="205449"/>
          </a:xfrm>
          <a:prstGeom prst="rect">
            <a:avLst/>
          </a:prstGeom>
        </p:spPr>
      </p:pic>
    </p:spTree>
    <p:extLst>
      <p:ext uri="{BB962C8B-B14F-4D97-AF65-F5344CB8AC3E}">
        <p14:creationId xmlns:p14="http://schemas.microsoft.com/office/powerpoint/2010/main" val="3692451791"/>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92" r:id="rId11"/>
    <p:sldLayoutId id="2147483993" r:id="rId12"/>
    <p:sldLayoutId id="2147483994" r:id="rId13"/>
    <p:sldLayoutId id="2147484006" r:id="rId14"/>
    <p:sldLayoutId id="2147484007" r:id="rId15"/>
    <p:sldLayoutId id="2147484008" r:id="rId16"/>
    <p:sldLayoutId id="2147483998" r:id="rId17"/>
    <p:sldLayoutId id="2147483999" r:id="rId18"/>
    <p:sldLayoutId id="2147484000" r:id="rId19"/>
    <p:sldLayoutId id="2147484001" r:id="rId20"/>
    <p:sldLayoutId id="2147484002" r:id="rId21"/>
    <p:sldLayoutId id="2147484003" r:id="rId22"/>
    <p:sldLayoutId id="2147483937" r:id="rId23"/>
    <p:sldLayoutId id="2147483938" r:id="rId24"/>
    <p:sldLayoutId id="2147483939" r:id="rId25"/>
    <p:sldLayoutId id="2147483940" r:id="rId26"/>
    <p:sldLayoutId id="2147483941" r:id="rId27"/>
    <p:sldLayoutId id="2147483942" r:id="rId28"/>
    <p:sldLayoutId id="2147483943" r:id="rId29"/>
    <p:sldLayoutId id="2147483944" r:id="rId30"/>
    <p:sldLayoutId id="2147483945" r:id="rId31"/>
    <p:sldLayoutId id="2147483946" r:id="rId32"/>
    <p:sldLayoutId id="2147483947" r:id="rId33"/>
    <p:sldLayoutId id="2147483948" r:id="rId34"/>
    <p:sldLayoutId id="2147483977" r:id="rId35"/>
    <p:sldLayoutId id="2147483978" r:id="rId36"/>
    <p:sldLayoutId id="2147483949" r:id="rId37"/>
    <p:sldLayoutId id="2147483950" r:id="rId38"/>
    <p:sldLayoutId id="2147483951" r:id="rId39"/>
    <p:sldLayoutId id="2147483952" r:id="rId40"/>
    <p:sldLayoutId id="2147483953" r:id="rId41"/>
    <p:sldLayoutId id="2147483954" r:id="rId42"/>
    <p:sldLayoutId id="2147483955" r:id="rId43"/>
    <p:sldLayoutId id="2147483956" r:id="rId44"/>
    <p:sldLayoutId id="2147483957" r:id="rId45"/>
    <p:sldLayoutId id="2147483958" r:id="rId46"/>
    <p:sldLayoutId id="2147483959" r:id="rId47"/>
    <p:sldLayoutId id="2147483960" r:id="rId48"/>
    <p:sldLayoutId id="2147483961" r:id="rId49"/>
    <p:sldLayoutId id="2147483962" r:id="rId50"/>
    <p:sldLayoutId id="2147483963" r:id="rId51"/>
    <p:sldLayoutId id="2147483964" r:id="rId52"/>
    <p:sldLayoutId id="2147483965" r:id="rId53"/>
    <p:sldLayoutId id="2147483966" r:id="rId54"/>
    <p:sldLayoutId id="2147483967" r:id="rId55"/>
    <p:sldLayoutId id="2147484004" r:id="rId56"/>
    <p:sldLayoutId id="2147484005" r:id="rId57"/>
    <p:sldLayoutId id="2147483973" r:id="rId58"/>
    <p:sldLayoutId id="2147483974" r:id="rId59"/>
    <p:sldLayoutId id="2147483975" r:id="rId60"/>
    <p:sldLayoutId id="2147483976" r:id="rId61"/>
    <p:sldLayoutId id="2147483979" r:id="rId62"/>
    <p:sldLayoutId id="2147483987" r:id="rId63"/>
    <p:sldLayoutId id="2147483988" r:id="rId64"/>
    <p:sldLayoutId id="2147483989" r:id="rId65"/>
    <p:sldLayoutId id="2147483990" r:id="rId66"/>
    <p:sldLayoutId id="2147483991" r:id="rId67"/>
    <p:sldLayoutId id="2147483968" r:id="rId68"/>
  </p:sldLayoutIdLst>
  <p:hf hdr="0" dt="0"/>
  <p:txStyles>
    <p:title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182880" indent="-182880"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600" b="0" kern="1200">
          <a:solidFill>
            <a:schemeClr val="tx1"/>
          </a:solidFill>
          <a:latin typeface="+mn-lt"/>
          <a:ea typeface="+mn-ea"/>
          <a:cs typeface="+mn-cs"/>
        </a:defRPr>
      </a:lvl1pPr>
      <a:lvl2pPr marL="393192" indent="-187325"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400" b="0" kern="1200" baseline="0">
          <a:solidFill>
            <a:schemeClr val="tx1"/>
          </a:solidFill>
          <a:latin typeface="+mn-lt"/>
          <a:ea typeface="+mn-ea"/>
          <a:cs typeface="+mn-cs"/>
        </a:defRPr>
      </a:lvl2pPr>
      <a:lvl3pPr marL="594360" indent="-182880"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200" b="0" kern="1200">
          <a:solidFill>
            <a:schemeClr val="tx1"/>
          </a:solidFill>
          <a:latin typeface="+mn-lt"/>
          <a:ea typeface="+mn-ea"/>
          <a:cs typeface="+mn-cs"/>
        </a:defRPr>
      </a:lvl3pPr>
      <a:lvl4pPr marL="594360" indent="-182880"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200" b="0" kern="1200">
          <a:solidFill>
            <a:schemeClr val="tx1"/>
          </a:solidFill>
          <a:latin typeface="+mn-lt"/>
          <a:ea typeface="+mn-ea"/>
          <a:cs typeface="+mn-cs"/>
        </a:defRPr>
      </a:lvl4pPr>
      <a:lvl5pPr marL="594360" indent="-182880"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200" b="0" kern="1200">
          <a:solidFill>
            <a:schemeClr val="tx1"/>
          </a:solidFill>
          <a:latin typeface="+mn-lt"/>
          <a:ea typeface="+mn-ea"/>
          <a:cs typeface="+mn-cs"/>
        </a:defRPr>
      </a:lvl5pPr>
      <a:lvl6pPr marL="594360" indent="-182880" algn="l" defTabSz="914400" rtl="0" eaLnBrk="1" latinLnBrk="0" hangingPunct="1">
        <a:lnSpc>
          <a:spcPct val="110000"/>
        </a:lnSpc>
        <a:spcBef>
          <a:spcPts val="600"/>
        </a:spcBef>
        <a:buFont typeface="Arial" panose="020B0604020202020204" pitchFamily="34" charset="0"/>
        <a:buChar char="•"/>
        <a:defRPr sz="1200" kern="1200">
          <a:solidFill>
            <a:schemeClr val="tx1"/>
          </a:solidFill>
          <a:latin typeface="+mn-lt"/>
          <a:ea typeface="+mn-ea"/>
          <a:cs typeface="+mn-cs"/>
        </a:defRPr>
      </a:lvl6pPr>
      <a:lvl7pPr marL="594360" indent="-182880" algn="l" defTabSz="914400" rtl="0" eaLnBrk="1" latinLnBrk="0" hangingPunct="1">
        <a:lnSpc>
          <a:spcPct val="110000"/>
        </a:lnSpc>
        <a:spcBef>
          <a:spcPts val="600"/>
        </a:spcBef>
        <a:buFont typeface="Arial" panose="020B0604020202020204" pitchFamily="34" charset="0"/>
        <a:buChar char="•"/>
        <a:defRPr sz="1200" kern="1200">
          <a:solidFill>
            <a:schemeClr val="tx1"/>
          </a:solidFill>
          <a:latin typeface="+mn-lt"/>
          <a:ea typeface="+mn-ea"/>
          <a:cs typeface="+mn-cs"/>
        </a:defRPr>
      </a:lvl7pPr>
      <a:lvl8pPr marL="594360" indent="-182880" algn="l" defTabSz="914400" rtl="0" eaLnBrk="1" latinLnBrk="0" hangingPunct="1">
        <a:lnSpc>
          <a:spcPct val="110000"/>
        </a:lnSpc>
        <a:spcBef>
          <a:spcPts val="600"/>
        </a:spcBef>
        <a:buFont typeface="Arial" panose="020B0604020202020204" pitchFamily="34" charset="0"/>
        <a:buChar char="•"/>
        <a:defRPr sz="1200" kern="1200">
          <a:solidFill>
            <a:schemeClr val="tx1"/>
          </a:solidFill>
          <a:latin typeface="+mn-lt"/>
          <a:ea typeface="+mn-ea"/>
          <a:cs typeface="+mn-cs"/>
        </a:defRPr>
      </a:lvl8pPr>
      <a:lvl9pPr marL="594360" indent="-182880" algn="l" defTabSz="914400" rtl="0" eaLnBrk="1" latinLnBrk="0" hangingPunct="1">
        <a:lnSpc>
          <a:spcPct val="11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100" kern="1100">
          <a:solidFill>
            <a:schemeClr val="tx1"/>
          </a:solidFill>
          <a:latin typeface="+mn-lt"/>
          <a:ea typeface="+mn-ea"/>
          <a:cs typeface="+mn-cs"/>
        </a:defRPr>
      </a:lvl1pPr>
      <a:lvl2pPr marL="457200" algn="l" defTabSz="914400" rtl="0" eaLnBrk="1" latinLnBrk="0" hangingPunct="1">
        <a:defRPr sz="1100" kern="1100">
          <a:solidFill>
            <a:schemeClr val="tx1"/>
          </a:solidFill>
          <a:latin typeface="+mn-lt"/>
          <a:ea typeface="+mn-ea"/>
          <a:cs typeface="+mn-cs"/>
        </a:defRPr>
      </a:lvl2pPr>
      <a:lvl3pPr marL="914400" algn="l" defTabSz="914400" rtl="0" eaLnBrk="1" latinLnBrk="0" hangingPunct="1">
        <a:defRPr sz="1100" kern="1100">
          <a:solidFill>
            <a:schemeClr val="tx1"/>
          </a:solidFill>
          <a:latin typeface="+mn-lt"/>
          <a:ea typeface="+mn-ea"/>
          <a:cs typeface="+mn-cs"/>
        </a:defRPr>
      </a:lvl3pPr>
      <a:lvl4pPr marL="1371600" algn="l" defTabSz="914400" rtl="0" eaLnBrk="1" latinLnBrk="0" hangingPunct="1">
        <a:defRPr sz="1100" kern="1100">
          <a:solidFill>
            <a:schemeClr val="tx1"/>
          </a:solidFill>
          <a:latin typeface="+mn-lt"/>
          <a:ea typeface="+mn-ea"/>
          <a:cs typeface="+mn-cs"/>
        </a:defRPr>
      </a:lvl4pPr>
      <a:lvl5pPr marL="1828800" algn="l" defTabSz="914400" rtl="0" eaLnBrk="1" latinLnBrk="0" hangingPunct="1">
        <a:defRPr sz="1100" kern="1100">
          <a:solidFill>
            <a:schemeClr val="tx1"/>
          </a:solidFill>
          <a:latin typeface="+mn-lt"/>
          <a:ea typeface="+mn-ea"/>
          <a:cs typeface="+mn-cs"/>
        </a:defRPr>
      </a:lvl5pPr>
      <a:lvl6pPr marL="2286000" algn="l" defTabSz="914400" rtl="0" eaLnBrk="1" latinLnBrk="0" hangingPunct="1">
        <a:defRPr sz="1100" kern="1100">
          <a:solidFill>
            <a:schemeClr val="tx1"/>
          </a:solidFill>
          <a:latin typeface="+mn-lt"/>
          <a:ea typeface="+mn-ea"/>
          <a:cs typeface="+mn-cs"/>
        </a:defRPr>
      </a:lvl6pPr>
      <a:lvl7pPr marL="2743200" algn="l" defTabSz="914400" rtl="0" eaLnBrk="1" latinLnBrk="0" hangingPunct="1">
        <a:defRPr sz="1100" kern="1100">
          <a:solidFill>
            <a:schemeClr val="tx1"/>
          </a:solidFill>
          <a:latin typeface="+mn-lt"/>
          <a:ea typeface="+mn-ea"/>
          <a:cs typeface="+mn-cs"/>
        </a:defRPr>
      </a:lvl7pPr>
      <a:lvl8pPr marL="3200400" algn="l" defTabSz="914400" rtl="0" eaLnBrk="1" latinLnBrk="0" hangingPunct="1">
        <a:defRPr sz="1100" kern="1100">
          <a:solidFill>
            <a:schemeClr val="tx1"/>
          </a:solidFill>
          <a:latin typeface="+mn-lt"/>
          <a:ea typeface="+mn-ea"/>
          <a:cs typeface="+mn-cs"/>
        </a:defRPr>
      </a:lvl8pPr>
      <a:lvl9pPr marL="3657600" algn="l" defTabSz="914400" rtl="0" eaLnBrk="1" latinLnBrk="0" hangingPunct="1">
        <a:defRPr sz="1100" kern="1100">
          <a:solidFill>
            <a:schemeClr val="tx1"/>
          </a:solidFill>
          <a:latin typeface="+mn-lt"/>
          <a:ea typeface="+mn-ea"/>
          <a:cs typeface="+mn-cs"/>
        </a:defRPr>
      </a:lvl9pPr>
    </p:otherStyle>
  </p:txStyles>
  <p:extLst>
    <p:ext uri="{27BBF7A9-308A-43DC-89C8-2F10F3537804}">
      <p15:sldGuideLst xmlns:p15="http://schemas.microsoft.com/office/powerpoint/2012/main">
        <p15:guide id="19">
          <p15:clr>
            <a:srgbClr val="F26B43"/>
          </p15:clr>
        </p15:guide>
        <p15:guide id="20" pos="7680">
          <p15:clr>
            <a:srgbClr val="F26B43"/>
          </p15:clr>
        </p15:guide>
        <p15:guide id="21" pos="288">
          <p15:clr>
            <a:srgbClr val="F26B43"/>
          </p15:clr>
        </p15:guide>
        <p15:guide id="22" pos="1472">
          <p15:clr>
            <a:srgbClr val="F26B43"/>
          </p15:clr>
        </p15:guide>
        <p15:guide id="23" pos="2656">
          <p15:clr>
            <a:srgbClr val="F26B43"/>
          </p15:clr>
        </p15:guide>
        <p15:guide id="24" pos="3840">
          <p15:clr>
            <a:srgbClr val="F26B43"/>
          </p15:clr>
        </p15:guide>
        <p15:guide id="25" pos="5024">
          <p15:clr>
            <a:srgbClr val="F26B43"/>
          </p15:clr>
        </p15:guide>
        <p15:guide id="26" pos="6208">
          <p15:clr>
            <a:srgbClr val="F26B43"/>
          </p15:clr>
        </p15:guide>
        <p15:guide id="27" pos="7392">
          <p15:clr>
            <a:srgbClr val="F26B43"/>
          </p15:clr>
        </p15:guide>
        <p15:guide id="28" orient="horz">
          <p15:clr>
            <a:srgbClr val="F26B43"/>
          </p15:clr>
        </p15:guide>
        <p15:guide id="29" orient="horz" pos="4320">
          <p15:clr>
            <a:srgbClr val="F26B43"/>
          </p15:clr>
        </p15:guide>
        <p15:guide id="30" orient="horz" pos="288">
          <p15:clr>
            <a:srgbClr val="F26B43"/>
          </p15:clr>
        </p15:guide>
        <p15:guide id="31" orient="horz" pos="912">
          <p15:clr>
            <a:srgbClr val="F26B43"/>
          </p15:clr>
        </p15:guide>
        <p15:guide id="32" orient="horz" pos="1536">
          <p15:clr>
            <a:srgbClr val="F26B43"/>
          </p15:clr>
        </p15:guide>
        <p15:guide id="33" orient="horz" pos="2160">
          <p15:clr>
            <a:srgbClr val="F26B43"/>
          </p15:clr>
        </p15:guide>
        <p15:guide id="34" orient="horz" pos="2784">
          <p15:clr>
            <a:srgbClr val="F26B43"/>
          </p15:clr>
        </p15:guide>
        <p15:guide id="35" orient="horz" pos="3408">
          <p15:clr>
            <a:srgbClr val="F26B43"/>
          </p15:clr>
        </p15:guide>
        <p15:guide id="36" orient="horz" pos="40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8C75C-71ED-FF20-51BE-E2A5F6EC62F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9D9EB17-9965-3523-3F99-EF5E53642703}"/>
              </a:ext>
            </a:extLst>
          </p:cNvPr>
          <p:cNvSpPr>
            <a:spLocks noGrp="1"/>
          </p:cNvSpPr>
          <p:nvPr>
            <p:ph type="ctrTitle"/>
          </p:nvPr>
        </p:nvSpPr>
        <p:spPr>
          <a:xfrm>
            <a:off x="640080" y="1448502"/>
            <a:ext cx="5889057" cy="1495794"/>
          </a:xfrm>
        </p:spPr>
        <p:txBody>
          <a:bodyPr/>
          <a:lstStyle/>
          <a:p>
            <a:r>
              <a:rPr lang="en-US" dirty="0"/>
              <a:t>Internship Experience at Cognizant</a:t>
            </a:r>
          </a:p>
        </p:txBody>
      </p:sp>
      <p:sp>
        <p:nvSpPr>
          <p:cNvPr id="6" name="Subtitle 5">
            <a:extLst>
              <a:ext uri="{FF2B5EF4-FFF2-40B4-BE49-F238E27FC236}">
                <a16:creationId xmlns:a16="http://schemas.microsoft.com/office/drawing/2014/main" id="{88FEBB95-7384-788A-FB4C-0A6B87FC5084}"/>
              </a:ext>
            </a:extLst>
          </p:cNvPr>
          <p:cNvSpPr>
            <a:spLocks noGrp="1"/>
          </p:cNvSpPr>
          <p:nvPr>
            <p:ph type="subTitle" idx="1"/>
          </p:nvPr>
        </p:nvSpPr>
        <p:spPr>
          <a:xfrm>
            <a:off x="640080" y="3161272"/>
            <a:ext cx="4573604" cy="2932341"/>
          </a:xfrm>
        </p:spPr>
        <p:txBody>
          <a:bodyPr/>
          <a:lstStyle/>
          <a:p>
            <a:pPr>
              <a:lnSpc>
                <a:spcPct val="150000"/>
              </a:lnSpc>
            </a:pPr>
            <a:r>
              <a:rPr lang="en-US" dirty="0"/>
              <a:t>Name: Darshan V H</a:t>
            </a:r>
          </a:p>
          <a:p>
            <a:pPr>
              <a:lnSpc>
                <a:spcPct val="150000"/>
              </a:lnSpc>
            </a:pPr>
            <a:r>
              <a:rPr lang="en-US" dirty="0"/>
              <a:t>USN: 2BA22CS401</a:t>
            </a:r>
          </a:p>
          <a:p>
            <a:pPr>
              <a:lnSpc>
                <a:spcPct val="150000"/>
              </a:lnSpc>
            </a:pPr>
            <a:r>
              <a:rPr lang="en-US" dirty="0"/>
              <a:t>Domain: Google Cloud Platform</a:t>
            </a:r>
          </a:p>
          <a:p>
            <a:pPr>
              <a:lnSpc>
                <a:spcPct val="150000"/>
              </a:lnSpc>
            </a:pPr>
            <a:r>
              <a:rPr lang="en-US" dirty="0"/>
              <a:t>Company: Cognizant</a:t>
            </a:r>
            <a:br>
              <a:rPr lang="en-US" dirty="0"/>
            </a:br>
            <a:r>
              <a:rPr lang="en-US" dirty="0"/>
              <a:t>Duration: 14/2/2025 – On going</a:t>
            </a:r>
          </a:p>
        </p:txBody>
      </p:sp>
      <p:sp>
        <p:nvSpPr>
          <p:cNvPr id="2" name="Slide Number Placeholder 1">
            <a:extLst>
              <a:ext uri="{FF2B5EF4-FFF2-40B4-BE49-F238E27FC236}">
                <a16:creationId xmlns:a16="http://schemas.microsoft.com/office/drawing/2014/main" id="{B50EFE23-3685-4631-7E52-9B16716BE8D2}"/>
              </a:ext>
            </a:extLst>
          </p:cNvPr>
          <p:cNvSpPr>
            <a:spLocks noGrp="1"/>
          </p:cNvSpPr>
          <p:nvPr>
            <p:ph type="sldNum" sz="quarter" idx="16"/>
          </p:nvPr>
        </p:nvSpPr>
        <p:spPr/>
        <p:txBody>
          <a:bodyPr/>
          <a:lstStyle/>
          <a:p>
            <a:fld id="{38826FC0-333C-E549-9FA3-0EE43DF298A3}" type="slidenum">
              <a:rPr lang="en-US" smtClean="0"/>
              <a:pPr/>
              <a:t>1</a:t>
            </a:fld>
            <a:endParaRPr lang="en-US" dirty="0"/>
          </a:p>
        </p:txBody>
      </p:sp>
      <p:sp>
        <p:nvSpPr>
          <p:cNvPr id="3" name="Footer Placeholder 2">
            <a:extLst>
              <a:ext uri="{FF2B5EF4-FFF2-40B4-BE49-F238E27FC236}">
                <a16:creationId xmlns:a16="http://schemas.microsoft.com/office/drawing/2014/main" id="{3DB8F2B5-5F1B-4FC5-A9C3-7494EA97D64D}"/>
              </a:ext>
            </a:extLst>
          </p:cNvPr>
          <p:cNvSpPr>
            <a:spLocks noGrp="1"/>
          </p:cNvSpPr>
          <p:nvPr>
            <p:ph type="ftr" sz="quarter" idx="15"/>
          </p:nvPr>
        </p:nvSpPr>
        <p:spPr/>
        <p:txBody>
          <a:bodyPr/>
          <a:lstStyle/>
          <a:p>
            <a:r>
              <a:rPr lang="en-US"/>
              <a:t>© 2025–2027 Cognizant | Private</a:t>
            </a:r>
            <a:endParaRPr lang="en-US" dirty="0"/>
          </a:p>
        </p:txBody>
      </p:sp>
    </p:spTree>
    <p:extLst>
      <p:ext uri="{BB962C8B-B14F-4D97-AF65-F5344CB8AC3E}">
        <p14:creationId xmlns:p14="http://schemas.microsoft.com/office/powerpoint/2010/main" val="2713534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45CB5-BC1A-1887-3E18-E8246EB8A16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2B397CA-F37C-589D-DA37-52FFBBBCE6A5}"/>
              </a:ext>
            </a:extLst>
          </p:cNvPr>
          <p:cNvSpPr>
            <a:spLocks noGrp="1"/>
          </p:cNvSpPr>
          <p:nvPr>
            <p:ph idx="1"/>
          </p:nvPr>
        </p:nvSpPr>
        <p:spPr>
          <a:xfrm>
            <a:off x="457200" y="1447800"/>
            <a:ext cx="11277600" cy="4663440"/>
          </a:xfrm>
        </p:spPr>
        <p:txBody>
          <a:bodyPr/>
          <a:lstStyle/>
          <a:p>
            <a:pPr marL="342900" indent="-342900">
              <a:buFont typeface="+mj-lt"/>
              <a:buAutoNum type="arabicPeriod"/>
            </a:pPr>
            <a:r>
              <a:rPr lang="en-US" b="1" i="0" dirty="0">
                <a:solidFill>
                  <a:srgbClr val="424242"/>
                </a:solidFill>
                <a:effectLst/>
                <a:latin typeface="Segoe Sans"/>
              </a:rPr>
              <a:t>Cognizant </a:t>
            </a:r>
            <a:r>
              <a:rPr lang="en-US" b="1" i="0" dirty="0" err="1">
                <a:solidFill>
                  <a:srgbClr val="424242"/>
                </a:solidFill>
                <a:effectLst/>
                <a:latin typeface="Segoe Sans"/>
              </a:rPr>
              <a:t>GenC</a:t>
            </a:r>
            <a:r>
              <a:rPr lang="en-US" b="1" i="0" dirty="0">
                <a:solidFill>
                  <a:srgbClr val="424242"/>
                </a:solidFill>
                <a:effectLst/>
                <a:latin typeface="Segoe Sans"/>
              </a:rPr>
              <a:t> Learning Handbook – Google Cloud Platform v1</a:t>
            </a:r>
            <a:br>
              <a:rPr lang="en-US" b="0" i="0" dirty="0">
                <a:solidFill>
                  <a:srgbClr val="424242"/>
                </a:solidFill>
                <a:effectLst/>
                <a:latin typeface="Segoe Sans"/>
              </a:rPr>
            </a:br>
            <a:r>
              <a:rPr lang="en-US" b="0" i="0" dirty="0">
                <a:solidFill>
                  <a:srgbClr val="424242"/>
                </a:solidFill>
                <a:effectLst/>
                <a:latin typeface="Segoe Sans"/>
              </a:rPr>
              <a:t>Internal training document outlining the structured learning path, tools, and evaluation methods for GCP interns.</a:t>
            </a:r>
          </a:p>
          <a:p>
            <a:pPr marL="342900" indent="-342900">
              <a:buFont typeface="+mj-lt"/>
              <a:buAutoNum type="arabicPeriod"/>
            </a:pPr>
            <a:r>
              <a:rPr lang="en-US" b="1" i="0" dirty="0" err="1">
                <a:solidFill>
                  <a:srgbClr val="424242"/>
                </a:solidFill>
                <a:effectLst/>
                <a:latin typeface="Segoe Sans"/>
              </a:rPr>
              <a:t>TastyTraditions</a:t>
            </a:r>
            <a:r>
              <a:rPr lang="en-US" b="1" i="0" dirty="0">
                <a:solidFill>
                  <a:srgbClr val="424242"/>
                </a:solidFill>
                <a:effectLst/>
                <a:latin typeface="Segoe Sans"/>
              </a:rPr>
              <a:t> GCP Project Documentation</a:t>
            </a:r>
            <a:br>
              <a:rPr lang="en-US" b="0" i="0" dirty="0">
                <a:solidFill>
                  <a:srgbClr val="424242"/>
                </a:solidFill>
                <a:effectLst/>
                <a:latin typeface="Segoe Sans"/>
              </a:rPr>
            </a:br>
            <a:r>
              <a:rPr lang="en-US" b="0" i="0" dirty="0">
                <a:solidFill>
                  <a:srgbClr val="424242"/>
                </a:solidFill>
                <a:effectLst/>
                <a:latin typeface="Segoe Sans"/>
              </a:rPr>
              <a:t>Internal project presentation detailing the architecture, implementation, and outcomes of the </a:t>
            </a:r>
            <a:r>
              <a:rPr lang="en-US" b="0" i="0" dirty="0" err="1">
                <a:solidFill>
                  <a:srgbClr val="424242"/>
                </a:solidFill>
                <a:effectLst/>
                <a:latin typeface="Segoe Sans"/>
              </a:rPr>
              <a:t>TastyTraditions</a:t>
            </a:r>
            <a:r>
              <a:rPr lang="en-US" b="0" i="0" dirty="0">
                <a:solidFill>
                  <a:srgbClr val="424242"/>
                </a:solidFill>
                <a:effectLst/>
                <a:latin typeface="Segoe Sans"/>
              </a:rPr>
              <a:t> platform built on GCP.</a:t>
            </a:r>
          </a:p>
          <a:p>
            <a:pPr marL="342900" indent="-342900">
              <a:buFont typeface="+mj-lt"/>
              <a:buAutoNum type="arabicPeriod"/>
            </a:pPr>
            <a:r>
              <a:rPr lang="en-US" b="1" i="0" dirty="0">
                <a:solidFill>
                  <a:srgbClr val="424242"/>
                </a:solidFill>
                <a:effectLst/>
                <a:latin typeface="Segoe Sans"/>
              </a:rPr>
              <a:t>Cognizant Careers – Emerging Talent Programs</a:t>
            </a:r>
            <a:br>
              <a:rPr lang="en-US" b="0" i="0" dirty="0">
                <a:solidFill>
                  <a:srgbClr val="424242"/>
                </a:solidFill>
                <a:effectLst/>
                <a:latin typeface="Segoe Sans"/>
              </a:rPr>
            </a:br>
            <a:r>
              <a:rPr lang="en-US" b="0" i="0" dirty="0">
                <a:solidFill>
                  <a:srgbClr val="424242"/>
                </a:solidFill>
                <a:effectLst/>
                <a:latin typeface="Segoe Sans"/>
              </a:rPr>
              <a:t>https://careers.cognizant.com/global-en/pathways-and-programs/students-and-emerging-talent/</a:t>
            </a:r>
            <a:br>
              <a:rPr lang="en-US" b="0" i="0" dirty="0">
                <a:solidFill>
                  <a:srgbClr val="424242"/>
                </a:solidFill>
                <a:effectLst/>
                <a:latin typeface="Segoe Sans"/>
              </a:rPr>
            </a:br>
            <a:r>
              <a:rPr lang="en-US" b="0" i="0" dirty="0">
                <a:solidFill>
                  <a:srgbClr val="424242"/>
                </a:solidFill>
                <a:effectLst/>
                <a:latin typeface="Segoe Sans"/>
              </a:rPr>
              <a:t>Official Cognizant resource on internship and early career development programs.</a:t>
            </a:r>
          </a:p>
          <a:p>
            <a:pPr marL="342900" indent="-342900">
              <a:buFont typeface="+mj-lt"/>
              <a:buAutoNum type="arabicPeriod"/>
            </a:pPr>
            <a:r>
              <a:rPr lang="en-US" b="1" i="0" dirty="0">
                <a:solidFill>
                  <a:srgbClr val="424242"/>
                </a:solidFill>
                <a:effectLst/>
                <a:latin typeface="Segoe Sans"/>
              </a:rPr>
              <a:t>Google Cloud Documentation</a:t>
            </a:r>
            <a:br>
              <a:rPr lang="en-US" b="0" i="0" dirty="0">
                <a:solidFill>
                  <a:srgbClr val="424242"/>
                </a:solidFill>
                <a:effectLst/>
                <a:latin typeface="Segoe Sans"/>
              </a:rPr>
            </a:br>
            <a:r>
              <a:rPr lang="en-US" b="0" i="0" dirty="0">
                <a:solidFill>
                  <a:srgbClr val="424242"/>
                </a:solidFill>
                <a:effectLst/>
                <a:latin typeface="Segoe Sans"/>
              </a:rPr>
              <a:t>https://cloud.google.com/docs</a:t>
            </a:r>
            <a:br>
              <a:rPr lang="en-US" b="0" i="0" dirty="0">
                <a:solidFill>
                  <a:srgbClr val="424242"/>
                </a:solidFill>
                <a:effectLst/>
                <a:latin typeface="Segoe Sans"/>
              </a:rPr>
            </a:br>
            <a:r>
              <a:rPr lang="en-US" b="0" i="0" dirty="0">
                <a:solidFill>
                  <a:srgbClr val="424242"/>
                </a:solidFill>
                <a:effectLst/>
                <a:latin typeface="Segoe Sans"/>
              </a:rPr>
              <a:t>Used for understanding GCP services, architecture best practices, and implementation guidelines.</a:t>
            </a:r>
          </a:p>
          <a:p>
            <a:pPr marL="342900" indent="-342900">
              <a:buFont typeface="+mj-lt"/>
              <a:buAutoNum type="arabicPeriod"/>
            </a:pPr>
            <a:r>
              <a:rPr lang="en-US" b="1" i="0" dirty="0" err="1">
                <a:solidFill>
                  <a:srgbClr val="424242"/>
                </a:solidFill>
                <a:effectLst/>
                <a:latin typeface="Segoe Sans"/>
              </a:rPr>
              <a:t>Qwiklabs</a:t>
            </a:r>
            <a:r>
              <a:rPr lang="en-US" b="1" i="0">
                <a:solidFill>
                  <a:srgbClr val="424242"/>
                </a:solidFill>
                <a:effectLst/>
                <a:latin typeface="Segoe Sans"/>
              </a:rPr>
              <a:t> &amp; Udemy Learning Platforms</a:t>
            </a:r>
            <a:br>
              <a:rPr lang="en-US" b="0" i="0">
                <a:solidFill>
                  <a:srgbClr val="424242"/>
                </a:solidFill>
                <a:effectLst/>
                <a:latin typeface="Segoe Sans"/>
              </a:rPr>
            </a:br>
            <a:r>
              <a:rPr lang="en-US" b="0" i="0">
                <a:solidFill>
                  <a:srgbClr val="424242"/>
                </a:solidFill>
                <a:effectLst/>
                <a:latin typeface="Segoe Sans"/>
              </a:rPr>
              <a:t>Hands-on labs and video courses used during the internship for skill development in cloud engineering, DevOps, and data analytics.</a:t>
            </a:r>
          </a:p>
        </p:txBody>
      </p:sp>
      <p:sp>
        <p:nvSpPr>
          <p:cNvPr id="4" name="Footer Placeholder 3">
            <a:extLst>
              <a:ext uri="{FF2B5EF4-FFF2-40B4-BE49-F238E27FC236}">
                <a16:creationId xmlns:a16="http://schemas.microsoft.com/office/drawing/2014/main" id="{D53E18DF-AF43-B8AB-6AF4-7474EFF1C8AC}"/>
              </a:ext>
            </a:extLst>
          </p:cNvPr>
          <p:cNvSpPr>
            <a:spLocks noGrp="1"/>
          </p:cNvSpPr>
          <p:nvPr>
            <p:ph type="ftr" sz="quarter" idx="11"/>
          </p:nvPr>
        </p:nvSpPr>
        <p:spPr/>
        <p:txBody>
          <a:bodyPr/>
          <a:lstStyle/>
          <a:p>
            <a:r>
              <a:rPr lang="en-US"/>
              <a:t>© 2025–2027 Cognizant | Private</a:t>
            </a:r>
            <a:endParaRPr lang="en-US" dirty="0"/>
          </a:p>
        </p:txBody>
      </p:sp>
      <p:sp>
        <p:nvSpPr>
          <p:cNvPr id="5" name="Slide Number Placeholder 4">
            <a:extLst>
              <a:ext uri="{FF2B5EF4-FFF2-40B4-BE49-F238E27FC236}">
                <a16:creationId xmlns:a16="http://schemas.microsoft.com/office/drawing/2014/main" id="{8B111B4E-B476-CF98-DDBE-4B7256B6DD3F}"/>
              </a:ext>
            </a:extLst>
          </p:cNvPr>
          <p:cNvSpPr>
            <a:spLocks noGrp="1"/>
          </p:cNvSpPr>
          <p:nvPr>
            <p:ph type="sldNum" sz="quarter" idx="12"/>
          </p:nvPr>
        </p:nvSpPr>
        <p:spPr/>
        <p:txBody>
          <a:bodyPr/>
          <a:lstStyle/>
          <a:p>
            <a:fld id="{38826FC0-333C-E549-9FA3-0EE43DF298A3}" type="slidenum">
              <a:rPr lang="en-US" smtClean="0"/>
              <a:pPr/>
              <a:t>10</a:t>
            </a:fld>
            <a:endParaRPr lang="en-US" dirty="0"/>
          </a:p>
        </p:txBody>
      </p:sp>
    </p:spTree>
    <p:extLst>
      <p:ext uri="{BB962C8B-B14F-4D97-AF65-F5344CB8AC3E}">
        <p14:creationId xmlns:p14="http://schemas.microsoft.com/office/powerpoint/2010/main" val="3044213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57AA00-E314-C467-9DC0-3F4B208C2C8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97C1FB-C7FA-B9BE-D081-5DA108FFD338}"/>
              </a:ext>
            </a:extLst>
          </p:cNvPr>
          <p:cNvSpPr>
            <a:spLocks noGrp="1"/>
          </p:cNvSpPr>
          <p:nvPr>
            <p:ph idx="1"/>
          </p:nvPr>
        </p:nvSpPr>
        <p:spPr>
          <a:xfrm>
            <a:off x="457200" y="1447800"/>
            <a:ext cx="11277600" cy="4663440"/>
          </a:xfrm>
        </p:spPr>
        <p:txBody>
          <a:bodyPr/>
          <a:lstStyle/>
          <a:p>
            <a:pPr marL="0" indent="0" algn="just">
              <a:buNone/>
            </a:pPr>
            <a:r>
              <a:rPr lang="en-US" b="1" dirty="0">
                <a:solidFill>
                  <a:srgbClr val="424242"/>
                </a:solidFill>
                <a:latin typeface="Segoe Sans"/>
              </a:rPr>
              <a:t>Overview of</a:t>
            </a:r>
            <a:r>
              <a:rPr lang="en-US" b="1" i="0" dirty="0">
                <a:solidFill>
                  <a:srgbClr val="424242"/>
                </a:solidFill>
                <a:effectLst/>
                <a:latin typeface="Segoe Sans"/>
              </a:rPr>
              <a:t> Cognizant</a:t>
            </a:r>
          </a:p>
          <a:p>
            <a:pPr marL="0" indent="0" algn="just">
              <a:buNone/>
            </a:pPr>
            <a:r>
              <a:rPr lang="en-US" b="0" i="0" dirty="0">
                <a:solidFill>
                  <a:srgbClr val="424242"/>
                </a:solidFill>
                <a:effectLst/>
                <a:latin typeface="Segoe Sans"/>
              </a:rPr>
              <a:t>Cognizant is a leading global professional services company that transforms clients’ business, operating, and technology models for the digital era. With a strong focus on innovation and client-centric solutions, Cognizant empowers businesses to stay ahead in a rapidly evolving digital landscape.</a:t>
            </a:r>
          </a:p>
          <a:p>
            <a:pPr marL="0" indent="0" algn="just">
              <a:buNone/>
            </a:pPr>
            <a:r>
              <a:rPr lang="en-US" b="1" i="0" dirty="0">
                <a:solidFill>
                  <a:srgbClr val="424242"/>
                </a:solidFill>
                <a:effectLst/>
                <a:latin typeface="Segoe Sans"/>
              </a:rPr>
              <a:t>Internship Role</a:t>
            </a:r>
          </a:p>
          <a:p>
            <a:pPr marL="0" indent="0" algn="just">
              <a:buNone/>
            </a:pPr>
            <a:r>
              <a:rPr lang="en-US" b="0" i="0" dirty="0">
                <a:solidFill>
                  <a:srgbClr val="424242"/>
                </a:solidFill>
                <a:effectLst/>
                <a:latin typeface="Segoe Sans"/>
              </a:rPr>
              <a:t>As a Google Cloud Platform (GCP) Intern under the Generation Cognizant (</a:t>
            </a:r>
            <a:r>
              <a:rPr lang="en-US" b="0" i="0" dirty="0" err="1">
                <a:solidFill>
                  <a:srgbClr val="424242"/>
                </a:solidFill>
                <a:effectLst/>
                <a:latin typeface="Segoe Sans"/>
              </a:rPr>
              <a:t>GenC</a:t>
            </a:r>
            <a:r>
              <a:rPr lang="en-US" b="0" i="0" dirty="0">
                <a:solidFill>
                  <a:srgbClr val="424242"/>
                </a:solidFill>
                <a:effectLst/>
                <a:latin typeface="Segoe Sans"/>
              </a:rPr>
              <a:t>) program, I was part of a structured and immersive learning journey. The internship was designed to provide hands-on experience in cloud technologies, with a focus on infrastructure, DevOps, and data engineering using GCP.</a:t>
            </a:r>
            <a:endParaRPr lang="en-US" b="1" dirty="0">
              <a:solidFill>
                <a:srgbClr val="424242"/>
              </a:solidFill>
              <a:latin typeface="Segoe Sans"/>
            </a:endParaRPr>
          </a:p>
          <a:p>
            <a:pPr marL="0" indent="0" algn="just">
              <a:buNone/>
            </a:pPr>
            <a:r>
              <a:rPr lang="en-US" b="1" i="0" dirty="0">
                <a:solidFill>
                  <a:srgbClr val="424242"/>
                </a:solidFill>
                <a:effectLst/>
                <a:latin typeface="Segoe Sans"/>
              </a:rPr>
              <a:t>Objectives ten thousand feet overview</a:t>
            </a:r>
          </a:p>
          <a:p>
            <a:pPr algn="just"/>
            <a:r>
              <a:rPr lang="en-US" b="1" i="0" dirty="0">
                <a:solidFill>
                  <a:srgbClr val="424242"/>
                </a:solidFill>
                <a:effectLst/>
                <a:latin typeface="Segoe Sans"/>
              </a:rPr>
              <a:t>Stage 1</a:t>
            </a:r>
            <a:r>
              <a:rPr lang="en-US" b="0" i="0" dirty="0">
                <a:solidFill>
                  <a:srgbClr val="424242"/>
                </a:solidFill>
                <a:effectLst/>
                <a:latin typeface="Segoe Sans"/>
              </a:rPr>
              <a:t>: Fundamentals of GCP and system administration</a:t>
            </a:r>
          </a:p>
          <a:p>
            <a:pPr algn="just"/>
            <a:r>
              <a:rPr lang="en-US" b="1" i="0" dirty="0">
                <a:solidFill>
                  <a:srgbClr val="424242"/>
                </a:solidFill>
                <a:effectLst/>
                <a:latin typeface="Segoe Sans"/>
              </a:rPr>
              <a:t>Stage 2</a:t>
            </a:r>
            <a:r>
              <a:rPr lang="en-US" b="0" i="0" dirty="0">
                <a:solidFill>
                  <a:srgbClr val="424242"/>
                </a:solidFill>
                <a:effectLst/>
                <a:latin typeface="Segoe Sans"/>
              </a:rPr>
              <a:t>: Advanced cloud engineering and DevOps practices</a:t>
            </a:r>
          </a:p>
          <a:p>
            <a:pPr algn="just"/>
            <a:r>
              <a:rPr lang="en-US" b="1" i="0" dirty="0">
                <a:solidFill>
                  <a:srgbClr val="424242"/>
                </a:solidFill>
                <a:effectLst/>
                <a:latin typeface="Segoe Sans"/>
              </a:rPr>
              <a:t>Stage 3</a:t>
            </a:r>
            <a:r>
              <a:rPr lang="en-US" b="0" i="0" dirty="0">
                <a:solidFill>
                  <a:srgbClr val="424242"/>
                </a:solidFill>
                <a:effectLst/>
                <a:latin typeface="Segoe Sans"/>
              </a:rPr>
              <a:t>: Real-world project implementation and advanced infrastructure</a:t>
            </a:r>
          </a:p>
        </p:txBody>
      </p:sp>
      <p:sp>
        <p:nvSpPr>
          <p:cNvPr id="7" name="Slide Number Placeholder 6">
            <a:extLst>
              <a:ext uri="{FF2B5EF4-FFF2-40B4-BE49-F238E27FC236}">
                <a16:creationId xmlns:a16="http://schemas.microsoft.com/office/drawing/2014/main" id="{320DA4E4-FB3A-9A75-07A8-8E3636076ABC}"/>
              </a:ext>
            </a:extLst>
          </p:cNvPr>
          <p:cNvSpPr>
            <a:spLocks noGrp="1"/>
          </p:cNvSpPr>
          <p:nvPr>
            <p:ph type="sldNum" sz="quarter" idx="12"/>
          </p:nvPr>
        </p:nvSpPr>
        <p:spPr/>
        <p:txBody>
          <a:bodyPr/>
          <a:lstStyle/>
          <a:p>
            <a:fld id="{38826FC0-333C-E549-9FA3-0EE43DF298A3}" type="slidenum">
              <a:rPr lang="en-US" smtClean="0"/>
              <a:pPr/>
              <a:t>2</a:t>
            </a:fld>
            <a:endParaRPr lang="en-US"/>
          </a:p>
        </p:txBody>
      </p:sp>
      <p:sp>
        <p:nvSpPr>
          <p:cNvPr id="4" name="Footer Placeholder 3">
            <a:extLst>
              <a:ext uri="{FF2B5EF4-FFF2-40B4-BE49-F238E27FC236}">
                <a16:creationId xmlns:a16="http://schemas.microsoft.com/office/drawing/2014/main" id="{A84C2A7E-3F72-1E1B-CE4A-4B5E01968A16}"/>
              </a:ext>
            </a:extLst>
          </p:cNvPr>
          <p:cNvSpPr>
            <a:spLocks noGrp="1"/>
          </p:cNvSpPr>
          <p:nvPr>
            <p:ph type="ftr" sz="quarter" idx="11"/>
          </p:nvPr>
        </p:nvSpPr>
        <p:spPr>
          <a:xfrm>
            <a:off x="1005839" y="6400800"/>
            <a:ext cx="1770311" cy="228600"/>
          </a:xfrm>
        </p:spPr>
        <p:txBody>
          <a:bodyPr/>
          <a:lstStyle/>
          <a:p>
            <a:r>
              <a:rPr lang="en-US"/>
              <a:t>© 2025–2027 Cognizant | Private</a:t>
            </a:r>
            <a:endParaRPr lang="en-US" dirty="0"/>
          </a:p>
        </p:txBody>
      </p:sp>
      <p:sp>
        <p:nvSpPr>
          <p:cNvPr id="2" name="Title 1">
            <a:extLst>
              <a:ext uri="{FF2B5EF4-FFF2-40B4-BE49-F238E27FC236}">
                <a16:creationId xmlns:a16="http://schemas.microsoft.com/office/drawing/2014/main" id="{2E98CD8F-0338-1E1B-4E29-B94B74E329F5}"/>
              </a:ext>
            </a:extLst>
          </p:cNvPr>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2325673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D9C85-FD00-5DE0-5C3D-0B850CBC5B50}"/>
              </a:ext>
            </a:extLst>
          </p:cNvPr>
          <p:cNvSpPr>
            <a:spLocks noGrp="1"/>
          </p:cNvSpPr>
          <p:nvPr>
            <p:ph type="title"/>
          </p:nvPr>
        </p:nvSpPr>
        <p:spPr/>
        <p:txBody>
          <a:bodyPr/>
          <a:lstStyle/>
          <a:p>
            <a:r>
              <a:rPr lang="en-US" dirty="0"/>
              <a:t>Company Profile</a:t>
            </a:r>
          </a:p>
        </p:txBody>
      </p:sp>
      <p:sp>
        <p:nvSpPr>
          <p:cNvPr id="3" name="Content Placeholder 2">
            <a:extLst>
              <a:ext uri="{FF2B5EF4-FFF2-40B4-BE49-F238E27FC236}">
                <a16:creationId xmlns:a16="http://schemas.microsoft.com/office/drawing/2014/main" id="{4DBD1B8B-B273-E117-6546-D1A4015DC76F}"/>
              </a:ext>
            </a:extLst>
          </p:cNvPr>
          <p:cNvSpPr>
            <a:spLocks noGrp="1"/>
          </p:cNvSpPr>
          <p:nvPr>
            <p:ph idx="1"/>
          </p:nvPr>
        </p:nvSpPr>
        <p:spPr>
          <a:xfrm>
            <a:off x="457200" y="1447800"/>
            <a:ext cx="11277600" cy="4663440"/>
          </a:xfrm>
        </p:spPr>
        <p:txBody>
          <a:bodyPr/>
          <a:lstStyle/>
          <a:p>
            <a:pPr marL="0" indent="0" algn="just">
              <a:buNone/>
            </a:pPr>
            <a:r>
              <a:rPr lang="en-US" b="1" i="0" dirty="0">
                <a:solidFill>
                  <a:srgbClr val="424242"/>
                </a:solidFill>
                <a:effectLst/>
                <a:latin typeface="Segoe Sans"/>
              </a:rPr>
              <a:t>About Cognizant</a:t>
            </a:r>
          </a:p>
          <a:p>
            <a:pPr marL="0" indent="0" algn="just">
              <a:buNone/>
            </a:pPr>
            <a:r>
              <a:rPr lang="en-US" b="0" i="0" dirty="0">
                <a:solidFill>
                  <a:srgbClr val="424242"/>
                </a:solidFill>
                <a:effectLst/>
                <a:latin typeface="Segoe Sans"/>
              </a:rPr>
              <a:t>Cognizant is a global leader in IT services and consulting, helping businesses modernize technology, reimagine processes, and transform customer experiences. Headquartered in the U.S., Cognizant operates in over 40 countries and serves clients across industries such as healthcare, banking, retail, and manufacturing.</a:t>
            </a:r>
            <a:endParaRPr lang="en-US" b="1" dirty="0">
              <a:solidFill>
                <a:srgbClr val="424242"/>
              </a:solidFill>
              <a:latin typeface="Segoe Sans"/>
            </a:endParaRPr>
          </a:p>
          <a:p>
            <a:pPr marL="0" indent="0" algn="just">
              <a:buNone/>
            </a:pPr>
            <a:r>
              <a:rPr lang="en-US" b="1" i="0" dirty="0">
                <a:solidFill>
                  <a:srgbClr val="424242"/>
                </a:solidFill>
                <a:effectLst/>
                <a:latin typeface="Segoe Sans"/>
              </a:rPr>
              <a:t>Mission</a:t>
            </a:r>
          </a:p>
          <a:p>
            <a:pPr marL="0" indent="0" algn="just">
              <a:buNone/>
            </a:pPr>
            <a:r>
              <a:rPr lang="en-US" b="0" i="0" dirty="0">
                <a:solidFill>
                  <a:srgbClr val="424242"/>
                </a:solidFill>
                <a:effectLst/>
                <a:latin typeface="Segoe Sans"/>
              </a:rPr>
              <a:t>“To engineer modern businesses to improve everyday life.”</a:t>
            </a:r>
            <a:endParaRPr lang="en-US" b="1" dirty="0">
              <a:solidFill>
                <a:srgbClr val="424242"/>
              </a:solidFill>
              <a:latin typeface="Segoe Sans"/>
            </a:endParaRPr>
          </a:p>
          <a:p>
            <a:pPr marL="0" indent="0" algn="just">
              <a:buNone/>
            </a:pPr>
            <a:r>
              <a:rPr lang="en-US" b="1" i="0" dirty="0">
                <a:solidFill>
                  <a:srgbClr val="424242"/>
                </a:solidFill>
                <a:effectLst/>
                <a:latin typeface="Segoe Sans"/>
              </a:rPr>
              <a:t>Vision</a:t>
            </a:r>
          </a:p>
          <a:p>
            <a:pPr marL="0" indent="0" algn="just">
              <a:buNone/>
            </a:pPr>
            <a:r>
              <a:rPr lang="en-US" b="0" i="0" dirty="0">
                <a:solidFill>
                  <a:srgbClr val="424242"/>
                </a:solidFill>
                <a:effectLst/>
                <a:latin typeface="Segoe Sans"/>
              </a:rPr>
              <a:t>“To become the pre-eminent technology services partner to the world’s top companies.”</a:t>
            </a:r>
            <a:endParaRPr lang="en-US" b="1" dirty="0">
              <a:solidFill>
                <a:srgbClr val="424242"/>
              </a:solidFill>
              <a:latin typeface="Segoe Sans"/>
            </a:endParaRPr>
          </a:p>
          <a:p>
            <a:pPr marL="0" indent="0" algn="just">
              <a:buNone/>
            </a:pPr>
            <a:r>
              <a:rPr lang="en-US" b="1" i="0" dirty="0">
                <a:solidFill>
                  <a:srgbClr val="424242"/>
                </a:solidFill>
                <a:effectLst/>
                <a:latin typeface="Segoe Sans"/>
              </a:rPr>
              <a:t>Core Values</a:t>
            </a:r>
          </a:p>
          <a:p>
            <a:pPr algn="just"/>
            <a:r>
              <a:rPr lang="en-US" b="1" i="0" dirty="0">
                <a:solidFill>
                  <a:srgbClr val="424242"/>
                </a:solidFill>
                <a:effectLst/>
                <a:latin typeface="Segoe Sans"/>
              </a:rPr>
              <a:t>Work as One</a:t>
            </a:r>
            <a:r>
              <a:rPr lang="en-US" b="0" i="0" dirty="0">
                <a:solidFill>
                  <a:srgbClr val="424242"/>
                </a:solidFill>
                <a:effectLst/>
                <a:latin typeface="Segoe Sans"/>
              </a:rPr>
              <a:t>: Collaborate beyond roles and leverage each other’s strengths to succeed as a team.</a:t>
            </a:r>
          </a:p>
          <a:p>
            <a:pPr algn="just"/>
            <a:r>
              <a:rPr lang="en-US" b="1" i="0" dirty="0">
                <a:solidFill>
                  <a:srgbClr val="424242"/>
                </a:solidFill>
                <a:effectLst/>
                <a:latin typeface="Segoe Sans"/>
              </a:rPr>
              <a:t>Raise the Bar</a:t>
            </a:r>
            <a:r>
              <a:rPr lang="en-US" b="0" i="0" dirty="0">
                <a:solidFill>
                  <a:srgbClr val="424242"/>
                </a:solidFill>
                <a:effectLst/>
                <a:latin typeface="Segoe Sans"/>
              </a:rPr>
              <a:t>: Strive for excellence in everything we do.</a:t>
            </a:r>
          </a:p>
          <a:p>
            <a:pPr algn="just"/>
            <a:r>
              <a:rPr lang="en-US" b="1" i="0" dirty="0">
                <a:solidFill>
                  <a:srgbClr val="424242"/>
                </a:solidFill>
                <a:effectLst/>
                <a:latin typeface="Segoe Sans"/>
              </a:rPr>
              <a:t>Dare to Innovate</a:t>
            </a:r>
            <a:r>
              <a:rPr lang="en-US" b="0" i="0" dirty="0">
                <a:solidFill>
                  <a:srgbClr val="424242"/>
                </a:solidFill>
                <a:effectLst/>
                <a:latin typeface="Segoe Sans"/>
              </a:rPr>
              <a:t>: Push boundaries and take bold steps to reimagine what’s possible.</a:t>
            </a:r>
          </a:p>
          <a:p>
            <a:pPr algn="just"/>
            <a:r>
              <a:rPr lang="en-US" b="1" i="0" dirty="0">
                <a:solidFill>
                  <a:srgbClr val="424242"/>
                </a:solidFill>
                <a:effectLst/>
                <a:latin typeface="Segoe Sans"/>
              </a:rPr>
              <a:t>Do the Right Thing</a:t>
            </a:r>
            <a:r>
              <a:rPr lang="en-US" b="0" i="0" dirty="0">
                <a:solidFill>
                  <a:srgbClr val="424242"/>
                </a:solidFill>
                <a:effectLst/>
                <a:latin typeface="Segoe Sans"/>
              </a:rPr>
              <a:t>: Lead with integrity and make ethical choices.</a:t>
            </a:r>
          </a:p>
          <a:p>
            <a:pPr algn="just"/>
            <a:r>
              <a:rPr lang="en-US" b="1" i="0" dirty="0">
                <a:solidFill>
                  <a:srgbClr val="424242"/>
                </a:solidFill>
                <a:effectLst/>
                <a:latin typeface="Segoe Sans"/>
              </a:rPr>
              <a:t>Own It</a:t>
            </a:r>
            <a:r>
              <a:rPr lang="en-US" b="0" i="0" dirty="0">
                <a:solidFill>
                  <a:srgbClr val="424242"/>
                </a:solidFill>
                <a:effectLst/>
                <a:latin typeface="Segoe Sans"/>
              </a:rPr>
              <a:t>: Take responsibility for outcomes—for the company, colleagues, and community.</a:t>
            </a:r>
            <a:endParaRPr lang="en-US" b="1" i="0" dirty="0">
              <a:solidFill>
                <a:srgbClr val="424242"/>
              </a:solidFill>
              <a:effectLst/>
              <a:latin typeface="Segoe Sans"/>
            </a:endParaRPr>
          </a:p>
        </p:txBody>
      </p:sp>
      <p:sp>
        <p:nvSpPr>
          <p:cNvPr id="4" name="Footer Placeholder 3">
            <a:extLst>
              <a:ext uri="{FF2B5EF4-FFF2-40B4-BE49-F238E27FC236}">
                <a16:creationId xmlns:a16="http://schemas.microsoft.com/office/drawing/2014/main" id="{3C91EC52-482F-9EF9-7AE5-1D31759E720A}"/>
              </a:ext>
            </a:extLst>
          </p:cNvPr>
          <p:cNvSpPr>
            <a:spLocks noGrp="1"/>
          </p:cNvSpPr>
          <p:nvPr>
            <p:ph type="ftr" sz="quarter" idx="11"/>
          </p:nvPr>
        </p:nvSpPr>
        <p:spPr/>
        <p:txBody>
          <a:bodyPr/>
          <a:lstStyle/>
          <a:p>
            <a:r>
              <a:rPr lang="en-US"/>
              <a:t>© 2025–2027 Cognizant | Private</a:t>
            </a:r>
            <a:endParaRPr lang="en-US" dirty="0"/>
          </a:p>
        </p:txBody>
      </p:sp>
      <p:sp>
        <p:nvSpPr>
          <p:cNvPr id="5" name="Slide Number Placeholder 4">
            <a:extLst>
              <a:ext uri="{FF2B5EF4-FFF2-40B4-BE49-F238E27FC236}">
                <a16:creationId xmlns:a16="http://schemas.microsoft.com/office/drawing/2014/main" id="{A929CEA3-0301-E4AE-6ED1-72220B2BBDEF}"/>
              </a:ext>
            </a:extLst>
          </p:cNvPr>
          <p:cNvSpPr>
            <a:spLocks noGrp="1"/>
          </p:cNvSpPr>
          <p:nvPr>
            <p:ph type="sldNum" sz="quarter" idx="12"/>
          </p:nvPr>
        </p:nvSpPr>
        <p:spPr/>
        <p:txBody>
          <a:bodyPr/>
          <a:lstStyle/>
          <a:p>
            <a:fld id="{38826FC0-333C-E549-9FA3-0EE43DF298A3}" type="slidenum">
              <a:rPr lang="en-US" smtClean="0"/>
              <a:pPr/>
              <a:t>3</a:t>
            </a:fld>
            <a:endParaRPr lang="en-US" dirty="0"/>
          </a:p>
        </p:txBody>
      </p:sp>
    </p:spTree>
    <p:extLst>
      <p:ext uri="{BB962C8B-B14F-4D97-AF65-F5344CB8AC3E}">
        <p14:creationId xmlns:p14="http://schemas.microsoft.com/office/powerpoint/2010/main" val="2707284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7768F-46AF-4C8E-A814-9DF9D4FBD93B}"/>
              </a:ext>
            </a:extLst>
          </p:cNvPr>
          <p:cNvSpPr>
            <a:spLocks noGrp="1"/>
          </p:cNvSpPr>
          <p:nvPr>
            <p:ph type="title"/>
          </p:nvPr>
        </p:nvSpPr>
        <p:spPr/>
        <p:txBody>
          <a:bodyPr/>
          <a:lstStyle/>
          <a:p>
            <a:r>
              <a:rPr lang="en-US" dirty="0"/>
              <a:t>Internship Objectives</a:t>
            </a:r>
          </a:p>
        </p:txBody>
      </p:sp>
      <p:sp>
        <p:nvSpPr>
          <p:cNvPr id="3" name="Content Placeholder 2">
            <a:extLst>
              <a:ext uri="{FF2B5EF4-FFF2-40B4-BE49-F238E27FC236}">
                <a16:creationId xmlns:a16="http://schemas.microsoft.com/office/drawing/2014/main" id="{B5F1F674-21EE-082C-BAD5-81BD7223D8B6}"/>
              </a:ext>
            </a:extLst>
          </p:cNvPr>
          <p:cNvSpPr>
            <a:spLocks noGrp="1"/>
          </p:cNvSpPr>
          <p:nvPr>
            <p:ph idx="1"/>
          </p:nvPr>
        </p:nvSpPr>
        <p:spPr>
          <a:xfrm>
            <a:off x="457200" y="1447800"/>
            <a:ext cx="11277600" cy="4663440"/>
          </a:xfrm>
        </p:spPr>
        <p:txBody>
          <a:bodyPr/>
          <a:lstStyle/>
          <a:p>
            <a:pPr marL="0" indent="0" algn="just">
              <a:buNone/>
            </a:pPr>
            <a:r>
              <a:rPr lang="en-US" b="1" i="0" dirty="0">
                <a:solidFill>
                  <a:srgbClr val="424242"/>
                </a:solidFill>
                <a:effectLst/>
                <a:latin typeface="Segoe Sans"/>
              </a:rPr>
              <a:t>Key Objectives:</a:t>
            </a:r>
          </a:p>
          <a:p>
            <a:pPr marL="342900" indent="-342900" algn="just">
              <a:buFont typeface="+mj-lt"/>
              <a:buAutoNum type="arabicPeriod"/>
            </a:pPr>
            <a:r>
              <a:rPr lang="en-US" b="1" i="0" dirty="0">
                <a:solidFill>
                  <a:srgbClr val="424242"/>
                </a:solidFill>
                <a:effectLst/>
                <a:latin typeface="Segoe Sans"/>
              </a:rPr>
              <a:t>Understand Cloud Fundamentals</a:t>
            </a:r>
            <a:r>
              <a:rPr lang="en-US" b="1" dirty="0">
                <a:solidFill>
                  <a:srgbClr val="424242"/>
                </a:solidFill>
                <a:latin typeface="Segoe Sans"/>
              </a:rPr>
              <a:t>: </a:t>
            </a:r>
            <a:r>
              <a:rPr lang="en-US" b="0" i="0" dirty="0">
                <a:solidFill>
                  <a:srgbClr val="424242"/>
                </a:solidFill>
                <a:effectLst/>
                <a:latin typeface="Segoe Sans"/>
              </a:rPr>
              <a:t>Build a strong foundation in cloud computing concepts, infrastructure, and services using Google Cloud.</a:t>
            </a:r>
            <a:endParaRPr lang="en-US" b="1" dirty="0">
              <a:solidFill>
                <a:srgbClr val="424242"/>
              </a:solidFill>
              <a:latin typeface="Segoe Sans"/>
            </a:endParaRPr>
          </a:p>
          <a:p>
            <a:pPr marL="342900" indent="-342900" algn="just">
              <a:buFont typeface="+mj-lt"/>
              <a:buAutoNum type="arabicPeriod"/>
            </a:pPr>
            <a:r>
              <a:rPr lang="en-US" b="1" i="0" dirty="0">
                <a:solidFill>
                  <a:srgbClr val="424242"/>
                </a:solidFill>
                <a:effectLst/>
                <a:latin typeface="Segoe Sans"/>
              </a:rPr>
              <a:t>Develop Role-Specific Expertise: </a:t>
            </a:r>
            <a:r>
              <a:rPr lang="en-US" b="0" i="0" dirty="0">
                <a:solidFill>
                  <a:srgbClr val="424242"/>
                </a:solidFill>
                <a:effectLst/>
                <a:latin typeface="Segoe Sans"/>
              </a:rPr>
              <a:t>Gain practical skills aligned with roles such as Associate Cloud Engineer, DevOps Engineer, and Data Engineer.</a:t>
            </a:r>
          </a:p>
          <a:p>
            <a:pPr marL="342900" indent="-342900" algn="just">
              <a:buFont typeface="+mj-lt"/>
              <a:buAutoNum type="arabicPeriod"/>
            </a:pPr>
            <a:r>
              <a:rPr lang="en-US" b="1" i="0" dirty="0">
                <a:solidFill>
                  <a:srgbClr val="424242"/>
                </a:solidFill>
                <a:effectLst/>
                <a:latin typeface="Segoe Sans"/>
              </a:rPr>
              <a:t>Hands-On Learning</a:t>
            </a:r>
            <a:r>
              <a:rPr lang="en-US" dirty="0">
                <a:solidFill>
                  <a:srgbClr val="424242"/>
                </a:solidFill>
                <a:latin typeface="Segoe Sans"/>
              </a:rPr>
              <a:t>: </a:t>
            </a:r>
            <a:r>
              <a:rPr lang="en-US" b="0" i="0" dirty="0">
                <a:solidFill>
                  <a:srgbClr val="424242"/>
                </a:solidFill>
                <a:effectLst/>
                <a:latin typeface="Segoe Sans"/>
              </a:rPr>
              <a:t>Apply theoretical knowledge through </a:t>
            </a:r>
            <a:r>
              <a:rPr lang="en-US" b="0" i="0" dirty="0" err="1">
                <a:solidFill>
                  <a:srgbClr val="424242"/>
                </a:solidFill>
                <a:effectLst/>
                <a:latin typeface="Segoe Sans"/>
              </a:rPr>
              <a:t>Qwiklabs</a:t>
            </a:r>
            <a:r>
              <a:rPr lang="en-US" b="0" i="0" dirty="0">
                <a:solidFill>
                  <a:srgbClr val="424242"/>
                </a:solidFill>
                <a:effectLst/>
                <a:latin typeface="Segoe Sans"/>
              </a:rPr>
              <a:t>, challenge labs, and real-time use cases provided by Business Units.</a:t>
            </a:r>
            <a:endParaRPr lang="en-US" dirty="0">
              <a:solidFill>
                <a:srgbClr val="424242"/>
              </a:solidFill>
              <a:latin typeface="Segoe Sans"/>
            </a:endParaRPr>
          </a:p>
          <a:p>
            <a:pPr marL="342900" indent="-342900" algn="just">
              <a:buFont typeface="+mj-lt"/>
              <a:buAutoNum type="arabicPeriod"/>
            </a:pPr>
            <a:r>
              <a:rPr lang="en-US" b="1" i="0" dirty="0">
                <a:solidFill>
                  <a:srgbClr val="424242"/>
                </a:solidFill>
                <a:effectLst/>
                <a:latin typeface="Segoe Sans"/>
              </a:rPr>
              <a:t>Project-Based Learning: </a:t>
            </a:r>
            <a:r>
              <a:rPr lang="en-US" b="0" i="0" dirty="0">
                <a:solidFill>
                  <a:srgbClr val="424242"/>
                </a:solidFill>
                <a:effectLst/>
                <a:latin typeface="Segoe Sans"/>
              </a:rPr>
              <a:t>Work on individual and group projects to simulate real-world cloud scenarios and problem-solving.</a:t>
            </a:r>
          </a:p>
          <a:p>
            <a:pPr marL="342900" indent="-342900" algn="just">
              <a:buFont typeface="+mj-lt"/>
              <a:buAutoNum type="arabicPeriod"/>
            </a:pPr>
            <a:r>
              <a:rPr lang="en-US" b="1" i="0" dirty="0">
                <a:solidFill>
                  <a:srgbClr val="424242"/>
                </a:solidFill>
                <a:effectLst/>
                <a:latin typeface="Segoe Sans"/>
              </a:rPr>
              <a:t>Professional Readiness</a:t>
            </a:r>
            <a:r>
              <a:rPr lang="en-US" dirty="0">
                <a:solidFill>
                  <a:srgbClr val="424242"/>
                </a:solidFill>
                <a:latin typeface="Segoe Sans"/>
              </a:rPr>
              <a:t>: </a:t>
            </a:r>
            <a:r>
              <a:rPr lang="en-US" b="0" i="0" dirty="0">
                <a:solidFill>
                  <a:srgbClr val="424242"/>
                </a:solidFill>
                <a:effectLst/>
                <a:latin typeface="Segoe Sans"/>
              </a:rPr>
              <a:t>Prepare for industry certifications and develop behavioral competencies through corporate induction and mentorship.</a:t>
            </a:r>
            <a:endParaRPr lang="en-US" b="1" i="0" dirty="0">
              <a:solidFill>
                <a:srgbClr val="424242"/>
              </a:solidFill>
              <a:effectLst/>
              <a:latin typeface="Segoe Sans"/>
            </a:endParaRPr>
          </a:p>
        </p:txBody>
      </p:sp>
      <p:sp>
        <p:nvSpPr>
          <p:cNvPr id="4" name="Footer Placeholder 3">
            <a:extLst>
              <a:ext uri="{FF2B5EF4-FFF2-40B4-BE49-F238E27FC236}">
                <a16:creationId xmlns:a16="http://schemas.microsoft.com/office/drawing/2014/main" id="{34A3BA09-061B-8530-1916-B81A87514736}"/>
              </a:ext>
            </a:extLst>
          </p:cNvPr>
          <p:cNvSpPr>
            <a:spLocks noGrp="1"/>
          </p:cNvSpPr>
          <p:nvPr>
            <p:ph type="ftr" sz="quarter" idx="11"/>
          </p:nvPr>
        </p:nvSpPr>
        <p:spPr/>
        <p:txBody>
          <a:bodyPr/>
          <a:lstStyle/>
          <a:p>
            <a:r>
              <a:rPr lang="en-US"/>
              <a:t>© 2025–2027 Cognizant | Private</a:t>
            </a:r>
            <a:endParaRPr lang="en-US" dirty="0"/>
          </a:p>
        </p:txBody>
      </p:sp>
      <p:sp>
        <p:nvSpPr>
          <p:cNvPr id="5" name="Slide Number Placeholder 4">
            <a:extLst>
              <a:ext uri="{FF2B5EF4-FFF2-40B4-BE49-F238E27FC236}">
                <a16:creationId xmlns:a16="http://schemas.microsoft.com/office/drawing/2014/main" id="{40AB88B8-EA44-79AF-880A-E014D4F4B1A5}"/>
              </a:ext>
            </a:extLst>
          </p:cNvPr>
          <p:cNvSpPr>
            <a:spLocks noGrp="1"/>
          </p:cNvSpPr>
          <p:nvPr>
            <p:ph type="sldNum" sz="quarter" idx="12"/>
          </p:nvPr>
        </p:nvSpPr>
        <p:spPr/>
        <p:txBody>
          <a:bodyPr/>
          <a:lstStyle/>
          <a:p>
            <a:fld id="{38826FC0-333C-E549-9FA3-0EE43DF298A3}" type="slidenum">
              <a:rPr lang="en-US" smtClean="0"/>
              <a:pPr/>
              <a:t>4</a:t>
            </a:fld>
            <a:endParaRPr lang="en-US" dirty="0"/>
          </a:p>
        </p:txBody>
      </p:sp>
    </p:spTree>
    <p:extLst>
      <p:ext uri="{BB962C8B-B14F-4D97-AF65-F5344CB8AC3E}">
        <p14:creationId xmlns:p14="http://schemas.microsoft.com/office/powerpoint/2010/main" val="1342831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D7E9A-855C-C18A-5452-D294AEF60080}"/>
              </a:ext>
            </a:extLst>
          </p:cNvPr>
          <p:cNvSpPr>
            <a:spLocks noGrp="1"/>
          </p:cNvSpPr>
          <p:nvPr>
            <p:ph type="title"/>
          </p:nvPr>
        </p:nvSpPr>
        <p:spPr/>
        <p:txBody>
          <a:bodyPr/>
          <a:lstStyle/>
          <a:p>
            <a:r>
              <a:rPr lang="en-US" dirty="0"/>
              <a:t>Task and Responsibilities</a:t>
            </a:r>
          </a:p>
        </p:txBody>
      </p:sp>
      <p:sp>
        <p:nvSpPr>
          <p:cNvPr id="3" name="Content Placeholder 2">
            <a:extLst>
              <a:ext uri="{FF2B5EF4-FFF2-40B4-BE49-F238E27FC236}">
                <a16:creationId xmlns:a16="http://schemas.microsoft.com/office/drawing/2014/main" id="{0CA7955B-C19A-DD68-F3D1-0DBB2A87EA5F}"/>
              </a:ext>
            </a:extLst>
          </p:cNvPr>
          <p:cNvSpPr>
            <a:spLocks noGrp="1"/>
          </p:cNvSpPr>
          <p:nvPr>
            <p:ph idx="1"/>
          </p:nvPr>
        </p:nvSpPr>
        <p:spPr>
          <a:xfrm>
            <a:off x="457200" y="1447800"/>
            <a:ext cx="11277600" cy="4663440"/>
          </a:xfrm>
        </p:spPr>
        <p:txBody>
          <a:bodyPr/>
          <a:lstStyle/>
          <a:p>
            <a:pPr marL="342900" indent="-342900" algn="just">
              <a:buFont typeface="+mj-lt"/>
              <a:buAutoNum type="arabicPeriod"/>
            </a:pPr>
            <a:r>
              <a:rPr lang="en-US" b="1" i="0" dirty="0">
                <a:solidFill>
                  <a:srgbClr val="424242"/>
                </a:solidFill>
                <a:effectLst/>
                <a:latin typeface="Segoe Sans"/>
              </a:rPr>
              <a:t>Build Foundational Knowledge in Cloud Computing</a:t>
            </a:r>
            <a:endParaRPr lang="en-US" b="1" dirty="0">
              <a:solidFill>
                <a:srgbClr val="424242"/>
              </a:solidFill>
              <a:latin typeface="Segoe Sans"/>
            </a:endParaRPr>
          </a:p>
          <a:p>
            <a:pPr marL="553212" lvl="1" indent="-342900" algn="just"/>
            <a:r>
              <a:rPr lang="en-US" b="0" i="0" dirty="0">
                <a:solidFill>
                  <a:srgbClr val="424242"/>
                </a:solidFill>
                <a:effectLst/>
                <a:latin typeface="Segoe Sans"/>
              </a:rPr>
              <a:t>Understand the core concepts of cloud infrastructure, virtualization, networking, and security.</a:t>
            </a:r>
          </a:p>
          <a:p>
            <a:pPr marL="553212" lvl="1" indent="-342900" algn="just"/>
            <a:r>
              <a:rPr lang="en-US" b="0" i="0" dirty="0">
                <a:solidFill>
                  <a:srgbClr val="424242"/>
                </a:solidFill>
                <a:effectLst/>
                <a:latin typeface="Segoe Sans"/>
              </a:rPr>
              <a:t>Learn the fundamentals of Google Cloud services through self-paced courses and hands-on labs.</a:t>
            </a:r>
          </a:p>
          <a:p>
            <a:pPr marL="342900" indent="-342900" algn="just">
              <a:buFont typeface="+mj-lt"/>
              <a:buAutoNum type="arabicPeriod"/>
            </a:pPr>
            <a:r>
              <a:rPr lang="en-US" b="1" i="0" dirty="0">
                <a:solidFill>
                  <a:srgbClr val="424242"/>
                </a:solidFill>
                <a:effectLst/>
                <a:latin typeface="Segoe Sans"/>
              </a:rPr>
              <a:t>Develop Role-Specific Cloud Skills</a:t>
            </a:r>
          </a:p>
          <a:p>
            <a:pPr marL="553212" lvl="1" indent="-342900" algn="just"/>
            <a:r>
              <a:rPr lang="en-US" i="0" dirty="0">
                <a:solidFill>
                  <a:srgbClr val="424242"/>
                </a:solidFill>
                <a:effectLst/>
                <a:latin typeface="Segoe Sans"/>
              </a:rPr>
              <a:t>Associate Cloud Engineer</a:t>
            </a:r>
          </a:p>
          <a:p>
            <a:pPr marL="553212" lvl="1" indent="-342900" algn="just"/>
            <a:r>
              <a:rPr lang="en-US" i="0" dirty="0">
                <a:solidFill>
                  <a:srgbClr val="424242"/>
                </a:solidFill>
                <a:effectLst/>
                <a:latin typeface="Segoe Sans"/>
              </a:rPr>
              <a:t>Cloud DevOps Engineer</a:t>
            </a:r>
          </a:p>
          <a:p>
            <a:pPr marL="553212" lvl="1" indent="-342900" algn="just"/>
            <a:r>
              <a:rPr lang="en-US" i="0" dirty="0">
                <a:solidFill>
                  <a:srgbClr val="424242"/>
                </a:solidFill>
                <a:effectLst/>
                <a:latin typeface="Segoe Sans"/>
              </a:rPr>
              <a:t>Cloud Data Engineer</a:t>
            </a:r>
          </a:p>
          <a:p>
            <a:pPr marL="553212" lvl="1" indent="-342900" algn="just"/>
            <a:r>
              <a:rPr lang="en-US" b="0" i="0" dirty="0">
                <a:solidFill>
                  <a:srgbClr val="424242"/>
                </a:solidFill>
                <a:effectLst/>
                <a:latin typeface="Segoe Sans"/>
              </a:rPr>
              <a:t>Learn to deploy, manage, and monitor cloud-based applications and services.</a:t>
            </a:r>
          </a:p>
          <a:p>
            <a:pPr marL="342900" indent="-342900" algn="just">
              <a:buFont typeface="+mj-lt"/>
              <a:buAutoNum type="arabicPeriod"/>
            </a:pPr>
            <a:r>
              <a:rPr lang="en-US" b="1" i="0" dirty="0">
                <a:solidFill>
                  <a:srgbClr val="424242"/>
                </a:solidFill>
                <a:effectLst/>
                <a:latin typeface="Segoe Sans"/>
              </a:rPr>
              <a:t>Embrace Learner Autonomy and Flipped Classroom Model</a:t>
            </a:r>
          </a:p>
          <a:p>
            <a:pPr marL="553212" lvl="1" indent="-342900" algn="just"/>
            <a:r>
              <a:rPr lang="en-US" b="0" i="0" dirty="0">
                <a:solidFill>
                  <a:srgbClr val="424242"/>
                </a:solidFill>
                <a:effectLst/>
                <a:latin typeface="Segoe Sans"/>
              </a:rPr>
              <a:t>Take ownership of learning through self-paced modules on Udemy and </a:t>
            </a:r>
            <a:r>
              <a:rPr lang="en-US" b="0" i="0" dirty="0" err="1">
                <a:solidFill>
                  <a:srgbClr val="424242"/>
                </a:solidFill>
                <a:effectLst/>
                <a:latin typeface="Segoe Sans"/>
              </a:rPr>
              <a:t>Qwiklabs</a:t>
            </a:r>
            <a:r>
              <a:rPr lang="en-US" b="0" i="0" dirty="0">
                <a:solidFill>
                  <a:srgbClr val="424242"/>
                </a:solidFill>
                <a:effectLst/>
                <a:latin typeface="Segoe Sans"/>
              </a:rPr>
              <a:t>.</a:t>
            </a:r>
          </a:p>
          <a:p>
            <a:pPr marL="553212" lvl="1" indent="-342900" algn="just"/>
            <a:r>
              <a:rPr lang="en-US" b="0" i="0" dirty="0">
                <a:solidFill>
                  <a:srgbClr val="424242"/>
                </a:solidFill>
                <a:effectLst/>
                <a:latin typeface="Segoe Sans"/>
              </a:rPr>
              <a:t>Participate in guided sessions with Subject Matter Experts (SMEs) for deeper understanding and problem-solving.</a:t>
            </a:r>
            <a:endParaRPr lang="en-US" b="1" dirty="0">
              <a:solidFill>
                <a:srgbClr val="424242"/>
              </a:solidFill>
              <a:latin typeface="Segoe Sans"/>
            </a:endParaRPr>
          </a:p>
          <a:p>
            <a:pPr marL="342900" indent="-342900" algn="just">
              <a:buFont typeface="+mj-lt"/>
              <a:buAutoNum type="arabicPeriod"/>
            </a:pPr>
            <a:r>
              <a:rPr lang="en-US" b="1" i="0" dirty="0">
                <a:solidFill>
                  <a:srgbClr val="424242"/>
                </a:solidFill>
                <a:effectLst/>
                <a:latin typeface="Segoe Sans"/>
              </a:rPr>
              <a:t>Apply Skills in Real-World Scenarios</a:t>
            </a:r>
          </a:p>
          <a:p>
            <a:pPr marL="553212" lvl="1" indent="-342900" algn="just"/>
            <a:r>
              <a:rPr lang="en-US" b="0" i="0" dirty="0">
                <a:solidFill>
                  <a:srgbClr val="424242"/>
                </a:solidFill>
                <a:effectLst/>
                <a:latin typeface="Segoe Sans"/>
              </a:rPr>
              <a:t>Work on </a:t>
            </a:r>
            <a:r>
              <a:rPr lang="en-US" b="1" i="0" dirty="0">
                <a:solidFill>
                  <a:srgbClr val="424242"/>
                </a:solidFill>
                <a:effectLst/>
                <a:latin typeface="Segoe Sans"/>
              </a:rPr>
              <a:t>Business Unit (BU)-driven hands-on use cases</a:t>
            </a:r>
            <a:r>
              <a:rPr lang="en-US" b="0" i="0" dirty="0">
                <a:solidFill>
                  <a:srgbClr val="424242"/>
                </a:solidFill>
                <a:effectLst/>
                <a:latin typeface="Segoe Sans"/>
              </a:rPr>
              <a:t>.</a:t>
            </a:r>
          </a:p>
          <a:p>
            <a:pPr marL="553212" lvl="1" indent="-342900" algn="just"/>
            <a:r>
              <a:rPr lang="en-US" b="0" i="0" dirty="0">
                <a:solidFill>
                  <a:srgbClr val="424242"/>
                </a:solidFill>
                <a:effectLst/>
                <a:latin typeface="Segoe Sans"/>
              </a:rPr>
              <a:t>Complete individual and group projects to simulate real-world cloud challenges.</a:t>
            </a:r>
          </a:p>
        </p:txBody>
      </p:sp>
      <p:sp>
        <p:nvSpPr>
          <p:cNvPr id="4" name="Footer Placeholder 3">
            <a:extLst>
              <a:ext uri="{FF2B5EF4-FFF2-40B4-BE49-F238E27FC236}">
                <a16:creationId xmlns:a16="http://schemas.microsoft.com/office/drawing/2014/main" id="{C8B8CA9D-4CD5-843F-63AE-BF3A67509FF6}"/>
              </a:ext>
            </a:extLst>
          </p:cNvPr>
          <p:cNvSpPr>
            <a:spLocks noGrp="1"/>
          </p:cNvSpPr>
          <p:nvPr>
            <p:ph type="ftr" sz="quarter" idx="11"/>
          </p:nvPr>
        </p:nvSpPr>
        <p:spPr/>
        <p:txBody>
          <a:bodyPr/>
          <a:lstStyle/>
          <a:p>
            <a:r>
              <a:rPr lang="en-US"/>
              <a:t>© 2025–2027 Cognizant | Private</a:t>
            </a:r>
            <a:endParaRPr lang="en-US" dirty="0"/>
          </a:p>
        </p:txBody>
      </p:sp>
      <p:sp>
        <p:nvSpPr>
          <p:cNvPr id="5" name="Slide Number Placeholder 4">
            <a:extLst>
              <a:ext uri="{FF2B5EF4-FFF2-40B4-BE49-F238E27FC236}">
                <a16:creationId xmlns:a16="http://schemas.microsoft.com/office/drawing/2014/main" id="{009C7FDF-620E-7A59-4CDF-674A4A58DB62}"/>
              </a:ext>
            </a:extLst>
          </p:cNvPr>
          <p:cNvSpPr>
            <a:spLocks noGrp="1"/>
          </p:cNvSpPr>
          <p:nvPr>
            <p:ph type="sldNum" sz="quarter" idx="12"/>
          </p:nvPr>
        </p:nvSpPr>
        <p:spPr/>
        <p:txBody>
          <a:bodyPr/>
          <a:lstStyle/>
          <a:p>
            <a:fld id="{38826FC0-333C-E549-9FA3-0EE43DF298A3}" type="slidenum">
              <a:rPr lang="en-US" smtClean="0"/>
              <a:pPr/>
              <a:t>5</a:t>
            </a:fld>
            <a:endParaRPr lang="en-US" dirty="0"/>
          </a:p>
        </p:txBody>
      </p:sp>
    </p:spTree>
    <p:extLst>
      <p:ext uri="{BB962C8B-B14F-4D97-AF65-F5344CB8AC3E}">
        <p14:creationId xmlns:p14="http://schemas.microsoft.com/office/powerpoint/2010/main" val="1641664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B892F-E9AC-2C87-0203-A31D3A378B20}"/>
              </a:ext>
            </a:extLst>
          </p:cNvPr>
          <p:cNvSpPr>
            <a:spLocks noGrp="1"/>
          </p:cNvSpPr>
          <p:nvPr>
            <p:ph type="title"/>
          </p:nvPr>
        </p:nvSpPr>
        <p:spPr/>
        <p:txBody>
          <a:bodyPr/>
          <a:lstStyle/>
          <a:p>
            <a:r>
              <a:rPr lang="en-US" dirty="0"/>
              <a:t>Task and Responsibilities continued</a:t>
            </a:r>
          </a:p>
        </p:txBody>
      </p:sp>
      <p:sp>
        <p:nvSpPr>
          <p:cNvPr id="3" name="Content Placeholder 2">
            <a:extLst>
              <a:ext uri="{FF2B5EF4-FFF2-40B4-BE49-F238E27FC236}">
                <a16:creationId xmlns:a16="http://schemas.microsoft.com/office/drawing/2014/main" id="{2A489D6C-B613-A2F3-4DB2-310B74BFE48F}"/>
              </a:ext>
            </a:extLst>
          </p:cNvPr>
          <p:cNvSpPr>
            <a:spLocks noGrp="1"/>
          </p:cNvSpPr>
          <p:nvPr>
            <p:ph idx="1"/>
          </p:nvPr>
        </p:nvSpPr>
        <p:spPr>
          <a:xfrm>
            <a:off x="457200" y="1447800"/>
            <a:ext cx="11277600" cy="4663440"/>
          </a:xfrm>
        </p:spPr>
        <p:txBody>
          <a:bodyPr/>
          <a:lstStyle/>
          <a:p>
            <a:pPr marL="342900" indent="-342900" algn="just">
              <a:buFont typeface="+mj-lt"/>
              <a:buAutoNum type="arabicPeriod" startAt="5"/>
            </a:pPr>
            <a:r>
              <a:rPr lang="en-US" b="1" i="0" dirty="0">
                <a:solidFill>
                  <a:srgbClr val="424242"/>
                </a:solidFill>
                <a:effectLst/>
                <a:latin typeface="Segoe Sans"/>
              </a:rPr>
              <a:t>Prepare for Industry Certifications</a:t>
            </a:r>
          </a:p>
          <a:p>
            <a:pPr marL="553212" lvl="1" indent="-342900" algn="just"/>
            <a:r>
              <a:rPr lang="en-US" b="0" i="0" dirty="0">
                <a:solidFill>
                  <a:srgbClr val="424242"/>
                </a:solidFill>
                <a:effectLst/>
                <a:latin typeface="Segoe Sans"/>
              </a:rPr>
              <a:t>Follow a learning path aligned with the </a:t>
            </a:r>
            <a:r>
              <a:rPr lang="en-US" b="1" i="0" dirty="0">
                <a:solidFill>
                  <a:srgbClr val="424242"/>
                </a:solidFill>
                <a:effectLst/>
                <a:latin typeface="Segoe Sans"/>
              </a:rPr>
              <a:t>Google Associate Cloud Engineer certification</a:t>
            </a:r>
            <a:r>
              <a:rPr lang="en-US" b="0" i="0" dirty="0">
                <a:solidFill>
                  <a:srgbClr val="424242"/>
                </a:solidFill>
                <a:effectLst/>
                <a:latin typeface="Segoe Sans"/>
              </a:rPr>
              <a:t>.</a:t>
            </a:r>
          </a:p>
          <a:p>
            <a:pPr marL="553212" lvl="1" indent="-342900" algn="just"/>
            <a:r>
              <a:rPr lang="en-US" b="0" i="0" dirty="0">
                <a:solidFill>
                  <a:srgbClr val="424242"/>
                </a:solidFill>
                <a:effectLst/>
                <a:latin typeface="Segoe Sans"/>
              </a:rPr>
              <a:t>Engage in challenge labs and mock assessments to build exam readiness.</a:t>
            </a:r>
          </a:p>
          <a:p>
            <a:pPr marL="342900" indent="-342900" algn="just">
              <a:buFont typeface="+mj-lt"/>
              <a:buAutoNum type="arabicPeriod" startAt="6"/>
            </a:pPr>
            <a:r>
              <a:rPr lang="en-US" b="1" i="0" dirty="0">
                <a:solidFill>
                  <a:srgbClr val="424242"/>
                </a:solidFill>
                <a:effectLst/>
                <a:latin typeface="Segoe Sans"/>
              </a:rPr>
              <a:t> Enhance Behavioral and Professional Skills</a:t>
            </a:r>
          </a:p>
          <a:p>
            <a:pPr marL="553212" lvl="1" indent="-342900" algn="just"/>
            <a:r>
              <a:rPr lang="en-US" b="0" i="0" dirty="0">
                <a:solidFill>
                  <a:srgbClr val="424242"/>
                </a:solidFill>
                <a:effectLst/>
                <a:latin typeface="Segoe Sans"/>
              </a:rPr>
              <a:t>Attend sessions on corporate values, communication, and teamwork.</a:t>
            </a:r>
          </a:p>
          <a:p>
            <a:pPr marL="553212" lvl="1" indent="-342900" algn="just"/>
            <a:r>
              <a:rPr lang="en-US" b="0" i="0" dirty="0">
                <a:solidFill>
                  <a:srgbClr val="424242"/>
                </a:solidFill>
                <a:effectLst/>
                <a:latin typeface="Segoe Sans"/>
              </a:rPr>
              <a:t>Participate in leadership talks, alumni interactions, and talent management workshops during the Icebreaker phase.</a:t>
            </a:r>
          </a:p>
        </p:txBody>
      </p:sp>
      <p:sp>
        <p:nvSpPr>
          <p:cNvPr id="4" name="Footer Placeholder 3">
            <a:extLst>
              <a:ext uri="{FF2B5EF4-FFF2-40B4-BE49-F238E27FC236}">
                <a16:creationId xmlns:a16="http://schemas.microsoft.com/office/drawing/2014/main" id="{83C46597-D033-9D1B-E058-F9058AC91668}"/>
              </a:ext>
            </a:extLst>
          </p:cNvPr>
          <p:cNvSpPr>
            <a:spLocks noGrp="1"/>
          </p:cNvSpPr>
          <p:nvPr>
            <p:ph type="ftr" sz="quarter" idx="11"/>
          </p:nvPr>
        </p:nvSpPr>
        <p:spPr/>
        <p:txBody>
          <a:bodyPr/>
          <a:lstStyle/>
          <a:p>
            <a:r>
              <a:rPr lang="en-US"/>
              <a:t>© 2025–2027 Cognizant | Private</a:t>
            </a:r>
            <a:endParaRPr lang="en-US" dirty="0"/>
          </a:p>
        </p:txBody>
      </p:sp>
      <p:sp>
        <p:nvSpPr>
          <p:cNvPr id="5" name="Slide Number Placeholder 4">
            <a:extLst>
              <a:ext uri="{FF2B5EF4-FFF2-40B4-BE49-F238E27FC236}">
                <a16:creationId xmlns:a16="http://schemas.microsoft.com/office/drawing/2014/main" id="{5FAA904C-EB69-B8B1-D335-863186055468}"/>
              </a:ext>
            </a:extLst>
          </p:cNvPr>
          <p:cNvSpPr>
            <a:spLocks noGrp="1"/>
          </p:cNvSpPr>
          <p:nvPr>
            <p:ph type="sldNum" sz="quarter" idx="12"/>
          </p:nvPr>
        </p:nvSpPr>
        <p:spPr/>
        <p:txBody>
          <a:bodyPr/>
          <a:lstStyle/>
          <a:p>
            <a:fld id="{38826FC0-333C-E549-9FA3-0EE43DF298A3}" type="slidenum">
              <a:rPr lang="en-US" smtClean="0"/>
              <a:pPr/>
              <a:t>6</a:t>
            </a:fld>
            <a:endParaRPr lang="en-US" dirty="0"/>
          </a:p>
        </p:txBody>
      </p:sp>
    </p:spTree>
    <p:extLst>
      <p:ext uri="{BB962C8B-B14F-4D97-AF65-F5344CB8AC3E}">
        <p14:creationId xmlns:p14="http://schemas.microsoft.com/office/powerpoint/2010/main" val="632663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B2EC2-29AF-61B5-DD98-54126C5FBA10}"/>
              </a:ext>
            </a:extLst>
          </p:cNvPr>
          <p:cNvSpPr>
            <a:spLocks noGrp="1"/>
          </p:cNvSpPr>
          <p:nvPr>
            <p:ph type="title"/>
          </p:nvPr>
        </p:nvSpPr>
        <p:spPr/>
        <p:txBody>
          <a:bodyPr/>
          <a:lstStyle/>
          <a:p>
            <a:r>
              <a:rPr lang="en-US" dirty="0"/>
              <a:t>Projects and Achievements</a:t>
            </a:r>
          </a:p>
        </p:txBody>
      </p:sp>
      <p:sp>
        <p:nvSpPr>
          <p:cNvPr id="3" name="Content Placeholder 2">
            <a:extLst>
              <a:ext uri="{FF2B5EF4-FFF2-40B4-BE49-F238E27FC236}">
                <a16:creationId xmlns:a16="http://schemas.microsoft.com/office/drawing/2014/main" id="{B765CB50-AF9B-E151-C3CC-E51CB5161A3B}"/>
              </a:ext>
            </a:extLst>
          </p:cNvPr>
          <p:cNvSpPr>
            <a:spLocks noGrp="1"/>
          </p:cNvSpPr>
          <p:nvPr>
            <p:ph idx="1"/>
          </p:nvPr>
        </p:nvSpPr>
        <p:spPr>
          <a:xfrm>
            <a:off x="457200" y="1447800"/>
            <a:ext cx="11277600" cy="4663440"/>
          </a:xfrm>
        </p:spPr>
        <p:txBody>
          <a:bodyPr/>
          <a:lstStyle/>
          <a:p>
            <a:pPr marL="0" indent="0" algn="just">
              <a:buNone/>
            </a:pPr>
            <a:r>
              <a:rPr lang="en-US" b="1" i="0" dirty="0">
                <a:solidFill>
                  <a:srgbClr val="424242"/>
                </a:solidFill>
                <a:effectLst/>
                <a:latin typeface="Segoe Sans"/>
              </a:rPr>
              <a:t>Project: </a:t>
            </a:r>
            <a:r>
              <a:rPr lang="en-US" b="1" i="0" dirty="0" err="1">
                <a:solidFill>
                  <a:srgbClr val="424242"/>
                </a:solidFill>
                <a:effectLst/>
                <a:latin typeface="Segoe Sans"/>
              </a:rPr>
              <a:t>TastyTraditions</a:t>
            </a:r>
            <a:r>
              <a:rPr lang="en-US" b="1" i="0" dirty="0">
                <a:solidFill>
                  <a:srgbClr val="424242"/>
                </a:solidFill>
                <a:effectLst/>
                <a:latin typeface="Segoe Sans"/>
              </a:rPr>
              <a:t> – Regional Snacks Platform</a:t>
            </a:r>
            <a:endParaRPr lang="en-US" b="0" i="0" dirty="0">
              <a:solidFill>
                <a:srgbClr val="424242"/>
              </a:solidFill>
              <a:effectLst/>
              <a:latin typeface="Segoe Sans"/>
            </a:endParaRPr>
          </a:p>
          <a:p>
            <a:pPr marL="0" indent="0" algn="just">
              <a:buNone/>
            </a:pPr>
            <a:r>
              <a:rPr lang="en-US" b="0" i="0" dirty="0">
                <a:solidFill>
                  <a:srgbClr val="424242"/>
                </a:solidFill>
                <a:effectLst/>
                <a:latin typeface="Segoe Sans"/>
              </a:rPr>
              <a:t>During my internship at Cognizant, I worked on a real-world cloud implementation project titled </a:t>
            </a:r>
            <a:r>
              <a:rPr lang="en-US" b="1" i="0" dirty="0">
                <a:solidFill>
                  <a:srgbClr val="424242"/>
                </a:solidFill>
                <a:effectLst/>
                <a:latin typeface="Segoe Sans"/>
              </a:rPr>
              <a:t>“</a:t>
            </a:r>
            <a:r>
              <a:rPr lang="en-US" b="1" i="0" dirty="0" err="1">
                <a:solidFill>
                  <a:srgbClr val="424242"/>
                </a:solidFill>
                <a:effectLst/>
                <a:latin typeface="Segoe Sans"/>
              </a:rPr>
              <a:t>TastyTraditions</a:t>
            </a:r>
            <a:r>
              <a:rPr lang="en-US" b="1" i="0" dirty="0">
                <a:solidFill>
                  <a:srgbClr val="424242"/>
                </a:solidFill>
                <a:effectLst/>
                <a:latin typeface="Segoe Sans"/>
              </a:rPr>
              <a:t>”</a:t>
            </a:r>
            <a:r>
              <a:rPr lang="en-US" b="0" i="0" dirty="0">
                <a:solidFill>
                  <a:srgbClr val="424242"/>
                </a:solidFill>
                <a:effectLst/>
                <a:latin typeface="Segoe Sans"/>
              </a:rPr>
              <a:t>, a regional snacks e-commerce platform built on </a:t>
            </a:r>
            <a:r>
              <a:rPr lang="en-US" b="1" i="0" dirty="0">
                <a:solidFill>
                  <a:srgbClr val="424242"/>
                </a:solidFill>
                <a:effectLst/>
                <a:latin typeface="Segoe Sans"/>
              </a:rPr>
              <a:t>Google Cloud Platform (GCP)</a:t>
            </a:r>
            <a:r>
              <a:rPr lang="en-US" b="0" i="0" dirty="0">
                <a:solidFill>
                  <a:srgbClr val="424242"/>
                </a:solidFill>
                <a:effectLst/>
                <a:latin typeface="Segoe Sans"/>
              </a:rPr>
              <a:t>. This project was a comprehensive application of the skills and concepts learned throughout the internship.</a:t>
            </a:r>
          </a:p>
          <a:p>
            <a:pPr algn="just"/>
            <a:r>
              <a:rPr lang="en-US" b="1" i="0" dirty="0">
                <a:solidFill>
                  <a:srgbClr val="424242"/>
                </a:solidFill>
                <a:effectLst/>
                <a:latin typeface="Segoe Sans"/>
              </a:rPr>
              <a:t>Objective</a:t>
            </a:r>
            <a:r>
              <a:rPr lang="en-US" b="0" i="0" dirty="0">
                <a:solidFill>
                  <a:srgbClr val="424242"/>
                </a:solidFill>
                <a:effectLst/>
                <a:latin typeface="Segoe Sans"/>
              </a:rPr>
              <a:t>: Build a scalable, secure, and geo-personalized cloud platform to showcase and deliver regional Indian snacks.</a:t>
            </a:r>
          </a:p>
          <a:p>
            <a:pPr algn="just"/>
            <a:r>
              <a:rPr lang="en-US" b="1" i="0" dirty="0">
                <a:solidFill>
                  <a:srgbClr val="424242"/>
                </a:solidFill>
                <a:effectLst/>
                <a:latin typeface="Segoe Sans"/>
              </a:rPr>
              <a:t>Scope</a:t>
            </a:r>
            <a:r>
              <a:rPr lang="en-US" b="0" i="0" dirty="0">
                <a:solidFill>
                  <a:srgbClr val="424242"/>
                </a:solidFill>
                <a:effectLst/>
                <a:latin typeface="Segoe Sans"/>
              </a:rPr>
              <a:t>: Full-stack GCP deployment including infrastructure, content delivery, security, analytics, and CI/CD.</a:t>
            </a:r>
          </a:p>
          <a:p>
            <a:pPr marL="0" indent="0" algn="just">
              <a:buNone/>
            </a:pPr>
            <a:endParaRPr lang="en-US" dirty="0">
              <a:solidFill>
                <a:srgbClr val="424242"/>
              </a:solidFill>
              <a:latin typeface="Segoe Sans"/>
            </a:endParaRPr>
          </a:p>
          <a:p>
            <a:pPr marL="0" indent="0" algn="just">
              <a:buNone/>
            </a:pPr>
            <a:r>
              <a:rPr lang="en-US" b="1" i="0" dirty="0">
                <a:solidFill>
                  <a:srgbClr val="424242"/>
                </a:solidFill>
                <a:effectLst/>
                <a:latin typeface="Segoe Sans"/>
              </a:rPr>
              <a:t>Key Responsibilities</a:t>
            </a:r>
          </a:p>
          <a:p>
            <a:pPr algn="just"/>
            <a:r>
              <a:rPr lang="en-US" b="0" i="0" dirty="0">
                <a:solidFill>
                  <a:srgbClr val="424242"/>
                </a:solidFill>
                <a:effectLst/>
                <a:latin typeface="Segoe Sans"/>
              </a:rPr>
              <a:t>Set up </a:t>
            </a:r>
            <a:r>
              <a:rPr lang="en-US" b="1" i="0" dirty="0">
                <a:solidFill>
                  <a:srgbClr val="424242"/>
                </a:solidFill>
                <a:effectLst/>
                <a:latin typeface="Segoe Sans"/>
              </a:rPr>
              <a:t>custom VPC networks</a:t>
            </a:r>
            <a:r>
              <a:rPr lang="en-US" b="0" i="0" dirty="0">
                <a:solidFill>
                  <a:srgbClr val="424242"/>
                </a:solidFill>
                <a:effectLst/>
                <a:latin typeface="Segoe Sans"/>
              </a:rPr>
              <a:t> and </a:t>
            </a:r>
            <a:r>
              <a:rPr lang="en-US" b="1" i="0" dirty="0">
                <a:solidFill>
                  <a:srgbClr val="424242"/>
                </a:solidFill>
                <a:effectLst/>
                <a:latin typeface="Segoe Sans"/>
              </a:rPr>
              <a:t>regional subnets</a:t>
            </a:r>
            <a:r>
              <a:rPr lang="en-US" b="0" i="0" dirty="0">
                <a:solidFill>
                  <a:srgbClr val="424242"/>
                </a:solidFill>
                <a:effectLst/>
                <a:latin typeface="Segoe Sans"/>
              </a:rPr>
              <a:t> for optimized traffic flow.</a:t>
            </a:r>
          </a:p>
          <a:p>
            <a:pPr algn="just"/>
            <a:r>
              <a:rPr lang="en-US" b="0" i="0" dirty="0">
                <a:solidFill>
                  <a:srgbClr val="424242"/>
                </a:solidFill>
                <a:effectLst/>
                <a:latin typeface="Segoe Sans"/>
              </a:rPr>
              <a:t>Implemented </a:t>
            </a:r>
            <a:r>
              <a:rPr lang="en-US" b="1" i="0" dirty="0">
                <a:solidFill>
                  <a:srgbClr val="424242"/>
                </a:solidFill>
                <a:effectLst/>
                <a:latin typeface="Segoe Sans"/>
              </a:rPr>
              <a:t>Cloud CDN</a:t>
            </a:r>
            <a:r>
              <a:rPr lang="en-US" b="0" i="0" dirty="0">
                <a:solidFill>
                  <a:srgbClr val="424242"/>
                </a:solidFill>
                <a:effectLst/>
                <a:latin typeface="Segoe Sans"/>
              </a:rPr>
              <a:t> and </a:t>
            </a:r>
            <a:r>
              <a:rPr lang="en-US" b="1" i="0" dirty="0">
                <a:solidFill>
                  <a:srgbClr val="424242"/>
                </a:solidFill>
                <a:effectLst/>
                <a:latin typeface="Segoe Sans"/>
              </a:rPr>
              <a:t>Global HTTPS Load Balancer</a:t>
            </a:r>
            <a:r>
              <a:rPr lang="en-US" b="0" i="0" dirty="0">
                <a:solidFill>
                  <a:srgbClr val="424242"/>
                </a:solidFill>
                <a:effectLst/>
                <a:latin typeface="Segoe Sans"/>
              </a:rPr>
              <a:t> for fast, secure content delivery.</a:t>
            </a:r>
          </a:p>
          <a:p>
            <a:pPr algn="just"/>
            <a:r>
              <a:rPr lang="en-US" b="0" i="0" dirty="0">
                <a:solidFill>
                  <a:srgbClr val="424242"/>
                </a:solidFill>
                <a:effectLst/>
                <a:latin typeface="Segoe Sans"/>
              </a:rPr>
              <a:t>Deployed </a:t>
            </a:r>
            <a:r>
              <a:rPr lang="en-US" b="1" i="0" dirty="0">
                <a:solidFill>
                  <a:srgbClr val="424242"/>
                </a:solidFill>
                <a:effectLst/>
                <a:latin typeface="Segoe Sans"/>
              </a:rPr>
              <a:t>applications</a:t>
            </a:r>
            <a:r>
              <a:rPr lang="en-US" b="0" i="0" dirty="0">
                <a:solidFill>
                  <a:srgbClr val="424242"/>
                </a:solidFill>
                <a:effectLst/>
                <a:latin typeface="Segoe Sans"/>
              </a:rPr>
              <a:t> on </a:t>
            </a:r>
            <a:r>
              <a:rPr lang="en-US" b="1" i="0" dirty="0">
                <a:solidFill>
                  <a:srgbClr val="424242"/>
                </a:solidFill>
                <a:effectLst/>
                <a:latin typeface="Segoe Sans"/>
              </a:rPr>
              <a:t>Compute Engine MIGs</a:t>
            </a:r>
            <a:r>
              <a:rPr lang="en-US" b="0" i="0" dirty="0">
                <a:solidFill>
                  <a:srgbClr val="424242"/>
                </a:solidFill>
                <a:effectLst/>
                <a:latin typeface="Segoe Sans"/>
              </a:rPr>
              <a:t> with autoscaling.</a:t>
            </a:r>
          </a:p>
          <a:p>
            <a:pPr algn="just"/>
            <a:r>
              <a:rPr lang="en-US" b="0" i="0" dirty="0">
                <a:solidFill>
                  <a:srgbClr val="424242"/>
                </a:solidFill>
                <a:effectLst/>
                <a:latin typeface="Segoe Sans"/>
              </a:rPr>
              <a:t>Developed </a:t>
            </a:r>
            <a:r>
              <a:rPr lang="en-US" b="1" i="0" dirty="0">
                <a:solidFill>
                  <a:srgbClr val="424242"/>
                </a:solidFill>
                <a:effectLst/>
                <a:latin typeface="Segoe Sans"/>
              </a:rPr>
              <a:t>Cloud Functions</a:t>
            </a:r>
            <a:r>
              <a:rPr lang="en-US" b="0" i="0" dirty="0">
                <a:solidFill>
                  <a:srgbClr val="424242"/>
                </a:solidFill>
                <a:effectLst/>
                <a:latin typeface="Segoe Sans"/>
              </a:rPr>
              <a:t> for geo-location-based content redirection.</a:t>
            </a:r>
          </a:p>
          <a:p>
            <a:pPr algn="just"/>
            <a:r>
              <a:rPr lang="en-US" b="0" i="0" dirty="0">
                <a:solidFill>
                  <a:srgbClr val="424242"/>
                </a:solidFill>
                <a:effectLst/>
                <a:latin typeface="Segoe Sans"/>
              </a:rPr>
              <a:t>Secured endpoints using </a:t>
            </a:r>
            <a:r>
              <a:rPr lang="en-US" b="1" i="0" dirty="0">
                <a:solidFill>
                  <a:srgbClr val="424242"/>
                </a:solidFill>
                <a:effectLst/>
                <a:latin typeface="Segoe Sans"/>
              </a:rPr>
              <a:t>Cloud Armor</a:t>
            </a:r>
            <a:r>
              <a:rPr lang="en-US" b="0" i="0" dirty="0">
                <a:solidFill>
                  <a:srgbClr val="424242"/>
                </a:solidFill>
                <a:effectLst/>
                <a:latin typeface="Segoe Sans"/>
              </a:rPr>
              <a:t> with SQL injection and XSS protection.</a:t>
            </a:r>
          </a:p>
          <a:p>
            <a:pPr algn="just"/>
            <a:r>
              <a:rPr lang="en-US" b="0" i="0" dirty="0">
                <a:solidFill>
                  <a:srgbClr val="424242"/>
                </a:solidFill>
                <a:effectLst/>
                <a:latin typeface="Segoe Sans"/>
              </a:rPr>
              <a:t>Built </a:t>
            </a:r>
            <a:r>
              <a:rPr lang="en-US" b="1" i="0" dirty="0" err="1">
                <a:solidFill>
                  <a:srgbClr val="424242"/>
                </a:solidFill>
                <a:effectLst/>
                <a:latin typeface="Segoe Sans"/>
              </a:rPr>
              <a:t>BigQuery</a:t>
            </a:r>
            <a:r>
              <a:rPr lang="en-US" b="1" i="0" dirty="0">
                <a:solidFill>
                  <a:srgbClr val="424242"/>
                </a:solidFill>
                <a:effectLst/>
                <a:latin typeface="Segoe Sans"/>
              </a:rPr>
              <a:t> datasets</a:t>
            </a:r>
            <a:r>
              <a:rPr lang="en-US" b="0" i="0" dirty="0">
                <a:solidFill>
                  <a:srgbClr val="424242"/>
                </a:solidFill>
                <a:effectLst/>
                <a:latin typeface="Segoe Sans"/>
              </a:rPr>
              <a:t> for regional analytics and inventory optimization.</a:t>
            </a:r>
            <a:endParaRPr lang="en-US" b="1" i="0" dirty="0">
              <a:solidFill>
                <a:srgbClr val="424242"/>
              </a:solidFill>
              <a:effectLst/>
              <a:latin typeface="Segoe Sans"/>
            </a:endParaRPr>
          </a:p>
        </p:txBody>
      </p:sp>
      <p:sp>
        <p:nvSpPr>
          <p:cNvPr id="4" name="Footer Placeholder 3">
            <a:extLst>
              <a:ext uri="{FF2B5EF4-FFF2-40B4-BE49-F238E27FC236}">
                <a16:creationId xmlns:a16="http://schemas.microsoft.com/office/drawing/2014/main" id="{E1C68B8B-7919-A052-6382-99DD8E69BCA8}"/>
              </a:ext>
            </a:extLst>
          </p:cNvPr>
          <p:cNvSpPr>
            <a:spLocks noGrp="1"/>
          </p:cNvSpPr>
          <p:nvPr>
            <p:ph type="ftr" sz="quarter" idx="11"/>
          </p:nvPr>
        </p:nvSpPr>
        <p:spPr/>
        <p:txBody>
          <a:bodyPr/>
          <a:lstStyle/>
          <a:p>
            <a:r>
              <a:rPr lang="en-US"/>
              <a:t>© 2025–2027 Cognizant | Private</a:t>
            </a:r>
            <a:endParaRPr lang="en-US" dirty="0"/>
          </a:p>
        </p:txBody>
      </p:sp>
      <p:sp>
        <p:nvSpPr>
          <p:cNvPr id="5" name="Slide Number Placeholder 4">
            <a:extLst>
              <a:ext uri="{FF2B5EF4-FFF2-40B4-BE49-F238E27FC236}">
                <a16:creationId xmlns:a16="http://schemas.microsoft.com/office/drawing/2014/main" id="{170A7F23-B38C-5F4F-5F66-7FFDB2033F27}"/>
              </a:ext>
            </a:extLst>
          </p:cNvPr>
          <p:cNvSpPr>
            <a:spLocks noGrp="1"/>
          </p:cNvSpPr>
          <p:nvPr>
            <p:ph type="sldNum" sz="quarter" idx="12"/>
          </p:nvPr>
        </p:nvSpPr>
        <p:spPr/>
        <p:txBody>
          <a:bodyPr/>
          <a:lstStyle/>
          <a:p>
            <a:fld id="{38826FC0-333C-E549-9FA3-0EE43DF298A3}" type="slidenum">
              <a:rPr lang="en-US" smtClean="0"/>
              <a:pPr/>
              <a:t>7</a:t>
            </a:fld>
            <a:endParaRPr lang="en-US" dirty="0"/>
          </a:p>
        </p:txBody>
      </p:sp>
    </p:spTree>
    <p:extLst>
      <p:ext uri="{BB962C8B-B14F-4D97-AF65-F5344CB8AC3E}">
        <p14:creationId xmlns:p14="http://schemas.microsoft.com/office/powerpoint/2010/main" val="3921453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32922-E918-3C66-AC2F-389EFE299A76}"/>
              </a:ext>
            </a:extLst>
          </p:cNvPr>
          <p:cNvSpPr>
            <a:spLocks noGrp="1"/>
          </p:cNvSpPr>
          <p:nvPr>
            <p:ph type="title"/>
          </p:nvPr>
        </p:nvSpPr>
        <p:spPr/>
        <p:txBody>
          <a:bodyPr/>
          <a:lstStyle/>
          <a:p>
            <a:r>
              <a:rPr lang="en-US" dirty="0"/>
              <a:t>Projects and Achievements continued</a:t>
            </a:r>
          </a:p>
        </p:txBody>
      </p:sp>
      <p:sp>
        <p:nvSpPr>
          <p:cNvPr id="3" name="Content Placeholder 2">
            <a:extLst>
              <a:ext uri="{FF2B5EF4-FFF2-40B4-BE49-F238E27FC236}">
                <a16:creationId xmlns:a16="http://schemas.microsoft.com/office/drawing/2014/main" id="{19E83E69-F727-C3F6-2EF1-747881E208B3}"/>
              </a:ext>
            </a:extLst>
          </p:cNvPr>
          <p:cNvSpPr>
            <a:spLocks noGrp="1"/>
          </p:cNvSpPr>
          <p:nvPr>
            <p:ph idx="1"/>
          </p:nvPr>
        </p:nvSpPr>
        <p:spPr>
          <a:xfrm>
            <a:off x="457200" y="1447800"/>
            <a:ext cx="11277600" cy="4759960"/>
          </a:xfrm>
        </p:spPr>
        <p:txBody>
          <a:bodyPr/>
          <a:lstStyle/>
          <a:p>
            <a:pPr algn="just"/>
            <a:r>
              <a:rPr lang="en-US" b="0" i="0" dirty="0">
                <a:solidFill>
                  <a:srgbClr val="424242"/>
                </a:solidFill>
                <a:effectLst/>
                <a:latin typeface="Segoe Sans"/>
              </a:rPr>
              <a:t>Created </a:t>
            </a:r>
            <a:r>
              <a:rPr lang="en-US" b="1" i="0" dirty="0">
                <a:solidFill>
                  <a:srgbClr val="424242"/>
                </a:solidFill>
                <a:effectLst/>
                <a:latin typeface="Segoe Sans"/>
              </a:rPr>
              <a:t>custom dashboards</a:t>
            </a:r>
            <a:r>
              <a:rPr lang="en-US" b="0" i="0" dirty="0">
                <a:solidFill>
                  <a:srgbClr val="424242"/>
                </a:solidFill>
                <a:effectLst/>
                <a:latin typeface="Segoe Sans"/>
              </a:rPr>
              <a:t> in </a:t>
            </a:r>
            <a:r>
              <a:rPr lang="en-US" b="1" i="0" dirty="0">
                <a:solidFill>
                  <a:srgbClr val="424242"/>
                </a:solidFill>
                <a:effectLst/>
                <a:latin typeface="Segoe Sans"/>
              </a:rPr>
              <a:t>Cloud Monitoring</a:t>
            </a:r>
            <a:r>
              <a:rPr lang="en-US" b="0" i="0" dirty="0">
                <a:solidFill>
                  <a:srgbClr val="424242"/>
                </a:solidFill>
                <a:effectLst/>
                <a:latin typeface="Segoe Sans"/>
              </a:rPr>
              <a:t> for real-time insights.</a:t>
            </a:r>
          </a:p>
          <a:p>
            <a:pPr algn="just">
              <a:spcBef>
                <a:spcPts val="300"/>
              </a:spcBef>
              <a:spcAft>
                <a:spcPts val="300"/>
              </a:spcAft>
              <a:buFont typeface="Arial" panose="020B0604020202020204" pitchFamily="34" charset="0"/>
              <a:buChar char="•"/>
            </a:pPr>
            <a:r>
              <a:rPr lang="en-US" b="0" i="0" dirty="0">
                <a:solidFill>
                  <a:srgbClr val="424242"/>
                </a:solidFill>
                <a:effectLst/>
                <a:latin typeface="Segoe Sans"/>
              </a:rPr>
              <a:t>Automated deployments using </a:t>
            </a:r>
            <a:r>
              <a:rPr lang="en-US" b="1" i="0" dirty="0">
                <a:solidFill>
                  <a:srgbClr val="424242"/>
                </a:solidFill>
                <a:effectLst/>
                <a:latin typeface="Segoe Sans"/>
              </a:rPr>
              <a:t>Cloud Build</a:t>
            </a:r>
            <a:r>
              <a:rPr lang="en-US" b="0" i="0" dirty="0">
                <a:solidFill>
                  <a:srgbClr val="424242"/>
                </a:solidFill>
                <a:effectLst/>
                <a:latin typeface="Segoe Sans"/>
              </a:rPr>
              <a:t> and GitHub integration.</a:t>
            </a:r>
          </a:p>
          <a:p>
            <a:pPr marL="0" indent="0" algn="just">
              <a:spcBef>
                <a:spcPts val="300"/>
              </a:spcBef>
              <a:spcAft>
                <a:spcPts val="300"/>
              </a:spcAft>
              <a:buNone/>
            </a:pPr>
            <a:endParaRPr lang="en-US" dirty="0">
              <a:solidFill>
                <a:srgbClr val="424242"/>
              </a:solidFill>
              <a:latin typeface="Segoe Sans"/>
            </a:endParaRPr>
          </a:p>
          <a:p>
            <a:pPr marL="0" indent="0" algn="just">
              <a:spcBef>
                <a:spcPts val="300"/>
              </a:spcBef>
              <a:spcAft>
                <a:spcPts val="300"/>
              </a:spcAft>
              <a:buNone/>
            </a:pPr>
            <a:r>
              <a:rPr lang="en-US" b="1" i="0" dirty="0">
                <a:solidFill>
                  <a:srgbClr val="424242"/>
                </a:solidFill>
                <a:effectLst/>
                <a:latin typeface="Segoe Sans"/>
              </a:rPr>
              <a:t>Achievements</a:t>
            </a:r>
          </a:p>
          <a:p>
            <a:pPr algn="just">
              <a:spcBef>
                <a:spcPts val="300"/>
              </a:spcBef>
              <a:spcAft>
                <a:spcPts val="300"/>
              </a:spcAft>
            </a:pPr>
            <a:r>
              <a:rPr lang="en-US" b="0" i="0" dirty="0">
                <a:solidFill>
                  <a:srgbClr val="424242"/>
                </a:solidFill>
                <a:effectLst/>
                <a:latin typeface="Segoe Sans"/>
              </a:rPr>
              <a:t>Successfully deployed a </a:t>
            </a:r>
            <a:r>
              <a:rPr lang="en-US" b="1" i="0" dirty="0">
                <a:solidFill>
                  <a:srgbClr val="424242"/>
                </a:solidFill>
                <a:effectLst/>
                <a:latin typeface="Segoe Sans"/>
              </a:rPr>
              <a:t>multi-region, high-availability GCP architecture</a:t>
            </a:r>
            <a:r>
              <a:rPr lang="en-US" b="0" i="0" dirty="0">
                <a:solidFill>
                  <a:srgbClr val="424242"/>
                </a:solidFill>
                <a:effectLst/>
                <a:latin typeface="Segoe Sans"/>
              </a:rPr>
              <a:t>.</a:t>
            </a:r>
          </a:p>
          <a:p>
            <a:pPr algn="just">
              <a:spcBef>
                <a:spcPts val="300"/>
              </a:spcBef>
              <a:spcAft>
                <a:spcPts val="300"/>
              </a:spcAft>
            </a:pPr>
            <a:r>
              <a:rPr lang="en-US" b="0" i="0" dirty="0">
                <a:solidFill>
                  <a:srgbClr val="424242"/>
                </a:solidFill>
                <a:effectLst/>
                <a:latin typeface="Segoe Sans"/>
              </a:rPr>
              <a:t>Reduced image load times by 72% using CDN and cache optimization.</a:t>
            </a:r>
          </a:p>
          <a:p>
            <a:pPr algn="just">
              <a:spcBef>
                <a:spcPts val="300"/>
              </a:spcBef>
              <a:spcAft>
                <a:spcPts val="300"/>
              </a:spcAft>
            </a:pPr>
            <a:r>
              <a:rPr lang="en-US" b="0" i="0" dirty="0">
                <a:solidFill>
                  <a:srgbClr val="424242"/>
                </a:solidFill>
                <a:effectLst/>
                <a:latin typeface="Segoe Sans"/>
              </a:rPr>
              <a:t>Blocked over 2,000+ SQL injection attempts with Cloud Armor.</a:t>
            </a:r>
          </a:p>
          <a:p>
            <a:pPr algn="just">
              <a:spcBef>
                <a:spcPts val="300"/>
              </a:spcBef>
              <a:spcAft>
                <a:spcPts val="300"/>
              </a:spcAft>
            </a:pPr>
            <a:r>
              <a:rPr lang="en-US" b="0" i="0" dirty="0">
                <a:solidFill>
                  <a:srgbClr val="424242"/>
                </a:solidFill>
                <a:effectLst/>
                <a:latin typeface="Segoe Sans"/>
              </a:rPr>
              <a:t>Enabled real-time analytics on 2TB+ of customer data using </a:t>
            </a:r>
            <a:r>
              <a:rPr lang="en-US" b="0" i="0" dirty="0" err="1">
                <a:solidFill>
                  <a:srgbClr val="424242"/>
                </a:solidFill>
                <a:effectLst/>
                <a:latin typeface="Segoe Sans"/>
              </a:rPr>
              <a:t>BigQuery</a:t>
            </a:r>
            <a:r>
              <a:rPr lang="en-US" b="0" i="0" dirty="0">
                <a:solidFill>
                  <a:srgbClr val="424242"/>
                </a:solidFill>
                <a:effectLst/>
                <a:latin typeface="Segoe Sans"/>
              </a:rPr>
              <a:t>.</a:t>
            </a:r>
          </a:p>
          <a:p>
            <a:pPr algn="just">
              <a:spcBef>
                <a:spcPts val="300"/>
              </a:spcBef>
              <a:spcAft>
                <a:spcPts val="300"/>
              </a:spcAft>
            </a:pPr>
            <a:r>
              <a:rPr lang="en-US" b="0" i="0" dirty="0">
                <a:solidFill>
                  <a:srgbClr val="424242"/>
                </a:solidFill>
                <a:effectLst/>
                <a:latin typeface="Segoe Sans"/>
              </a:rPr>
              <a:t>Delivered a seamless, geo-personalized user experience across India.</a:t>
            </a:r>
          </a:p>
          <a:p>
            <a:pPr marL="0" indent="0" algn="just">
              <a:spcBef>
                <a:spcPts val="300"/>
              </a:spcBef>
              <a:spcAft>
                <a:spcPts val="300"/>
              </a:spcAft>
              <a:buNone/>
            </a:pPr>
            <a:endParaRPr lang="en-US" b="1" dirty="0">
              <a:solidFill>
                <a:srgbClr val="424242"/>
              </a:solidFill>
              <a:latin typeface="Segoe Sans"/>
            </a:endParaRPr>
          </a:p>
        </p:txBody>
      </p:sp>
      <p:sp>
        <p:nvSpPr>
          <p:cNvPr id="4" name="Footer Placeholder 3">
            <a:extLst>
              <a:ext uri="{FF2B5EF4-FFF2-40B4-BE49-F238E27FC236}">
                <a16:creationId xmlns:a16="http://schemas.microsoft.com/office/drawing/2014/main" id="{29474828-3B88-266D-DEAA-541150578B67}"/>
              </a:ext>
            </a:extLst>
          </p:cNvPr>
          <p:cNvSpPr>
            <a:spLocks noGrp="1"/>
          </p:cNvSpPr>
          <p:nvPr>
            <p:ph type="ftr" sz="quarter" idx="11"/>
          </p:nvPr>
        </p:nvSpPr>
        <p:spPr/>
        <p:txBody>
          <a:bodyPr/>
          <a:lstStyle/>
          <a:p>
            <a:r>
              <a:rPr lang="en-US" dirty="0"/>
              <a:t>© 2025–2027 Cognizant | Private</a:t>
            </a:r>
          </a:p>
        </p:txBody>
      </p:sp>
      <p:sp>
        <p:nvSpPr>
          <p:cNvPr id="5" name="Slide Number Placeholder 4">
            <a:extLst>
              <a:ext uri="{FF2B5EF4-FFF2-40B4-BE49-F238E27FC236}">
                <a16:creationId xmlns:a16="http://schemas.microsoft.com/office/drawing/2014/main" id="{35F35478-F2DC-D4C9-C78B-1E537B7F31C1}"/>
              </a:ext>
            </a:extLst>
          </p:cNvPr>
          <p:cNvSpPr>
            <a:spLocks noGrp="1"/>
          </p:cNvSpPr>
          <p:nvPr>
            <p:ph type="sldNum" sz="quarter" idx="12"/>
          </p:nvPr>
        </p:nvSpPr>
        <p:spPr/>
        <p:txBody>
          <a:bodyPr/>
          <a:lstStyle/>
          <a:p>
            <a:fld id="{38826FC0-333C-E549-9FA3-0EE43DF298A3}" type="slidenum">
              <a:rPr lang="en-US" smtClean="0"/>
              <a:pPr/>
              <a:t>8</a:t>
            </a:fld>
            <a:endParaRPr lang="en-US" dirty="0"/>
          </a:p>
        </p:txBody>
      </p:sp>
    </p:spTree>
    <p:extLst>
      <p:ext uri="{BB962C8B-B14F-4D97-AF65-F5344CB8AC3E}">
        <p14:creationId xmlns:p14="http://schemas.microsoft.com/office/powerpoint/2010/main" val="1790414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00812-2062-AAEE-1D5B-71B1D2EEDA9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1E592B3-ECCC-2575-786A-ACBF0B8E8CA5}"/>
              </a:ext>
            </a:extLst>
          </p:cNvPr>
          <p:cNvSpPr>
            <a:spLocks noGrp="1"/>
          </p:cNvSpPr>
          <p:nvPr>
            <p:ph idx="1"/>
          </p:nvPr>
        </p:nvSpPr>
        <p:spPr>
          <a:xfrm>
            <a:off x="457200" y="1447800"/>
            <a:ext cx="11277600" cy="4663440"/>
          </a:xfrm>
        </p:spPr>
        <p:txBody>
          <a:bodyPr/>
          <a:lstStyle/>
          <a:p>
            <a:pPr marL="0" indent="0">
              <a:buNone/>
            </a:pPr>
            <a:r>
              <a:rPr lang="en-US" b="0" i="0" dirty="0">
                <a:solidFill>
                  <a:srgbClr val="424242"/>
                </a:solidFill>
                <a:effectLst/>
                <a:latin typeface="Segoe Sans"/>
              </a:rPr>
              <a:t>My internship at </a:t>
            </a:r>
            <a:r>
              <a:rPr lang="en-US" b="1" i="0" dirty="0">
                <a:solidFill>
                  <a:srgbClr val="424242"/>
                </a:solidFill>
                <a:effectLst/>
                <a:latin typeface="Segoe Sans"/>
              </a:rPr>
              <a:t>Cognizant</a:t>
            </a:r>
            <a:r>
              <a:rPr lang="en-US" b="0" i="0" dirty="0">
                <a:solidFill>
                  <a:srgbClr val="424242"/>
                </a:solidFill>
                <a:effectLst/>
                <a:latin typeface="Segoe Sans"/>
              </a:rPr>
              <a:t>, focused on the </a:t>
            </a:r>
            <a:r>
              <a:rPr lang="en-US" b="1" i="0" dirty="0">
                <a:solidFill>
                  <a:srgbClr val="424242"/>
                </a:solidFill>
                <a:effectLst/>
                <a:latin typeface="Segoe Sans"/>
              </a:rPr>
              <a:t>Google Cloud Platform (GCP)</a:t>
            </a:r>
            <a:r>
              <a:rPr lang="en-US" b="0" i="0" dirty="0">
                <a:solidFill>
                  <a:srgbClr val="424242"/>
                </a:solidFill>
                <a:effectLst/>
                <a:latin typeface="Segoe Sans"/>
              </a:rPr>
              <a:t>, was a deeply enriching experience. It allowed me to move beyond classroom concepts and immerse myself in real-world cloud technologies.</a:t>
            </a:r>
          </a:p>
          <a:p>
            <a:pPr marL="0" indent="0">
              <a:buNone/>
            </a:pPr>
            <a:r>
              <a:rPr lang="en-US" b="1" i="0" dirty="0">
                <a:solidFill>
                  <a:srgbClr val="424242"/>
                </a:solidFill>
                <a:effectLst/>
                <a:latin typeface="Segoe Sans"/>
              </a:rPr>
              <a:t>What I Gained</a:t>
            </a:r>
          </a:p>
          <a:p>
            <a:r>
              <a:rPr lang="en-US" b="0" i="0" dirty="0">
                <a:solidFill>
                  <a:srgbClr val="424242"/>
                </a:solidFill>
                <a:effectLst/>
                <a:latin typeface="Segoe Sans"/>
              </a:rPr>
              <a:t>A solid foundation in cloud infrastructure, DevOps, and data analytics.</a:t>
            </a:r>
          </a:p>
          <a:p>
            <a:pPr algn="l">
              <a:spcBef>
                <a:spcPts val="300"/>
              </a:spcBef>
              <a:spcAft>
                <a:spcPts val="300"/>
              </a:spcAft>
              <a:buFont typeface="Arial" panose="020B0604020202020204" pitchFamily="34" charset="0"/>
              <a:buChar char="•"/>
            </a:pPr>
            <a:r>
              <a:rPr lang="en-US" b="0" i="0" dirty="0">
                <a:solidFill>
                  <a:srgbClr val="424242"/>
                </a:solidFill>
                <a:effectLst/>
                <a:latin typeface="Segoe Sans"/>
              </a:rPr>
              <a:t>Practical experience through the </a:t>
            </a:r>
            <a:r>
              <a:rPr lang="en-US" b="1" i="0" dirty="0" err="1">
                <a:solidFill>
                  <a:srgbClr val="424242"/>
                </a:solidFill>
                <a:effectLst/>
                <a:latin typeface="Segoe Sans"/>
              </a:rPr>
              <a:t>TastyTraditions</a:t>
            </a:r>
            <a:r>
              <a:rPr lang="en-US" b="0" i="0" dirty="0">
                <a:solidFill>
                  <a:srgbClr val="424242"/>
                </a:solidFill>
                <a:effectLst/>
                <a:latin typeface="Segoe Sans"/>
              </a:rPr>
              <a:t> project, where I contributed to building a scalable, secure, and intelligent cloud solution.</a:t>
            </a:r>
          </a:p>
          <a:p>
            <a:pPr>
              <a:spcBef>
                <a:spcPts val="300"/>
              </a:spcBef>
              <a:spcAft>
                <a:spcPts val="300"/>
              </a:spcAft>
            </a:pPr>
            <a:r>
              <a:rPr lang="en-US" b="0" i="0" dirty="0">
                <a:solidFill>
                  <a:srgbClr val="424242"/>
                </a:solidFill>
                <a:effectLst/>
                <a:latin typeface="Segoe Sans"/>
              </a:rPr>
              <a:t>Exposure to industry tools, best practices, and collaborative workflows.</a:t>
            </a:r>
          </a:p>
          <a:p>
            <a:pPr>
              <a:spcBef>
                <a:spcPts val="300"/>
              </a:spcBef>
              <a:spcAft>
                <a:spcPts val="300"/>
              </a:spcAft>
            </a:pPr>
            <a:r>
              <a:rPr lang="en-US" b="0" i="0" dirty="0">
                <a:solidFill>
                  <a:srgbClr val="424242"/>
                </a:solidFill>
                <a:effectLst/>
                <a:latin typeface="Segoe Sans"/>
              </a:rPr>
              <a:t>Confidence to take on future roles in cloud engineering and technology innovation.</a:t>
            </a:r>
          </a:p>
          <a:p>
            <a:pPr marL="0" indent="0">
              <a:spcBef>
                <a:spcPts val="300"/>
              </a:spcBef>
              <a:spcAft>
                <a:spcPts val="300"/>
              </a:spcAft>
              <a:buNone/>
            </a:pPr>
            <a:endParaRPr lang="en-US" dirty="0">
              <a:solidFill>
                <a:srgbClr val="424242"/>
              </a:solidFill>
              <a:latin typeface="Segoe Sans"/>
            </a:endParaRPr>
          </a:p>
          <a:p>
            <a:pPr marL="0" indent="0">
              <a:spcBef>
                <a:spcPts val="300"/>
              </a:spcBef>
              <a:spcAft>
                <a:spcPts val="300"/>
              </a:spcAft>
              <a:buNone/>
            </a:pPr>
            <a:r>
              <a:rPr lang="en-US" b="1" i="0" dirty="0">
                <a:solidFill>
                  <a:srgbClr val="424242"/>
                </a:solidFill>
                <a:effectLst/>
                <a:latin typeface="Segoe Sans"/>
              </a:rPr>
              <a:t>Performance Highlights</a:t>
            </a:r>
          </a:p>
          <a:p>
            <a:pPr algn="just">
              <a:spcBef>
                <a:spcPts val="300"/>
              </a:spcBef>
              <a:spcAft>
                <a:spcPts val="300"/>
              </a:spcAft>
            </a:pPr>
            <a:r>
              <a:rPr lang="en-US" b="1" i="0" dirty="0">
                <a:solidFill>
                  <a:srgbClr val="424242"/>
                </a:solidFill>
                <a:effectLst/>
                <a:latin typeface="Segoe Sans"/>
              </a:rPr>
              <a:t>Qualifier Assessment</a:t>
            </a:r>
            <a:r>
              <a:rPr lang="en-US" b="0" i="0" dirty="0">
                <a:solidFill>
                  <a:srgbClr val="424242"/>
                </a:solidFill>
                <a:effectLst/>
                <a:latin typeface="Segoe Sans"/>
              </a:rPr>
              <a:t>: Scored </a:t>
            </a:r>
            <a:r>
              <a:rPr lang="en-US" b="1" i="0" dirty="0">
                <a:solidFill>
                  <a:srgbClr val="424242"/>
                </a:solidFill>
                <a:effectLst/>
                <a:latin typeface="Segoe Sans"/>
              </a:rPr>
              <a:t>97%</a:t>
            </a:r>
            <a:r>
              <a:rPr lang="en-US" b="0" i="0" dirty="0">
                <a:solidFill>
                  <a:srgbClr val="424242"/>
                </a:solidFill>
                <a:effectLst/>
                <a:latin typeface="Segoe Sans"/>
              </a:rPr>
              <a:t>, demonstrating strong foundational knowledge.</a:t>
            </a:r>
          </a:p>
          <a:p>
            <a:pPr algn="just">
              <a:spcBef>
                <a:spcPts val="300"/>
              </a:spcBef>
              <a:spcAft>
                <a:spcPts val="300"/>
              </a:spcAft>
            </a:pPr>
            <a:r>
              <a:rPr lang="en-US" b="1" i="0" dirty="0">
                <a:solidFill>
                  <a:srgbClr val="424242"/>
                </a:solidFill>
                <a:effectLst/>
                <a:latin typeface="Segoe Sans"/>
              </a:rPr>
              <a:t>Interim Evaluation</a:t>
            </a:r>
            <a:r>
              <a:rPr lang="en-US" b="0" i="0" dirty="0">
                <a:solidFill>
                  <a:srgbClr val="424242"/>
                </a:solidFill>
                <a:effectLst/>
                <a:latin typeface="Segoe Sans"/>
              </a:rPr>
              <a:t>: Achieved </a:t>
            </a:r>
            <a:r>
              <a:rPr lang="en-US" b="1" i="0" dirty="0">
                <a:solidFill>
                  <a:srgbClr val="424242"/>
                </a:solidFill>
                <a:effectLst/>
                <a:latin typeface="Segoe Sans"/>
              </a:rPr>
              <a:t>Green Status</a:t>
            </a:r>
            <a:r>
              <a:rPr lang="en-US" b="0" i="0" dirty="0">
                <a:solidFill>
                  <a:srgbClr val="424242"/>
                </a:solidFill>
                <a:effectLst/>
                <a:latin typeface="Segoe Sans"/>
              </a:rPr>
              <a:t> – On track for graduation.</a:t>
            </a:r>
          </a:p>
          <a:p>
            <a:pPr algn="just">
              <a:spcBef>
                <a:spcPts val="300"/>
              </a:spcBef>
              <a:spcAft>
                <a:spcPts val="300"/>
              </a:spcAft>
              <a:buFont typeface="Arial" panose="020B0604020202020204" pitchFamily="34" charset="0"/>
              <a:buChar char="•"/>
            </a:pPr>
            <a:r>
              <a:rPr lang="en-US" b="1" i="0" dirty="0">
                <a:solidFill>
                  <a:srgbClr val="424242"/>
                </a:solidFill>
                <a:effectLst/>
                <a:latin typeface="Segoe Sans"/>
              </a:rPr>
              <a:t>Final Evaluation</a:t>
            </a:r>
            <a:r>
              <a:rPr lang="en-US" b="0" i="0" dirty="0">
                <a:solidFill>
                  <a:srgbClr val="424242"/>
                </a:solidFill>
                <a:effectLst/>
                <a:latin typeface="Segoe Sans"/>
              </a:rPr>
              <a:t>: Achieved </a:t>
            </a:r>
            <a:r>
              <a:rPr lang="en-US" b="1" i="0" dirty="0">
                <a:solidFill>
                  <a:srgbClr val="424242"/>
                </a:solidFill>
                <a:effectLst/>
                <a:latin typeface="Segoe Sans"/>
              </a:rPr>
              <a:t>Green Status</a:t>
            </a:r>
            <a:r>
              <a:rPr lang="en-US" b="0" i="0" dirty="0">
                <a:solidFill>
                  <a:srgbClr val="424242"/>
                </a:solidFill>
                <a:effectLst/>
                <a:latin typeface="Segoe Sans"/>
              </a:rPr>
              <a:t> – Successfully met all technical and project criteria.</a:t>
            </a:r>
            <a:endParaRPr lang="en-US" b="1" i="0" dirty="0">
              <a:solidFill>
                <a:srgbClr val="424242"/>
              </a:solidFill>
              <a:effectLst/>
              <a:latin typeface="Segoe Sans"/>
            </a:endParaRPr>
          </a:p>
          <a:p>
            <a:pPr marL="0" indent="0">
              <a:spcBef>
                <a:spcPts val="300"/>
              </a:spcBef>
              <a:spcAft>
                <a:spcPts val="300"/>
              </a:spcAft>
              <a:buNone/>
            </a:pPr>
            <a:endParaRPr lang="en-US" b="1" i="0" dirty="0">
              <a:solidFill>
                <a:srgbClr val="424242"/>
              </a:solidFill>
              <a:effectLst/>
              <a:latin typeface="Segoe Sans"/>
            </a:endParaRPr>
          </a:p>
          <a:p>
            <a:pPr marL="0" indent="0">
              <a:buNone/>
            </a:pPr>
            <a:endParaRPr lang="en-US" dirty="0"/>
          </a:p>
        </p:txBody>
      </p:sp>
      <p:sp>
        <p:nvSpPr>
          <p:cNvPr id="4" name="Footer Placeholder 3">
            <a:extLst>
              <a:ext uri="{FF2B5EF4-FFF2-40B4-BE49-F238E27FC236}">
                <a16:creationId xmlns:a16="http://schemas.microsoft.com/office/drawing/2014/main" id="{4F0611D7-AD4C-72D4-0DD1-0DF985B42DA7}"/>
              </a:ext>
            </a:extLst>
          </p:cNvPr>
          <p:cNvSpPr>
            <a:spLocks noGrp="1"/>
          </p:cNvSpPr>
          <p:nvPr>
            <p:ph type="ftr" sz="quarter" idx="11"/>
          </p:nvPr>
        </p:nvSpPr>
        <p:spPr/>
        <p:txBody>
          <a:bodyPr/>
          <a:lstStyle/>
          <a:p>
            <a:r>
              <a:rPr lang="en-US"/>
              <a:t>© 2025–2027 Cognizant | Private</a:t>
            </a:r>
            <a:endParaRPr lang="en-US" dirty="0"/>
          </a:p>
        </p:txBody>
      </p:sp>
      <p:sp>
        <p:nvSpPr>
          <p:cNvPr id="5" name="Slide Number Placeholder 4">
            <a:extLst>
              <a:ext uri="{FF2B5EF4-FFF2-40B4-BE49-F238E27FC236}">
                <a16:creationId xmlns:a16="http://schemas.microsoft.com/office/drawing/2014/main" id="{0C1EE229-6AAE-48B4-CB50-F09FAF2594C1}"/>
              </a:ext>
            </a:extLst>
          </p:cNvPr>
          <p:cNvSpPr>
            <a:spLocks noGrp="1"/>
          </p:cNvSpPr>
          <p:nvPr>
            <p:ph type="sldNum" sz="quarter" idx="12"/>
          </p:nvPr>
        </p:nvSpPr>
        <p:spPr/>
        <p:txBody>
          <a:bodyPr/>
          <a:lstStyle/>
          <a:p>
            <a:fld id="{38826FC0-333C-E549-9FA3-0EE43DF298A3}" type="slidenum">
              <a:rPr lang="en-US" smtClean="0"/>
              <a:pPr/>
              <a:t>9</a:t>
            </a:fld>
            <a:endParaRPr lang="en-US" dirty="0"/>
          </a:p>
        </p:txBody>
      </p:sp>
    </p:spTree>
    <p:extLst>
      <p:ext uri="{BB962C8B-B14F-4D97-AF65-F5344CB8AC3E}">
        <p14:creationId xmlns:p14="http://schemas.microsoft.com/office/powerpoint/2010/main" val="12911511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Cognizant_2024">
  <a:themeElements>
    <a:clrScheme name="Cognizant v2">
      <a:dk1>
        <a:srgbClr val="000048"/>
      </a:dk1>
      <a:lt1>
        <a:srgbClr val="FFFFFF"/>
      </a:lt1>
      <a:dk2>
        <a:srgbClr val="000048"/>
      </a:dk2>
      <a:lt2>
        <a:srgbClr val="FFFFFF"/>
      </a:lt2>
      <a:accent1>
        <a:srgbClr val="000048"/>
      </a:accent1>
      <a:accent2>
        <a:srgbClr val="2F78C4"/>
      </a:accent2>
      <a:accent3>
        <a:srgbClr val="92BBE6"/>
      </a:accent3>
      <a:accent4>
        <a:srgbClr val="05819B"/>
      </a:accent4>
      <a:accent5>
        <a:srgbClr val="2E308E"/>
      </a:accent5>
      <a:accent6>
        <a:srgbClr val="D0D0CE"/>
      </a:accent6>
      <a:hlink>
        <a:srgbClr val="2F78C4"/>
      </a:hlink>
      <a:folHlink>
        <a:srgbClr val="92BBE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lgn="l">
          <a:lnSpc>
            <a:spcPct val="110000"/>
          </a:lnSpc>
          <a:spcBef>
            <a:spcPts val="600"/>
          </a:spcBef>
          <a:spcAft>
            <a:spcPts val="0"/>
          </a:spcAft>
          <a:defRPr dirty="0" err="1" smtClean="0"/>
        </a:defPPr>
      </a:lstStyle>
    </a:txDef>
  </a:objectDefaults>
  <a:extraClrSchemeLst/>
  <a:custClrLst>
    <a:custClr name="Green">
      <a:srgbClr val="2DB81F"/>
    </a:custClr>
    <a:custClr name="Yellow">
      <a:srgbClr val="E9C71D"/>
    </a:custClr>
    <a:custClr name="Red">
      <a:srgbClr val="B81F2D"/>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Midnight blue 80%">
      <a:srgbClr val="373771"/>
    </a:custClr>
    <a:custClr name="Midnight blue 80%">
      <a:srgbClr val="373771"/>
    </a:custClr>
    <a:custClr name="Dark blue 80%">
      <a:srgbClr val="5B94D1"/>
    </a:custClr>
    <a:custClr name="Light blue 80%">
      <a:srgbClr val="A9C9EC"/>
    </a:custClr>
    <a:custClr name="Darker teal 80%">
      <a:srgbClr val="4C9AB0"/>
    </a:custClr>
    <a:custClr name="Dark plum 80%">
      <a:srgbClr val="5859A6"/>
    </a:custClr>
    <a:custClr name="Light gray 80%">
      <a:srgbClr val="D9D9D8"/>
    </a:custClr>
    <a:custClr name="Dark plum">
      <a:srgbClr val="2E308E"/>
    </a:custClr>
    <a:custClr name="Dark blue">
      <a:srgbClr val="2F78C4"/>
    </a:custClr>
    <a:custClr name="Dark teal">
      <a:srgbClr val="05819B"/>
    </a:custClr>
    <a:custClr name="Midnight blue 60%">
      <a:srgbClr val="666692"/>
    </a:custClr>
    <a:custClr name="Midnight blue 60%">
      <a:srgbClr val="666692"/>
    </a:custClr>
    <a:custClr name="Dark blue 60%">
      <a:srgbClr val="86AEDD"/>
    </a:custClr>
    <a:custClr name="Light blue 60%">
      <a:srgbClr val="BFD6F1"/>
    </a:custClr>
    <a:custClr name="Darker teal 60%">
      <a:srgbClr val="7BB4C3"/>
    </a:custClr>
    <a:custClr name="Dark plum 60%">
      <a:srgbClr val="8283BC"/>
    </a:custClr>
    <a:custClr name="Light gray 60%">
      <a:srgbClr val="E3E3E2"/>
    </a:custClr>
    <a:custClr name="Medium plum">
      <a:srgbClr val="7373D8"/>
    </a:custClr>
    <a:custClr name="Medium blue">
      <a:srgbClr val="6AA2DC"/>
    </a:custClr>
    <a:custClr name="Medium teal">
      <a:srgbClr val="06C7CC"/>
    </a:custClr>
    <a:custClr name="Midnight blue 40%">
      <a:srgbClr val="9999B8"/>
    </a:custClr>
    <a:custClr name="Midnight blue 40%">
      <a:srgbClr val="9999B8"/>
    </a:custClr>
    <a:custClr name="Dark blue 40%">
      <a:srgbClr val="AFC9E8"/>
    </a:custClr>
    <a:custClr name="Light blue 40%">
      <a:srgbClr val="D3E5F5"/>
    </a:custClr>
    <a:custClr name="Darker teal 40%">
      <a:srgbClr val="A9CDD8"/>
    </a:custClr>
    <a:custClr name="Dark plum 40%">
      <a:srgbClr val="ABACD3"/>
    </a:custClr>
    <a:custClr name="Light gray 40%">
      <a:srgbClr val="ECECEB"/>
    </a:custClr>
    <a:custClr name="Light plum">
      <a:srgbClr val="85A0F9"/>
    </a:custClr>
    <a:custClr name="Light blue">
      <a:srgbClr val="92BBE6"/>
    </a:custClr>
    <a:custClr name="Light teal">
      <a:srgbClr val="26EFE9"/>
    </a:custClr>
    <a:custClr name="Midnight blue 20%">
      <a:srgbClr val="CCCCDB"/>
    </a:custClr>
    <a:custClr name="Midnight blue 20%">
      <a:srgbClr val="CCCCDB"/>
    </a:custClr>
    <a:custClr name="Dark blue 20%">
      <a:srgbClr val="D7E5F4"/>
    </a:custClr>
    <a:custClr name="Light blue 20%">
      <a:srgbClr val="EAF2FA"/>
    </a:custClr>
    <a:custClr name="Darker teal 20%">
      <a:srgbClr val="D4E7EB"/>
    </a:custClr>
    <a:custClr name="Dark plum 20%">
      <a:srgbClr val="D5D6E9"/>
    </a:custClr>
    <a:custClr name="Light gray 20%">
      <a:srgbClr val="F6F6F5"/>
    </a:custClr>
  </a:custClrLst>
  <a:extLst>
    <a:ext uri="{05A4C25C-085E-4340-85A3-A5531E510DB2}">
      <thm15:themeFamily xmlns:thm15="http://schemas.microsoft.com/office/thememl/2012/main" name="Presentation5" id="{F5F4F051-22F0-4442-9496-654FF8745D7A}" vid="{AB62C236-C77B-4F69-B63E-3F34518FC0F1}"/>
    </a:ext>
  </a:extLst>
</a:theme>
</file>

<file path=ppt/theme/theme2.xml><?xml version="1.0" encoding="utf-8"?>
<a:theme xmlns:a="http://schemas.openxmlformats.org/drawingml/2006/main" name="Office Theme">
  <a:themeElements>
    <a:clrScheme name="Cognizant_2024">
      <a:dk1>
        <a:srgbClr val="000048"/>
      </a:dk1>
      <a:lt1>
        <a:srgbClr val="FFFFFF"/>
      </a:lt1>
      <a:dk2>
        <a:srgbClr val="000048"/>
      </a:dk2>
      <a:lt2>
        <a:srgbClr val="FFFFFF"/>
      </a:lt2>
      <a:accent1>
        <a:srgbClr val="000048"/>
      </a:accent1>
      <a:accent2>
        <a:srgbClr val="2F78C4"/>
      </a:accent2>
      <a:accent3>
        <a:srgbClr val="92BBE6"/>
      </a:accent3>
      <a:accent4>
        <a:srgbClr val="05819B"/>
      </a:accent4>
      <a:accent5>
        <a:srgbClr val="2E308E"/>
      </a:accent5>
      <a:accent6>
        <a:srgbClr val="D0D0CE"/>
      </a:accent6>
      <a:hlink>
        <a:srgbClr val="2F78C4"/>
      </a:hlink>
      <a:folHlink>
        <a:srgbClr val="92BBE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Green">
      <a:srgbClr val="2DB81F"/>
    </a:custClr>
    <a:custClr name="Yellow">
      <a:srgbClr val="E9C71D"/>
    </a:custClr>
    <a:custClr name="Red">
      <a:srgbClr val="B81F2D"/>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Midnight blue 80%">
      <a:srgbClr val="373771"/>
    </a:custClr>
    <a:custClr name="Midnight blue 80%">
      <a:srgbClr val="373771"/>
    </a:custClr>
    <a:custClr name="Dark blue 80%">
      <a:srgbClr val="5B94D1"/>
    </a:custClr>
    <a:custClr name="Light blue 80%">
      <a:srgbClr val="A9C9EC"/>
    </a:custClr>
    <a:custClr name="Darker teal 80%">
      <a:srgbClr val="4C9AB0"/>
    </a:custClr>
    <a:custClr name="Dark plum 80%">
      <a:srgbClr val="5859A6"/>
    </a:custClr>
    <a:custClr name="Light gray 80%">
      <a:srgbClr val="D9D9D8"/>
    </a:custClr>
    <a:custClr name="Dark plum">
      <a:srgbClr val="2E308E"/>
    </a:custClr>
    <a:custClr name="Dark blue">
      <a:srgbClr val="2F78C4"/>
    </a:custClr>
    <a:custClr name="Dark teal">
      <a:srgbClr val="05819B"/>
    </a:custClr>
    <a:custClr name="Midnight blue 60%">
      <a:srgbClr val="666692"/>
    </a:custClr>
    <a:custClr name="Midnight blue 60%">
      <a:srgbClr val="666692"/>
    </a:custClr>
    <a:custClr name="Dark blue 60%">
      <a:srgbClr val="86AEDD"/>
    </a:custClr>
    <a:custClr name="Light blue 60%">
      <a:srgbClr val="BFD6F1"/>
    </a:custClr>
    <a:custClr name="Darker teal 60%">
      <a:srgbClr val="7BB4C3"/>
    </a:custClr>
    <a:custClr name="Dark plum 60%">
      <a:srgbClr val="8283BC"/>
    </a:custClr>
    <a:custClr name="Light gray 60%">
      <a:srgbClr val="E3E3E2"/>
    </a:custClr>
    <a:custClr name="Medium plum">
      <a:srgbClr val="7373D8"/>
    </a:custClr>
    <a:custClr name="Medium blue">
      <a:srgbClr val="6AA2DC"/>
    </a:custClr>
    <a:custClr name="Medium teal">
      <a:srgbClr val="06C7CC"/>
    </a:custClr>
    <a:custClr name="Midnight blue 40%">
      <a:srgbClr val="9999B8"/>
    </a:custClr>
    <a:custClr name="Midnight blue 40%">
      <a:srgbClr val="9999B8"/>
    </a:custClr>
    <a:custClr name="Dark blue 40%">
      <a:srgbClr val="AFC9E8"/>
    </a:custClr>
    <a:custClr name="Light blue 40%">
      <a:srgbClr val="D3E5F5"/>
    </a:custClr>
    <a:custClr name="Darker teal 40%">
      <a:srgbClr val="A9CDD8"/>
    </a:custClr>
    <a:custClr name="Dark plum 40%">
      <a:srgbClr val="ABACD3"/>
    </a:custClr>
    <a:custClr name="Light gray 40%">
      <a:srgbClr val="ECECEB"/>
    </a:custClr>
    <a:custClr name="Light plum">
      <a:srgbClr val="85A0F9"/>
    </a:custClr>
    <a:custClr name="Light blue">
      <a:srgbClr val="92BBE6"/>
    </a:custClr>
    <a:custClr name="Light teal">
      <a:srgbClr val="26EFE9"/>
    </a:custClr>
    <a:custClr name="Midnight blue 20%">
      <a:srgbClr val="CCCCDB"/>
    </a:custClr>
    <a:custClr name="Midnight blue 20%">
      <a:srgbClr val="CCCCDB"/>
    </a:custClr>
    <a:custClr name="Dark blue 20%">
      <a:srgbClr val="D7E5F4"/>
    </a:custClr>
    <a:custClr name="Light blue 20%">
      <a:srgbClr val="EAF2FA"/>
    </a:custClr>
    <a:custClr name="Darker teal 20%">
      <a:srgbClr val="D4E7EB"/>
    </a:custClr>
    <a:custClr name="Dark plum 20%">
      <a:srgbClr val="D5D6E9"/>
    </a:custClr>
    <a:custClr name="Light gray 20%">
      <a:srgbClr val="F6F6F5"/>
    </a:custClr>
  </a:custClr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Cognizant_2024">
      <a:dk1>
        <a:srgbClr val="000048"/>
      </a:dk1>
      <a:lt1>
        <a:srgbClr val="FFFFFF"/>
      </a:lt1>
      <a:dk2>
        <a:srgbClr val="000048"/>
      </a:dk2>
      <a:lt2>
        <a:srgbClr val="FFFFFF"/>
      </a:lt2>
      <a:accent1>
        <a:srgbClr val="000048"/>
      </a:accent1>
      <a:accent2>
        <a:srgbClr val="2F78C4"/>
      </a:accent2>
      <a:accent3>
        <a:srgbClr val="92BBE6"/>
      </a:accent3>
      <a:accent4>
        <a:srgbClr val="05819B"/>
      </a:accent4>
      <a:accent5>
        <a:srgbClr val="2E308E"/>
      </a:accent5>
      <a:accent6>
        <a:srgbClr val="D0D0CE"/>
      </a:accent6>
      <a:hlink>
        <a:srgbClr val="2F78C4"/>
      </a:hlink>
      <a:folHlink>
        <a:srgbClr val="92BBE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Green">
      <a:srgbClr val="2DB81F"/>
    </a:custClr>
    <a:custClr name="Yellow">
      <a:srgbClr val="E9C71D"/>
    </a:custClr>
    <a:custClr name="Red">
      <a:srgbClr val="B81F2D"/>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Midnight blue 80%">
      <a:srgbClr val="373771"/>
    </a:custClr>
    <a:custClr name="Midnight blue 80%">
      <a:srgbClr val="373771"/>
    </a:custClr>
    <a:custClr name="Dark blue 80%">
      <a:srgbClr val="5B94D1"/>
    </a:custClr>
    <a:custClr name="Light blue 80%">
      <a:srgbClr val="A9C9EC"/>
    </a:custClr>
    <a:custClr name="Darker teal 80%">
      <a:srgbClr val="4C9AB0"/>
    </a:custClr>
    <a:custClr name="Dark plum 80%">
      <a:srgbClr val="5859A6"/>
    </a:custClr>
    <a:custClr name="Light gray 80%">
      <a:srgbClr val="D9D9D8"/>
    </a:custClr>
    <a:custClr name="Dark plum">
      <a:srgbClr val="2E308E"/>
    </a:custClr>
    <a:custClr name="Dark blue">
      <a:srgbClr val="2F78C4"/>
    </a:custClr>
    <a:custClr name="Dark teal">
      <a:srgbClr val="05819B"/>
    </a:custClr>
    <a:custClr name="Midnight blue 60%">
      <a:srgbClr val="666692"/>
    </a:custClr>
    <a:custClr name="Midnight blue 60%">
      <a:srgbClr val="666692"/>
    </a:custClr>
    <a:custClr name="Dark blue 60%">
      <a:srgbClr val="86AEDD"/>
    </a:custClr>
    <a:custClr name="Light blue 60%">
      <a:srgbClr val="BFD6F1"/>
    </a:custClr>
    <a:custClr name="Darker teal 60%">
      <a:srgbClr val="7BB4C3"/>
    </a:custClr>
    <a:custClr name="Dark plum 60%">
      <a:srgbClr val="8283BC"/>
    </a:custClr>
    <a:custClr name="Light gray 60%">
      <a:srgbClr val="E3E3E2"/>
    </a:custClr>
    <a:custClr name="Medium plum">
      <a:srgbClr val="7373D8"/>
    </a:custClr>
    <a:custClr name="Medium blue">
      <a:srgbClr val="6AA2DC"/>
    </a:custClr>
    <a:custClr name="Medium teal">
      <a:srgbClr val="06C7CC"/>
    </a:custClr>
    <a:custClr name="Midnight blue 40%">
      <a:srgbClr val="9999B8"/>
    </a:custClr>
    <a:custClr name="Midnight blue 40%">
      <a:srgbClr val="9999B8"/>
    </a:custClr>
    <a:custClr name="Dark blue 40%">
      <a:srgbClr val="AFC9E8"/>
    </a:custClr>
    <a:custClr name="Light blue 40%">
      <a:srgbClr val="D3E5F5"/>
    </a:custClr>
    <a:custClr name="Darker teal 40%">
      <a:srgbClr val="A9CDD8"/>
    </a:custClr>
    <a:custClr name="Dark plum 40%">
      <a:srgbClr val="ABACD3"/>
    </a:custClr>
    <a:custClr name="Light gray 40%">
      <a:srgbClr val="ECECEB"/>
    </a:custClr>
    <a:custClr name="Light plum">
      <a:srgbClr val="85A0F9"/>
    </a:custClr>
    <a:custClr name="Light blue">
      <a:srgbClr val="92BBE6"/>
    </a:custClr>
    <a:custClr name="Light teal">
      <a:srgbClr val="26EFE9"/>
    </a:custClr>
    <a:custClr name="Midnight blue 20%">
      <a:srgbClr val="CCCCDB"/>
    </a:custClr>
    <a:custClr name="Midnight blue 20%">
      <a:srgbClr val="CCCCDB"/>
    </a:custClr>
    <a:custClr name="Dark blue 20%">
      <a:srgbClr val="D7E5F4"/>
    </a:custClr>
    <a:custClr name="Light blue 20%">
      <a:srgbClr val="EAF2FA"/>
    </a:custClr>
    <a:custClr name="Darker teal 20%">
      <a:srgbClr val="D4E7EB"/>
    </a:custClr>
    <a:custClr name="Dark plum 20%">
      <a:srgbClr val="D5D6E9"/>
    </a:custClr>
    <a:custClr name="Light gray 20%">
      <a:srgbClr val="F6F6F5"/>
    </a:custClr>
  </a:custClr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0AD2383-F69B-DD48-B17A-5BA153F117E0}">
  <we:reference id="1f4df590-35fc-4b16-a239-39709f9d8a74" version="1.0.0.1" store="EXCatalog" storeType="EXCatalog"/>
  <we:alternateReferences>
    <we:reference id="WA104381063" version="1.0.0.1"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056E6A9C08B24892CD7916A83F37D3" ma:contentTypeVersion="4" ma:contentTypeDescription="Create a new document." ma:contentTypeScope="" ma:versionID="b391c45433ff8120f110024922065263">
  <xsd:schema xmlns:xsd="http://www.w3.org/2001/XMLSchema" xmlns:xs="http://www.w3.org/2001/XMLSchema" xmlns:p="http://schemas.microsoft.com/office/2006/metadata/properties" xmlns:ns2="85aa0b7b-c2ff-4619-b015-c2745a4ebbba" targetNamespace="http://schemas.microsoft.com/office/2006/metadata/properties" ma:root="true" ma:fieldsID="24df3229156fdbad0d5539e05a71b6a6" ns2:_="">
    <xsd:import namespace="85aa0b7b-c2ff-4619-b015-c2745a4ebbb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aa0b7b-c2ff-4619-b015-c2745a4ebb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8EFB4C7-205D-4E6A-886B-BBFFE9BD0B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aa0b7b-c2ff-4619-b015-c2745a4ebb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3B7C277-7563-48D9-B200-95B00BA2069F}">
  <ds:schemaRefs>
    <ds:schemaRef ds:uri="http://schemas.microsoft.com/sharepoint/v3/contenttype/forms"/>
  </ds:schemaRefs>
</ds:datastoreItem>
</file>

<file path=customXml/itemProps3.xml><?xml version="1.0" encoding="utf-8"?>
<ds:datastoreItem xmlns:ds="http://schemas.openxmlformats.org/officeDocument/2006/customXml" ds:itemID="{4A4B404F-09F1-40CA-84E2-FD9F4E5EB219}">
  <ds:schemaRefs>
    <ds:schemaRef ds:uri="http://schemas.microsoft.com/office/2006/metadata/properties"/>
    <ds:schemaRef ds:uri="http://schemas.microsoft.com/office/infopath/2007/PartnerControls"/>
    <ds:schemaRef ds:uri="2f5cf1d1-81f3-4f99-b146-10f5cb39d018"/>
    <ds:schemaRef ds:uri="3c35e321-f73a-4dae-ae38-a0459de24735"/>
  </ds:schemaRefs>
</ds:datastoreItem>
</file>

<file path=docProps/app.xml><?xml version="1.0" encoding="utf-8"?>
<Properties xmlns="http://schemas.openxmlformats.org/officeDocument/2006/extended-properties" xmlns:vt="http://schemas.openxmlformats.org/officeDocument/2006/docPropsVTypes">
  <Template>Cog_PPT_potx_Template_2025-2027</Template>
  <TotalTime>75</TotalTime>
  <Words>1229</Words>
  <Application>Microsoft Office PowerPoint</Application>
  <PresentationFormat>Widescreen</PresentationFormat>
  <Paragraphs>123</Paragraphs>
  <Slides>10</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Segoe Sans</vt:lpstr>
      <vt:lpstr>Cognizant_2024</vt:lpstr>
      <vt:lpstr>Internship Experience at Cognizant</vt:lpstr>
      <vt:lpstr>Introduction</vt:lpstr>
      <vt:lpstr>Company Profile</vt:lpstr>
      <vt:lpstr>Internship Objectives</vt:lpstr>
      <vt:lpstr>Task and Responsibilities</vt:lpstr>
      <vt:lpstr>Task and Responsibilities continued</vt:lpstr>
      <vt:lpstr>Projects and Achievements</vt:lpstr>
      <vt:lpstr>Projects and Achievements continued</vt:lpstr>
      <vt:lpstr>Conclusion</vt:lpstr>
      <vt:lpstr>References</vt:lpstr>
    </vt:vector>
  </TitlesOfParts>
  <Manager/>
  <Company>Cognizant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 Darshan (Contractor)</dc:creator>
  <cp:keywords/>
  <dc:description/>
  <cp:lastModifiedBy>H, Darshan (Contractor)</cp:lastModifiedBy>
  <cp:revision>2</cp:revision>
  <dcterms:created xsi:type="dcterms:W3CDTF">2025-05-26T03:50:28Z</dcterms:created>
  <dcterms:modified xsi:type="dcterms:W3CDTF">2025-05-26T05:17:03Z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0x01010030056E6A9C08B24892CD7916A83F37D3</vt:lpwstr>
  </property>
  <property fmtid="{D5CDD505-2E9C-101B-9397-08002B2CF9AE}" pid="3" name="MediaServiceImageTags">
    <vt:lpwstr/>
  </property>
  <property fmtid="{D5CDD505-2E9C-101B-9397-08002B2CF9AE}" pid="4" name="Geography">
    <vt:lpwstr/>
  </property>
  <property fmtid="{D5CDD505-2E9C-101B-9397-08002B2CF9AE}" pid="5" name="Business">
    <vt:lpwstr/>
  </property>
  <property fmtid="{D5CDD505-2E9C-101B-9397-08002B2CF9AE}" pid="6" name="Topics">
    <vt:lpwstr/>
  </property>
</Properties>
</file>