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6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2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3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0863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56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0882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68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54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8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3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8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17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84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0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39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6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8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Starbucks Nutrition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Storytelling for Executives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Consumer health awareness is rising. Starbucks plays a key role in the daily habits of millions.</a:t>
            </a:r>
          </a:p>
          <a:p>
            <a:r>
              <a:t>Executives need to understand how menu items align with health trends.</a:t>
            </a:r>
          </a:p>
          <a:p>
            <a:endParaRPr/>
          </a:p>
          <a:p>
            <a:r>
              <a:t>Question: How do calories and sugar vary across Starbucks drinks?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What is the average sugar content by drink type?</a:t>
            </a:r>
          </a:p>
          <a:p>
            <a:r>
              <a:t>- Which categories are highest in calories?</a:t>
            </a:r>
          </a:p>
          <a:p>
            <a:r>
              <a:t>- How many drinks exceed daily sugar recommendations?</a:t>
            </a:r>
          </a:p>
          <a:p>
            <a:r>
              <a:t>- What opportunities exist for healthier menu positioning?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Starbucks Nutrition Facts</a:t>
            </a:r>
          </a:p>
          <a:p>
            <a:r>
              <a:t>- Variables: Calories, Sugar, Fat, Protein, Category</a:t>
            </a:r>
          </a:p>
          <a:p>
            <a:r>
              <a:t>- Approach: Compare across categories (coffee, tea, frappuccino, etc.)</a:t>
            </a:r>
          </a:p>
          <a:p>
            <a:r>
              <a:t>- Methods: Averages, comparisons, scatter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Frappuccinos contain the highest average sugar levels.</a:t>
            </a:r>
          </a:p>
          <a:p>
            <a:r>
              <a:t>2. Many drinks exceed WHO daily sugar intake in a single serving.</a:t>
            </a:r>
          </a:p>
          <a:p>
            <a:r>
              <a:t>3. Brewed coffee and teas are the lowest-calorie options.</a:t>
            </a:r>
          </a:p>
          <a:p>
            <a:r>
              <a:t>4. Strong correlation between sugar and total calories.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43" y="274638"/>
            <a:ext cx="8229600" cy="1143000"/>
          </a:xfrm>
        </p:spPr>
        <p:txBody>
          <a:bodyPr/>
          <a:lstStyle/>
          <a:p>
            <a:r>
              <a:t>Visual Insights</a:t>
            </a:r>
          </a:p>
        </p:txBody>
      </p:sp>
      <p:pic>
        <p:nvPicPr>
          <p:cNvPr id="5" name="Content Placeholder 4" descr="A graph of a number of blue bars&#10;&#10;AI-generated content may be incorrect.">
            <a:extLst>
              <a:ext uri="{FF2B5EF4-FFF2-40B4-BE49-F238E27FC236}">
                <a16:creationId xmlns:a16="http://schemas.microsoft.com/office/drawing/2014/main" id="{DF4FAA27-E31F-93A3-3F9D-BC53FFEE8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729" y="2160588"/>
            <a:ext cx="5822155" cy="3881437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blue dots&#10;&#10;AI-generated content may be incorrect.">
            <a:extLst>
              <a:ext uri="{FF2B5EF4-FFF2-40B4-BE49-F238E27FC236}">
                <a16:creationId xmlns:a16="http://schemas.microsoft.com/office/drawing/2014/main" id="{7C93AFE6-B8EF-BFCC-E414-87E0CAABC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014" y="740228"/>
            <a:ext cx="6788944" cy="4525963"/>
          </a:xfrm>
        </p:spPr>
      </p:pic>
    </p:spTree>
    <p:extLst>
      <p:ext uri="{BB962C8B-B14F-4D97-AF65-F5344CB8AC3E}">
        <p14:creationId xmlns:p14="http://schemas.microsoft.com/office/powerpoint/2010/main" val="424980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Starbucks menu includes high-calorie, high-sugar beverages.</a:t>
            </a:r>
          </a:p>
          <a:p>
            <a:r>
              <a:t>- Health-conscious customers may view this as a risk.</a:t>
            </a:r>
          </a:p>
          <a:p>
            <a:r>
              <a:t>- Significant opportunity to market and expand lower-sugar, lower-calorie options.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Introduce and promote low-sugar beverage lines.</a:t>
            </a:r>
          </a:p>
          <a:p>
            <a:r>
              <a:t>2. Highlight existing healthier options in marketing.</a:t>
            </a:r>
          </a:p>
          <a:p>
            <a:r>
              <a:t>3. Provide clear nutritional info to empower consumers.</a:t>
            </a:r>
          </a:p>
          <a:p>
            <a:r>
              <a:t>4. Align product innovation with global health trends.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253</Words>
  <Application>Microsoft Office PowerPoint</Application>
  <PresentationFormat>On-screen Show (4:3)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Starbucks Nutrition Insights</vt:lpstr>
      <vt:lpstr>Introduction</vt:lpstr>
      <vt:lpstr>Key Questions</vt:lpstr>
      <vt:lpstr>Data Exploration</vt:lpstr>
      <vt:lpstr>Key Findings</vt:lpstr>
      <vt:lpstr>Visual Insights</vt:lpstr>
      <vt:lpstr>PowerPoint Presentation</vt:lpstr>
      <vt:lpstr>Executive Insights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preethi rani chennaboyena</cp:lastModifiedBy>
  <cp:revision>2</cp:revision>
  <dcterms:created xsi:type="dcterms:W3CDTF">2013-01-27T09:14:16Z</dcterms:created>
  <dcterms:modified xsi:type="dcterms:W3CDTF">2025-08-27T20:13:07Z</dcterms:modified>
  <cp:category/>
</cp:coreProperties>
</file>