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53"/>
    <a:srgbClr val="FE7A99"/>
    <a:srgbClr val="FF5BA5"/>
    <a:srgbClr val="BEA7FF"/>
    <a:srgbClr val="D70DFF"/>
    <a:srgbClr val="9400E6"/>
    <a:srgbClr val="9900CC"/>
    <a:srgbClr val="CBB9FF"/>
    <a:srgbClr val="5EEC3C"/>
    <a:srgbClr val="FFA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74294-CEF9-485A-A838-C69E61162F0D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ED1A8-5C2A-4099-9022-A61914FF1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D1A8-5C2A-4099-9022-A61914FF1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8246070" cy="1374345"/>
          </a:xfrm>
          <a:noFill/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724455"/>
            <a:ext cx="8246070" cy="122164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98559"/>
            <a:ext cx="656631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294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2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94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2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2815"/>
            <a:ext cx="3808475" cy="175610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Shop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8695034" y="3946094"/>
            <a:ext cx="152705" cy="15270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0985487" flipV="1">
            <a:off x="7473690" y="1322352"/>
            <a:ext cx="457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4" y="436865"/>
            <a:ext cx="6566315" cy="427275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project is to analyze 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data to gain actionable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that will enhance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the Coffee Shop. </a:t>
            </a: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lgerian" panose="04020705040A02060702" pitchFamily="82" charset="0"/>
                <a:cs typeface="Times New Roman" panose="02020603050405020304" pitchFamily="18" charset="0"/>
              </a:rPr>
              <a:t>Start Your Day With Coffee</a:t>
            </a:r>
            <a:endParaRPr lang="en-IN" sz="20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Graphic 2" descr="Coffee with solid fill">
            <a:extLst>
              <a:ext uri="{FF2B5EF4-FFF2-40B4-BE49-F238E27FC236}">
                <a16:creationId xmlns:a16="http://schemas.microsoft.com/office/drawing/2014/main" id="{0ACDFA8B-A83F-42AB-90C9-9DDD3AFC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935" y="3944941"/>
            <a:ext cx="761695" cy="761695"/>
          </a:xfrm>
          <a:prstGeom prst="rect">
            <a:avLst/>
          </a:prstGeom>
        </p:spPr>
      </p:pic>
      <p:pic>
        <p:nvPicPr>
          <p:cNvPr id="6" name="Graphic 5" descr="Coffee with solid fill">
            <a:extLst>
              <a:ext uri="{FF2B5EF4-FFF2-40B4-BE49-F238E27FC236}">
                <a16:creationId xmlns:a16="http://schemas.microsoft.com/office/drawing/2014/main" id="{6B9B1597-4395-43FB-BFC8-A0C29CB2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785" y="3944940"/>
            <a:ext cx="761695" cy="7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85AA-53F9-4EE0-986E-894CCC3C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4" y="1006525"/>
            <a:ext cx="6566315" cy="400850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sales vary by day of the week and hour of the day?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there any peak times for sales activity?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sales revenue for each month?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 sales vary across different store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average price/order per person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are the bestselling in terms of quantity and revenue?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 sales vary by product category and type?</a:t>
            </a:r>
          </a:p>
        </p:txBody>
      </p:sp>
    </p:spTree>
    <p:extLst>
      <p:ext uri="{BB962C8B-B14F-4D97-AF65-F5344CB8AC3E}">
        <p14:creationId xmlns:p14="http://schemas.microsoft.com/office/powerpoint/2010/main" val="185258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5BE7-9A17-46CB-8525-565212A6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6" y="433880"/>
            <a:ext cx="8551480" cy="586585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Variation by Day and Hour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A39B96-9C69-461D-B29B-D93D6B2C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the Week: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days: Tuesday (21,230 orders) and Thursday (21,310 orders).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sales day: Saturday (20,510 orders).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 of the Day: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hours: 8 AM to 12 PM, with the highest around 9 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Decline in sales after 12 PM, continuing until 8 PM.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9955-2F2D-4DA8-8223-57A7310A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48CC-CE43-4979-8D5F-DB111C1A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8246070" cy="38176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Times for Sales Activity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sales activity: 8 AM to 12 PM.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orders: 9 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Revenue</a:t>
            </a: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January: $81,677.74               February: $76,145.19</a:t>
            </a: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March: $98,834.68                 April: $118,941.08</a:t>
            </a: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May: $156,727.76                  June: $166,485.88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 Total: $698,812.33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B49C5A-B797-49B3-8AA9-C885F8699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7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5E5E-CA1C-4C34-8421-851CF448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9013-F935-4667-9A1E-90EC721C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05" y="1350110"/>
            <a:ext cx="8246070" cy="351221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Variation Across Store Locations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Hell's Kitchen: $236,511.17 sales, 50,735 footfalls.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Manhattan: $230,057.25 sales, 47,782 footfalls.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Astoria: $232,243.91 sales, 50,599 footfalls.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Price/Order per Person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Bill/Person: $4.69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Order/Person: 1.44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8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8D5B-9C21-468D-A952-CE1B8101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8F6A-0B3A-4333-8172-95F976FE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Bestselling Products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Based on Sales: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Barista Espresso: $91,406.20 	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Brewed Black Tea: $77,081.95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Brewed Chai Tea: $70,034.60	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Gourmet Brewed Coffee: $72,416.00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 Chocolate: $47,932.00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3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5678-AB4D-405F-93E6-5A6E6160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5F17-8850-49C4-B072-A3543772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Variation by Product Category and Type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(Based on Sales):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Coffee: 39%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Bakery: 12%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Branded: 12%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Tea: 10%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(Based on Orders):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Large: 30%	Regular: 31%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Small: 30%	Not Defined: 9%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78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4701"/>
            <a:ext cx="3808475" cy="274869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Thank </a:t>
            </a:r>
            <a:br>
              <a:rPr lang="en-US" sz="4800" dirty="0">
                <a:latin typeface="Lucida Calligraphy" panose="03010101010101010101" pitchFamily="66" charset="0"/>
                <a:cs typeface="Times New Roman" panose="02020603050405020304" pitchFamily="18" charset="0"/>
              </a:rPr>
            </a:br>
            <a:r>
              <a:rPr lang="en-US" sz="4800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8695034" y="3946094"/>
            <a:ext cx="152705" cy="15270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398</Words>
  <Application>Microsoft Office PowerPoint</Application>
  <PresentationFormat>On-screen Show (16:9)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Lucida Calligraphy</vt:lpstr>
      <vt:lpstr>Times New Roman</vt:lpstr>
      <vt:lpstr>Wingdings</vt:lpstr>
      <vt:lpstr>Office Theme</vt:lpstr>
      <vt:lpstr>Coffee Shop  Sales</vt:lpstr>
      <vt:lpstr>PowerPoint Presentation</vt:lpstr>
      <vt:lpstr>Analysis</vt:lpstr>
      <vt:lpstr>Sales Variation by Day and Hour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preethi Gurram</cp:lastModifiedBy>
  <cp:revision>177</cp:revision>
  <dcterms:created xsi:type="dcterms:W3CDTF">2013-08-21T19:17:07Z</dcterms:created>
  <dcterms:modified xsi:type="dcterms:W3CDTF">2024-06-28T12:13:09Z</dcterms:modified>
</cp:coreProperties>
</file>