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6" r:id="rId3"/>
  </p:sldMasterIdLst>
  <p:notesMasterIdLst>
    <p:notesMasterId r:id="rId36"/>
  </p:notesMasterIdLst>
  <p:sldIdLst>
    <p:sldId id="256" r:id="rId4"/>
    <p:sldId id="257" r:id="rId5"/>
    <p:sldId id="259" r:id="rId6"/>
    <p:sldId id="258" r:id="rId7"/>
    <p:sldId id="260" r:id="rId8"/>
    <p:sldId id="284" r:id="rId9"/>
    <p:sldId id="261" r:id="rId10"/>
    <p:sldId id="285" r:id="rId11"/>
    <p:sldId id="262" r:id="rId12"/>
    <p:sldId id="263" r:id="rId13"/>
    <p:sldId id="264" r:id="rId14"/>
    <p:sldId id="265" r:id="rId15"/>
    <p:sldId id="286" r:id="rId16"/>
    <p:sldId id="266" r:id="rId17"/>
    <p:sldId id="267" r:id="rId18"/>
    <p:sldId id="268" r:id="rId19"/>
    <p:sldId id="269" r:id="rId20"/>
    <p:sldId id="270" r:id="rId21"/>
    <p:sldId id="271" r:id="rId22"/>
    <p:sldId id="287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1032" y="53"/>
      </p:cViewPr>
      <p:guideLst/>
    </p:cSldViewPr>
  </p:slideViewPr>
  <p:outlineViewPr>
    <p:cViewPr>
      <p:scale>
        <a:sx n="33" d="100"/>
        <a:sy n="33" d="100"/>
      </p:scale>
      <p:origin x="0" y="-15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325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242A1-EC22-45A9-9B67-81DE1ACFB469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B32A-51A2-4972-B5C3-93A92A9E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2B32A-51A2-4972-B5C3-93A92A9EC7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7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1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54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69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12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122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48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8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4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0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43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9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4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1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63C7A-E86A-4D86-A129-F5C9AEC29ED5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FB8D9E-1E93-4692-83F2-9C403959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3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  <p:sldLayoutId id="2147484608" r:id="rId12"/>
    <p:sldLayoutId id="2147484609" r:id="rId13"/>
    <p:sldLayoutId id="2147484610" r:id="rId14"/>
    <p:sldLayoutId id="2147484611" r:id="rId15"/>
    <p:sldLayoutId id="21474846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4D37-7C87-4D95-95E3-9257C1A1E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DXC  REAL-TIME PROJECTS</a:t>
            </a:r>
            <a:br>
              <a:rPr lang="en-US" dirty="0"/>
            </a:b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4863FB9-66B4-2936-1E5E-08B74CD0D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3059" y="4733364"/>
            <a:ext cx="7229139" cy="212463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                                                             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PREETHI 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DXC262AB1237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7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F731-7831-3597-0E00-795072D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129" y="70104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AZURE DATA FACTORY           PIPELINE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4763-DF4F-2388-08F0-D2B30F2C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972" y="2208008"/>
            <a:ext cx="9872871" cy="4038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created.</a:t>
            </a: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710C2-8D59-01BC-F1F7-02C7A7BEC4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2" r="820" b="5928"/>
          <a:stretch/>
        </p:blipFill>
        <p:spPr bwMode="auto">
          <a:xfrm>
            <a:off x="3327658" y="2829665"/>
            <a:ext cx="5744584" cy="27952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498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D117-C329-E483-7985-D0EC7057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CREATING BLOB TRIGGER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BFDD-C7C9-89B4-4A1A-D199ABFD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run successfully.</a:t>
            </a: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6757F-5781-9D80-E3D1-023F03CA7F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" t="11352" r="1752" b="17810"/>
          <a:stretch/>
        </p:blipFill>
        <p:spPr bwMode="auto">
          <a:xfrm>
            <a:off x="2050662" y="3151991"/>
            <a:ext cx="7379787" cy="30103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119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05A8-18B2-028F-85F8-7488A543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BLOB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D76E-4B32-2D29-64CA-F20FE590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Blob Trigger</a:t>
            </a: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89B9A-3EBA-084B-933D-DFE4BE3114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5" r="1751" b="5219"/>
          <a:stretch/>
        </p:blipFill>
        <p:spPr bwMode="auto">
          <a:xfrm>
            <a:off x="2327929" y="2937286"/>
            <a:ext cx="6106065" cy="30075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804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2FBF-7465-8836-4EB1-32BA6DAE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AZURE SQL DATABASE</a:t>
            </a:r>
          </a:p>
        </p:txBody>
      </p:sp>
      <p:pic>
        <p:nvPicPr>
          <p:cNvPr id="1026" name="Picture 2" descr="azure sql database definition എന്നതിനുള്ള ചിത്രം">
            <a:extLst>
              <a:ext uri="{FF2B5EF4-FFF2-40B4-BE49-F238E27FC236}">
                <a16:creationId xmlns:a16="http://schemas.microsoft.com/office/drawing/2014/main" id="{2C7D7B88-60B0-2E56-1D36-0EC96460E7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0194" y="3215481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E2B42-B865-A9D8-ECBF-13D0E59B2B62}"/>
              </a:ext>
            </a:extLst>
          </p:cNvPr>
          <p:cNvSpPr txBox="1"/>
          <p:nvPr/>
        </p:nvSpPr>
        <p:spPr>
          <a:xfrm>
            <a:off x="868936" y="1951672"/>
            <a:ext cx="82134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Azure SQL Database is a fully managed platform as a service (PaaS) database engine that handles most of the database management functions such as upgrading, patching, backups, and monitoring without user involvement.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4D140-E01D-54E0-943B-55B1BB83CEF7}"/>
              </a:ext>
            </a:extLst>
          </p:cNvPr>
          <p:cNvSpPr txBox="1"/>
          <p:nvPr/>
        </p:nvSpPr>
        <p:spPr>
          <a:xfrm>
            <a:off x="1758876" y="3899326"/>
            <a:ext cx="6099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Azure SQL Database, you can create a highly available and high-performance data storage layer for the applications and solutions in Azure.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9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13FE-C592-EBC3-9AE0-5E0A24F5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AZURE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E35F-1EDE-A988-94D1-1713AC60F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SQL Server and SQL Database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77CE9-AFA0-3B2E-E043-83898276AE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8" r="2149" b="4511"/>
          <a:stretch/>
        </p:blipFill>
        <p:spPr bwMode="auto">
          <a:xfrm>
            <a:off x="2904564" y="2742304"/>
            <a:ext cx="6443831" cy="3221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472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D1C4-69AB-04F6-C122-22AF9CA7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4E3B-5DBC-46C7-DF36-E6BE8B03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SQL database in order to check the data.</a:t>
            </a: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16;p25">
            <a:extLst>
              <a:ext uri="{FF2B5EF4-FFF2-40B4-BE49-F238E27FC236}">
                <a16:creationId xmlns:a16="http://schemas.microsoft.com/office/drawing/2014/main" id="{5F974B7D-2BC6-BE98-1E7D-C79E6C0D710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8885" r="1517"/>
          <a:stretch/>
        </p:blipFill>
        <p:spPr>
          <a:xfrm>
            <a:off x="2945699" y="2979868"/>
            <a:ext cx="6736183" cy="282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51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065D-B635-F7C6-9EC1-093B90E5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7C17-E649-91EC-3D1C-13B5C2E3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Azure Data Factory, we were able to create a pipeline that will validate and copy the blob data into the SQL database in this project.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Blob data has been validated and put in the SQL database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81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AC7B-C2AA-5AE9-0E36-1DA50E8A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sz="4000" b="1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PROJECT 2 : AP MORGAN DATA PLATFORM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655F-28F7-2F64-3404-1B862A39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Linked Service in Azure Data Factory.</a:t>
            </a:r>
          </a:p>
          <a:p>
            <a:pPr marL="4572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OUTLINE:</a:t>
            </a:r>
          </a:p>
          <a:p>
            <a:pPr marL="4572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4" name="Google Shape;229;p27">
            <a:extLst>
              <a:ext uri="{FF2B5EF4-FFF2-40B4-BE49-F238E27FC236}">
                <a16:creationId xmlns:a16="http://schemas.microsoft.com/office/drawing/2014/main" id="{55288A65-9305-D012-B62D-FFDC65E2A1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5960"/>
          <a:stretch/>
        </p:blipFill>
        <p:spPr>
          <a:xfrm>
            <a:off x="2916414" y="3429000"/>
            <a:ext cx="6593345" cy="1616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9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6B6D-DBF0-BA7F-61FD-F3F8DBDC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1140-7A77-93F8-27A2-CEB87960B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 bricks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cluster in data bricks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notebook in data bricks and Implement BI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 factory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azure data bricks linked service in azure data 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F1BD-11A3-EE75-A2FF-FD93E26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F50C-CF90-63AE-F9F5-EE2132B8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To complete this project we need the resources</a:t>
            </a:r>
          </a:p>
          <a:p>
            <a:pPr marL="1310640" lvl="3" indent="-457200">
              <a:spcBef>
                <a:spcPts val="12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Azure Data Factory</a:t>
            </a:r>
          </a:p>
          <a:p>
            <a:pPr marL="853440" lvl="3" indent="0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0640" lvl="3" indent="-45720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Azure Data Bricks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01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4DBD-5ED8-4725-9847-E6647C2C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                             </a:t>
            </a:r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49E4-03FF-46BB-B40B-7FFF0923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VEHICLES</a:t>
            </a:r>
          </a:p>
          <a:p>
            <a:pPr marL="76200" lvl="0" indent="0" algn="l" rtl="0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 MORGAN DATA PLATFORM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6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CAF-4CCB-5C7A-5E9E-5AB9301B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BRICKS</a:t>
            </a:r>
          </a:p>
        </p:txBody>
      </p:sp>
      <p:pic>
        <p:nvPicPr>
          <p:cNvPr id="4098" name="Picture 2" descr="Databricks - Wikipedia">
            <a:extLst>
              <a:ext uri="{FF2B5EF4-FFF2-40B4-BE49-F238E27FC236}">
                <a16:creationId xmlns:a16="http://schemas.microsoft.com/office/drawing/2014/main" id="{FB19D661-DE15-1C13-B355-81C710143E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9644" y="3325019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0534F7-0B53-9B71-8897-4DF653408BD3}"/>
              </a:ext>
            </a:extLst>
          </p:cNvPr>
          <p:cNvSpPr txBox="1"/>
          <p:nvPr/>
        </p:nvSpPr>
        <p:spPr>
          <a:xfrm>
            <a:off x="193637" y="2375590"/>
            <a:ext cx="86760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is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 analytics platform optimized for the Microsoft Azure cloud services platform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offers three environments for developing data-intensive applications: Databricks SQL, Databricks Data Science &amp; Engineering, and Databricks Machine Learning.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6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4242-62DA-583E-5919-79F5D7D8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AZURE DATA 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7B7E-84B4-5E95-C744-FD535CFE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Azure Data Bricks workspace.</a:t>
            </a: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77F78-2E5B-1855-A5A6-9ED214BDE3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0" r="1086" b="4274"/>
          <a:stretch/>
        </p:blipFill>
        <p:spPr bwMode="auto">
          <a:xfrm>
            <a:off x="3078480" y="2659379"/>
            <a:ext cx="6259158" cy="31295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709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6975-CA53-60AC-B2F7-B5B3DB49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CLUSTERS IN DATA 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C3BA-5535-34DD-8F66-22973F7D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is created in the data bricks.</a:t>
            </a: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6E9C5-AAA4-557E-6424-0608EF88AC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1" r="78" b="4983"/>
          <a:stretch/>
        </p:blipFill>
        <p:spPr bwMode="auto">
          <a:xfrm>
            <a:off x="3750403" y="2947595"/>
            <a:ext cx="5727084" cy="29368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096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FE55-E27A-9017-F720-A05B729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NOTEBOOK IN THE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2695-D2EC-2EC4-F04F-2E835504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is created.</a:t>
            </a: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82B08-1051-AAA2-9B7B-F8AFC479FD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4" r="687" b="4865"/>
          <a:stretch/>
        </p:blipFill>
        <p:spPr bwMode="auto">
          <a:xfrm>
            <a:off x="3056292" y="2686049"/>
            <a:ext cx="6171454" cy="30155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2889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C53F-3CDA-ABB9-8547-3254F716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BUSINESS LOGIC IN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6993-8F77-DDA9-07B7-2438DF10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 is implemented.</a:t>
            </a: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69;p33">
            <a:extLst>
              <a:ext uri="{FF2B5EF4-FFF2-40B4-BE49-F238E27FC236}">
                <a16:creationId xmlns:a16="http://schemas.microsoft.com/office/drawing/2014/main" id="{07A82D3A-029F-674A-EF84-565B67924B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226" r="1722"/>
          <a:stretch/>
        </p:blipFill>
        <p:spPr>
          <a:xfrm>
            <a:off x="2960034" y="2979868"/>
            <a:ext cx="5635326" cy="2843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016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1C18-D7B8-775C-CD59-1E5B4B6C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AN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6DB6-2F62-DD24-C243-D8106941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is created.</a:t>
            </a: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2E2DA-508A-7624-D257-4654F4D6AE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10419"/>
          <a:stretch/>
        </p:blipFill>
        <p:spPr bwMode="auto">
          <a:xfrm>
            <a:off x="3327063" y="2917564"/>
            <a:ext cx="6239179" cy="2870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8833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3510-4DA8-7925-E0C5-6A53F245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LINKED SERVICES IN ADF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95AF-A29A-70ED-FF7A-960BE41C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Linked services under Connections, then select Add New from the Manage option on the left side.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Compute &gt; Azure Databricks and then Continue in the New connected service box.</a:t>
            </a: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814E4-D720-714A-67FD-B6A9A3088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 r="4771" b="9432"/>
          <a:stretch/>
        </p:blipFill>
        <p:spPr bwMode="auto">
          <a:xfrm>
            <a:off x="3169920" y="4321951"/>
            <a:ext cx="5127065" cy="22268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3463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F59D-EE27-29E0-19E6-55756D26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LINKED SERVICES IN ADF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6EE9-FF01-6041-DD9A-31337CDF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Bricks is linked successfully.</a:t>
            </a: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B1E9A-DA6E-9044-B160-4C608F720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470" r="-599" b="4727"/>
          <a:stretch/>
        </p:blipFill>
        <p:spPr bwMode="auto">
          <a:xfrm>
            <a:off x="3196534" y="2782812"/>
            <a:ext cx="6194891" cy="30067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5059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FDCF-C7BE-BF33-604F-79AD8B47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LINKED SERVICES IN ADF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F4CF-1D1A-BD12-1479-7BDCF36C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create a pipeline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the notebook tab from the Azure Databricks drop down onto the workspace of the pipeline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7446E-7250-26FB-7CE0-0FF8744E92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9" r="4867" b="16525"/>
          <a:stretch/>
        </p:blipFill>
        <p:spPr bwMode="auto">
          <a:xfrm>
            <a:off x="3156269" y="3679115"/>
            <a:ext cx="5912427" cy="23622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148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AB68-1E98-986C-5AC3-283360ED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LINKED SERVICES IN ADF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E2AB-5D03-C65C-DE39-D9540447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5137"/>
            <a:ext cx="8596668" cy="388077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the pipeline and then we can trigger and run the pipeline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the pipeline and monitor the pipeline run</a:t>
            </a: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C8856-4FED-0FD8-1459-7553850BB3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12448" r="993" b="29463"/>
          <a:stretch/>
        </p:blipFill>
        <p:spPr bwMode="auto">
          <a:xfrm>
            <a:off x="1656677" y="3949692"/>
            <a:ext cx="7024744" cy="2321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785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64E-A4B7-4B6F-94F8-F0AF6653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 : CONNECTED                                 VEHICLES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99B1-A59F-452C-85A9-2B1649FF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Moving data from Staging to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SQL DB using pipelines.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OUTLINE:</a:t>
            </a:r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oogle Shape;148;p15">
            <a:extLst>
              <a:ext uri="{FF2B5EF4-FFF2-40B4-BE49-F238E27FC236}">
                <a16:creationId xmlns:a16="http://schemas.microsoft.com/office/drawing/2014/main" id="{AF6413F5-7253-9779-8F53-802738CB33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0236"/>
          <a:stretch/>
        </p:blipFill>
        <p:spPr>
          <a:xfrm>
            <a:off x="3616250" y="3819057"/>
            <a:ext cx="5958055" cy="224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479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5A2B-54A6-D102-E1C5-BD286E81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348A-6D86-0D93-B61A-1DC91763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Factory has successfully triggered a linked notebook of Data bricks</a:t>
            </a: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68F4F-5B4E-7E99-7EC1-B655A40B54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7" r="1751" b="6165"/>
          <a:stretch/>
        </p:blipFill>
        <p:spPr bwMode="auto">
          <a:xfrm>
            <a:off x="2684591" y="3336262"/>
            <a:ext cx="5631180" cy="2705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0720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DCBA-D0B6-D3EA-D5E6-878A980D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907B-B819-11B1-6C30-B80D13BB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 Factory, I was able to successfully link and trigger an Azure Data Bricks notebook.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and Azure Data Bricks are related.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53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56EF-8165-A77A-D611-3568A641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E15B-B358-5685-A9C8-A2D7BDF8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                                           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44422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C006-5C3A-497A-B364-E55C6831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D13-8023-409D-B9B3-93FF934D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Azure data factory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Azure data factory pipeline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blob trigger logic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Azure SQL server and database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another pipeline to move data from staging to SQL database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96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B1CE-7407-422C-8C02-8E1F3E6A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RESOURCES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AFCA-789A-4E18-933F-6C6846AE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821" y="1965960"/>
            <a:ext cx="9872871" cy="4038600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To complete this project we need the resources</a:t>
            </a:r>
          </a:p>
          <a:p>
            <a:pPr marL="1584960" lvl="4" indent="-457200" algn="just">
              <a:spcBef>
                <a:spcPts val="12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Azure Data Factory</a:t>
            </a:r>
          </a:p>
          <a:p>
            <a:pPr marL="1127760" lvl="4" indent="0" algn="just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84960" lvl="4" indent="-457200" algn="just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Azure Storage Account</a:t>
            </a:r>
          </a:p>
          <a:p>
            <a:pPr marL="1127760" lvl="4" indent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27760" lvl="4" indent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84960" lvl="4" indent="-457200" algn="just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Azure SQL Database</a:t>
            </a:r>
          </a:p>
          <a:p>
            <a:pPr marL="1127760" lvl="4" indent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7930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B0E8-99B8-6052-ED4C-0841B862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1949-D84A-CBBB-3B48-51BB2AC6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is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that solves such data scenarios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is the cloud-based ETL and data integration service that allows you to create data-driven workflows for orchestrating data movement and transforming data at scale.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8" name="Picture 10" descr="What to consider with the Azure Data Factory - Dynamic People">
            <a:extLst>
              <a:ext uri="{FF2B5EF4-FFF2-40B4-BE49-F238E27FC236}">
                <a16:creationId xmlns:a16="http://schemas.microsoft.com/office/drawing/2014/main" id="{17C94AA8-0D6F-3631-C384-E0B64959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16" y="3259829"/>
            <a:ext cx="3636925" cy="24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06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4F99-14DB-ED7D-1524-63EDE7FC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AZURE DATA FACTORY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974C-7986-2FC8-FBE0-11AE79FC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Azure Data Factory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2A198-4E4C-D776-915A-1CF3F43DA5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10419"/>
          <a:stretch/>
        </p:blipFill>
        <p:spPr bwMode="auto">
          <a:xfrm>
            <a:off x="3327063" y="2917564"/>
            <a:ext cx="6239179" cy="2870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739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A16F-B9C2-42AB-CF2A-4BDC15EE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D0C3-12F2-0FF6-3D66-9C70FEB7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Azure storage account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of your Azure Storage data objects, including blobs, file shares, queues, tables, and disks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storage account provides a unique namespace for your Azure Storage data that's accessible from anywhere in the world over HTTP or HTTPS.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8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1B36-8735-90F2-41C2-E5AEE3CF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AZURE STORAGE ACCOUNT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5C11-F7F8-9F5F-D6A7-06B467B2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Create an Azure Storage Account with source and destination. 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61C04-99A2-A439-125A-C35AC5066F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873" r="-376" b="4983"/>
          <a:stretch/>
        </p:blipFill>
        <p:spPr bwMode="auto">
          <a:xfrm>
            <a:off x="3509907" y="2857947"/>
            <a:ext cx="6215006" cy="29305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53113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E034DF6AB8224396F5584DE8DFDF7C" ma:contentTypeVersion="10" ma:contentTypeDescription="Create a new document." ma:contentTypeScope="" ma:versionID="36f2ad60a4ffd4541fd6dc5a74f95cee">
  <xsd:schema xmlns:xsd="http://www.w3.org/2001/XMLSchema" xmlns:xs="http://www.w3.org/2001/XMLSchema" xmlns:p="http://schemas.microsoft.com/office/2006/metadata/properties" xmlns:ns2="312b514b-67b8-452d-a255-8787af705c64" xmlns:ns3="b9e8ecef-0899-439a-8a7a-f92179e7c8d6" targetNamespace="http://schemas.microsoft.com/office/2006/metadata/properties" ma:root="true" ma:fieldsID="678c8a0d9958bc869723ba9d90dcd6f1" ns2:_="" ns3:_="">
    <xsd:import namespace="312b514b-67b8-452d-a255-8787af705c64"/>
    <xsd:import namespace="b9e8ecef-0899-439a-8a7a-f92179e7c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2b514b-67b8-452d-a255-8787af705c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8ecef-0899-439a-8a7a-f92179e7c8d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f2e63b3-d99d-437f-9247-20799f509710}" ma:internalName="TaxCatchAll" ma:showField="CatchAllData" ma:web="b9e8ecef-0899-439a-8a7a-f92179e7c8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D9D46C-22D3-4127-81B3-10A5FC751B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F966AE-3E89-402C-AEF5-2EC165BBCD5F}">
  <ds:schemaRefs>
    <ds:schemaRef ds:uri="312b514b-67b8-452d-a255-8787af705c64"/>
    <ds:schemaRef ds:uri="b9e8ecef-0899-439a-8a7a-f92179e7c8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696</Words>
  <Application>Microsoft Office PowerPoint</Application>
  <PresentationFormat>Widescreen</PresentationFormat>
  <Paragraphs>106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DXC  REAL-TIME PROJECTS </vt:lpstr>
      <vt:lpstr>                             CONTENTS</vt:lpstr>
      <vt:lpstr>PROJECT 1 : CONNECTED                                 VEHICLES</vt:lpstr>
      <vt:lpstr>                        MODULES</vt:lpstr>
      <vt:lpstr>                       RESOURCES</vt:lpstr>
      <vt:lpstr>         AZURE DATA FACTORY</vt:lpstr>
      <vt:lpstr>                    AZURE DATA FACTORY</vt:lpstr>
      <vt:lpstr>   AZURE STORAGE ACCOUNT</vt:lpstr>
      <vt:lpstr>           AZURE STORAGE ACCOUNT</vt:lpstr>
      <vt:lpstr>CREATE AZURE DATA FACTORY           PIPELINE</vt:lpstr>
      <vt:lpstr>            CREATING BLOB TRIGGER</vt:lpstr>
      <vt:lpstr>                          BLOB TRIGGER</vt:lpstr>
      <vt:lpstr>          AZURE SQL DATABASE</vt:lpstr>
      <vt:lpstr>                   AZURE SQL DATABASE</vt:lpstr>
      <vt:lpstr>                               RESULT</vt:lpstr>
      <vt:lpstr>                            CONCLUSION</vt:lpstr>
      <vt:lpstr>PROJECT 2 : AP MORGAN DATA PLATFORM</vt:lpstr>
      <vt:lpstr>                              MODULES</vt:lpstr>
      <vt:lpstr>                       RESOURCES</vt:lpstr>
      <vt:lpstr>        AZURE DATA BRICKS</vt:lpstr>
      <vt:lpstr>              AZURE DATA BRICKS</vt:lpstr>
      <vt:lpstr>CREATING THE CLUSTERS IN DATA BRICKS</vt:lpstr>
      <vt:lpstr>ADDING NOTEBOOK IN THE CLUSTER</vt:lpstr>
      <vt:lpstr>IMPLEMENT THE BUSINESS LOGIC IN NOTEBOOK</vt:lpstr>
      <vt:lpstr>     CREATE AN AZURE DATA FACTORY</vt:lpstr>
      <vt:lpstr>AZURE DATABRICKS LINKED SERVICES IN ADF</vt:lpstr>
      <vt:lpstr>AZURE DATABRICKS LINKED SERVICES IN ADF</vt:lpstr>
      <vt:lpstr>AZURE DATABRICKS LINKED SERVICES IN ADF</vt:lpstr>
      <vt:lpstr>AZURE DATABRICKS LINKED SERVICES IN ADF</vt:lpstr>
      <vt:lpstr>                        RESULT</vt:lpstr>
      <vt:lpstr>                     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DXC – Realtime Project</dc:title>
  <dc:creator>Shashi b</dc:creator>
  <cp:lastModifiedBy>priya preethi</cp:lastModifiedBy>
  <cp:revision>3</cp:revision>
  <dcterms:created xsi:type="dcterms:W3CDTF">2022-06-13T06:56:48Z</dcterms:created>
  <dcterms:modified xsi:type="dcterms:W3CDTF">2022-06-26T17:44:56Z</dcterms:modified>
</cp:coreProperties>
</file>