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65463" y="2628900"/>
            <a:ext cx="8610600" cy="2308324"/>
          </a:xfrm>
          <a:prstGeom prst="rect">
            <a:avLst/>
          </a:prstGeom>
          <a:noFill/>
        </p:spPr>
        <p:txBody>
          <a:bodyPr wrap="square" rtlCol="0">
            <a:spAutoFit/>
          </a:bodyPr>
          <a:lstStyle/>
          <a:p>
            <a:r>
              <a:rPr lang="en-US" sz="2400" dirty="0"/>
              <a:t>STUDENT NAME:</a:t>
            </a:r>
            <a:r>
              <a:rPr lang="en-IN" sz="2400" dirty="0" err="1"/>
              <a:t>Preethi</a:t>
            </a:r>
            <a:r>
              <a:rPr lang="en-IN" sz="2400" dirty="0"/>
              <a:t>. S</a:t>
            </a:r>
          </a:p>
          <a:p>
            <a:r>
              <a:rPr lang="en-US" sz="2400" dirty="0"/>
              <a:t>REGISTER NO:</a:t>
            </a:r>
            <a:r>
              <a:rPr lang="en-IN" sz="2400" dirty="0"/>
              <a:t>12204452</a:t>
            </a:r>
          </a:p>
          <a:p>
            <a:r>
              <a:rPr lang="en-IN" sz="2400" dirty="0"/>
              <a:t>Naan </a:t>
            </a:r>
            <a:r>
              <a:rPr lang="en-IN" sz="2400" dirty="0" err="1"/>
              <a:t>Mudhalvan</a:t>
            </a:r>
            <a:r>
              <a:rPr lang="en-IN" sz="2400" dirty="0"/>
              <a:t> ID: DCFBBD353D5A72197724EA3190571459</a:t>
            </a:r>
            <a:endParaRPr lang="en-US" sz="2400" dirty="0"/>
          </a:p>
          <a:p>
            <a:r>
              <a:rPr lang="en-US" sz="2400" dirty="0"/>
              <a:t>DEPARTMENT:</a:t>
            </a:r>
            <a:r>
              <a:rPr lang="en-IN" sz="2400" dirty="0"/>
              <a:t>B.com Corporate Secretaryship</a:t>
            </a:r>
          </a:p>
          <a:p>
            <a:r>
              <a:rPr lang="en-IN" sz="2400" dirty="0"/>
              <a:t>COLLEGE Avichi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B19691-0522-ED4D-22EA-A9C2CA562A76}"/>
              </a:ext>
            </a:extLst>
          </p:cNvPr>
          <p:cNvSpPr txBox="1"/>
          <p:nvPr/>
        </p:nvSpPr>
        <p:spPr>
          <a:xfrm>
            <a:off x="992656" y="1439075"/>
            <a:ext cx="6102046" cy="1754326"/>
          </a:xfrm>
          <a:prstGeom prst="rect">
            <a:avLst/>
          </a:prstGeom>
          <a:noFill/>
        </p:spPr>
        <p:txBody>
          <a:bodyPr wrap="square">
            <a:spAutoFit/>
          </a:bodyPr>
          <a:lstStyle/>
          <a:p>
            <a:r>
              <a:rPr lang="en-IN"/>
              <a:t>The modeling in our Excel-based employee performance analysis involves creating formulas and functions to calculate productivity, efficiency, and other KPIs. It uses pivot tables for dynamic data analysis, and visualizations like charts and graphs to display trends. Predictive models may be included to forecast future performance and identify improvement areas.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CD25EA7-115C-97BE-AD15-933630389505}"/>
              </a:ext>
            </a:extLst>
          </p:cNvPr>
          <p:cNvSpPr txBox="1"/>
          <p:nvPr/>
        </p:nvSpPr>
        <p:spPr>
          <a:xfrm>
            <a:off x="560010" y="2413338"/>
            <a:ext cx="8632371" cy="1938992"/>
          </a:xfrm>
          <a:prstGeom prst="rect">
            <a:avLst/>
          </a:prstGeom>
          <a:noFill/>
        </p:spPr>
        <p:txBody>
          <a:bodyPr wrap="square">
            <a:spAutoFit/>
          </a:bodyPr>
          <a:lstStyle/>
          <a:p>
            <a:r>
              <a:rPr lang="en-IN" sz="2000"/>
              <a:t>The results of the Excel-based employee performance analysis reveal key insights into individual and team productivity, efficiency, and overall contributions. It identifies high performers, areas needing improvement, and trends over time. This data-driven approach supports informed decision-making for promotions, training, and strategic workforce management.</a:t>
            </a:r>
          </a:p>
          <a:p>
            <a:r>
              <a:rPr lang="en-IN" sz="2000"/>
              <a:t>4o mini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672000-6C2F-6D77-67B9-35BE298164BA}"/>
              </a:ext>
            </a:extLst>
          </p:cNvPr>
          <p:cNvSpPr txBox="1"/>
          <p:nvPr/>
        </p:nvSpPr>
        <p:spPr>
          <a:xfrm>
            <a:off x="755332" y="1500444"/>
            <a:ext cx="6102046" cy="2031325"/>
          </a:xfrm>
          <a:prstGeom prst="rect">
            <a:avLst/>
          </a:prstGeom>
          <a:noFill/>
        </p:spPr>
        <p:txBody>
          <a:bodyPr wrap="square">
            <a:spAutoFit/>
          </a:bodyPr>
          <a:lstStyle/>
          <a:p>
            <a:r>
              <a:rPr lang="en-IN"/>
              <a:t>In conclusion, Excel-based employee performance analysis provides a robust framework for evaluating and improving workforce effectiveness. By leveraging data-driven insights, organizations can enhance decision-making, recognize top performers, address performance gaps, and optimize resource allocation, ultimately driving overall productivity and organizational success</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C24F101-2078-069D-572A-91B62AC0DDE2}"/>
              </a:ext>
            </a:extLst>
          </p:cNvPr>
          <p:cNvSpPr txBox="1"/>
          <p:nvPr/>
        </p:nvSpPr>
        <p:spPr>
          <a:xfrm>
            <a:off x="1149503" y="1857375"/>
            <a:ext cx="6102046" cy="1754326"/>
          </a:xfrm>
          <a:prstGeom prst="rect">
            <a:avLst/>
          </a:prstGeom>
          <a:noFill/>
        </p:spPr>
        <p:txBody>
          <a:bodyPr wrap="square">
            <a:spAutoFit/>
          </a:bodyPr>
          <a:lstStyle/>
          <a:p>
            <a:r>
              <a:rPr lang="en-IN"/>
              <a:t>The problem statement is to analyze employee performance using Excel by evaluating key metrics such as productivity, efficiency, attendance, and overall contributions. The goal is to identify top performers, underperformers, and trends over time, providing insights for management to make informed decisions on training, promotions, or improvements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buFont typeface="Arial" panose="020B0604020202020204" pitchFamily="34" charset="0"/>
              <a:buChar char="•"/>
            </a:pPr>
            <a:r>
              <a:rPr lang="en-IN" sz="2400"/>
              <a:t>The project involves utilizing Excel to assess employee performance by organizing and analyzing data such as productivity, attendance, and efficiency. It includes creating performance metrics, visualizing trends with charts, and generating reports. The insights gained will aid in decision-making regarding promotions, training, and addressing performance gaps.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044977" y="22748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4B4D3B7-405D-F796-5A47-68341E60F1EB}"/>
              </a:ext>
            </a:extLst>
          </p:cNvPr>
          <p:cNvSpPr txBox="1"/>
          <p:nvPr/>
        </p:nvSpPr>
        <p:spPr>
          <a:xfrm>
            <a:off x="723900" y="2274838"/>
            <a:ext cx="6102046" cy="2585323"/>
          </a:xfrm>
          <a:prstGeom prst="rect">
            <a:avLst/>
          </a:prstGeom>
          <a:noFill/>
        </p:spPr>
        <p:txBody>
          <a:bodyPr wrap="square">
            <a:spAutoFit/>
          </a:bodyPr>
          <a:lstStyle/>
          <a:p>
            <a:r>
              <a:rPr lang="en-IN"/>
              <a:t>The end users of the Employee Performance Analysis using Excel include HR professionals, team managers, and company leadership. These stakeholders rely on the analysis to make informed decisions regarding employee evaluations, promotions, performance improvement plans, and resource allocation. Additionally, employees may also receive feedback based on the analysis results.</a:t>
            </a:r>
          </a:p>
          <a:p>
            <a:endParaRPr lang="en-IN"/>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1DEB5F3-443B-665E-C086-B82CE54D1C96}"/>
              </a:ext>
            </a:extLst>
          </p:cNvPr>
          <p:cNvSpPr txBox="1"/>
          <p:nvPr/>
        </p:nvSpPr>
        <p:spPr>
          <a:xfrm>
            <a:off x="3044977" y="2274838"/>
            <a:ext cx="6102046" cy="2308324"/>
          </a:xfrm>
          <a:prstGeom prst="rect">
            <a:avLst/>
          </a:prstGeom>
          <a:noFill/>
        </p:spPr>
        <p:txBody>
          <a:bodyPr wrap="square">
            <a:spAutoFit/>
          </a:bodyPr>
          <a:lstStyle/>
          <a:p>
            <a:r>
              <a:rPr lang="en-IN"/>
              <a:t>Our solution provides a streamlined approach to employee performance analysis using Excel, enabling data-driven decisions through metrics like productivity, efficiency, and attendance. With customized reports and visualizations, it simplifies identifying top performers and addressing underperformance. The value proposition lies in improved management insights, driving better workforce optimization and organizational growth.</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39F4A6B5-666D-3BD6-32F3-6FF7223BEE3D}"/>
              </a:ext>
            </a:extLst>
          </p:cNvPr>
          <p:cNvSpPr txBox="1"/>
          <p:nvPr/>
        </p:nvSpPr>
        <p:spPr>
          <a:xfrm>
            <a:off x="867834" y="2031742"/>
            <a:ext cx="6102046" cy="1754326"/>
          </a:xfrm>
          <a:prstGeom prst="rect">
            <a:avLst/>
          </a:prstGeom>
          <a:noFill/>
        </p:spPr>
        <p:txBody>
          <a:bodyPr wrap="square">
            <a:spAutoFit/>
          </a:bodyPr>
          <a:lstStyle/>
          <a:p>
            <a:r>
              <a:rPr lang="en-IN"/>
              <a:t>The dataset for employee performance analysis includes fields like employee ID, department, job role, attendance, task completion, work hours, productivity, KPIs, feedback scores, and training hours. These variables help assess employee efficiency, contributions, and growth potential, providing a comprehensive view of individual and team performance.</a:t>
            </a: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35200" y="1631464"/>
            <a:ext cx="8534018" cy="3108543"/>
          </a:xfrm>
          <a:prstGeom prst="rect">
            <a:avLst/>
          </a:prstGeom>
          <a:noFill/>
        </p:spPr>
        <p:txBody>
          <a:bodyPr wrap="square" rtlCol="0">
            <a:spAutoFit/>
          </a:bodyPr>
          <a:lstStyle/>
          <a:p>
            <a:pPr algn="l">
              <a:buFont typeface="Arial" panose="020B0604020202020204" pitchFamily="34" charset="0"/>
              <a:buChar char="•"/>
            </a:pPr>
            <a:r>
              <a:rPr lang="en-IN" sz="2800"/>
              <a:t>The "wow" factor in our Excel-based employee performance analysis lies in its simplicity, customization, and real-time insights. With automated dashboards, interactive visualizations, and dynamic filtering, managers can quickly identify trends, top performers, and areas for improvement, leading to enhanced decision-making and boosting overall organizational performance.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sivapreethi293@gmail.com</cp:lastModifiedBy>
  <cp:revision>15</cp:revision>
  <dcterms:created xsi:type="dcterms:W3CDTF">2024-03-29T15:07:22Z</dcterms:created>
  <dcterms:modified xsi:type="dcterms:W3CDTF">2024-09-11T03:57:23Z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